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8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9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0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1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2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3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4.xml" ContentType="application/vnd.openxmlformats-officedocument.theme+xml"/>
  <Override PartName="/ppt/media/image25.jpg" ContentType="image/jpeg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media/image41.JPG" ContentType="image/jpeg"/>
  <Override PartName="/ppt/media/image44.jpg" ContentType="image/jpe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56" r:id="rId3"/>
    <p:sldMasterId id="2147483780" r:id="rId4"/>
    <p:sldMasterId id="2147483819" r:id="rId5"/>
    <p:sldMasterId id="2147483854" r:id="rId6"/>
    <p:sldMasterId id="2147483945" r:id="rId7"/>
    <p:sldMasterId id="2147483971" r:id="rId8"/>
    <p:sldMasterId id="2147484021" r:id="rId9"/>
    <p:sldMasterId id="2147484033" r:id="rId10"/>
    <p:sldMasterId id="2147484149" r:id="rId11"/>
    <p:sldMasterId id="2147484155" r:id="rId12"/>
    <p:sldMasterId id="2147484197" r:id="rId13"/>
    <p:sldMasterId id="2147484210" r:id="rId14"/>
  </p:sldMasterIdLst>
  <p:notesMasterIdLst>
    <p:notesMasterId r:id="rId30"/>
  </p:notesMasterIdLst>
  <p:sldIdLst>
    <p:sldId id="269" r:id="rId15"/>
    <p:sldId id="258" r:id="rId16"/>
    <p:sldId id="289" r:id="rId17"/>
    <p:sldId id="291" r:id="rId18"/>
    <p:sldId id="284" r:id="rId19"/>
    <p:sldId id="293" r:id="rId20"/>
    <p:sldId id="299" r:id="rId21"/>
    <p:sldId id="298" r:id="rId22"/>
    <p:sldId id="307" r:id="rId23"/>
    <p:sldId id="281" r:id="rId24"/>
    <p:sldId id="311" r:id="rId25"/>
    <p:sldId id="309" r:id="rId26"/>
    <p:sldId id="310" r:id="rId27"/>
    <p:sldId id="312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9E657-73D5-4738-82BE-46F6E15861C8}" type="doc">
      <dgm:prSet loTypeId="urn:microsoft.com/office/officeart/2005/8/layout/radial5" loCatId="relationship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B72BEE7F-4537-460E-AF8C-9C1F7C227106}">
      <dgm:prSet phldrT="[Text]"/>
      <dgm:spPr/>
      <dgm:t>
        <a:bodyPr/>
        <a:lstStyle/>
        <a:p>
          <a:r>
            <a:rPr lang="id-ID" dirty="0" smtClean="0"/>
            <a:t>BENTUK-BENTUK KOMUNIKASI ISLAM</a:t>
          </a:r>
          <a:endParaRPr lang="id-ID" dirty="0"/>
        </a:p>
      </dgm:t>
    </dgm:pt>
    <dgm:pt modelId="{60DFBBB3-4061-4097-ADC3-4E50F7726B21}" type="parTrans" cxnId="{CE94256F-665A-4742-85F2-7156C8E6CF23}">
      <dgm:prSet/>
      <dgm:spPr/>
      <dgm:t>
        <a:bodyPr/>
        <a:lstStyle/>
        <a:p>
          <a:endParaRPr lang="id-ID"/>
        </a:p>
      </dgm:t>
    </dgm:pt>
    <dgm:pt modelId="{2DBCCFEE-5654-4CFF-ABB1-9867727A9267}" type="sibTrans" cxnId="{CE94256F-665A-4742-85F2-7156C8E6CF23}">
      <dgm:prSet/>
      <dgm:spPr/>
      <dgm:t>
        <a:bodyPr/>
        <a:lstStyle/>
        <a:p>
          <a:endParaRPr lang="id-ID"/>
        </a:p>
      </dgm:t>
    </dgm:pt>
    <dgm:pt modelId="{7D4E535F-3C7E-498F-92D9-038A0E5F1A4C}">
      <dgm:prSet phldrT="[Text]"/>
      <dgm:spPr/>
      <dgm:t>
        <a:bodyPr/>
        <a:lstStyle/>
        <a:p>
          <a:r>
            <a:rPr lang="id-ID" dirty="0" smtClean="0"/>
            <a:t>Komunikasi Ilahiah</a:t>
          </a:r>
          <a:endParaRPr lang="id-ID" dirty="0"/>
        </a:p>
      </dgm:t>
    </dgm:pt>
    <dgm:pt modelId="{31D42BA7-9A6A-4590-9D0E-A622C96B2BF9}" type="parTrans" cxnId="{80B1EF14-3CD5-42FA-91BF-6E84ECD7F5D1}">
      <dgm:prSet/>
      <dgm:spPr/>
      <dgm:t>
        <a:bodyPr/>
        <a:lstStyle/>
        <a:p>
          <a:endParaRPr lang="id-ID"/>
        </a:p>
      </dgm:t>
    </dgm:pt>
    <dgm:pt modelId="{A30FA602-2D1F-4F2D-9F29-46289D6DC90B}" type="sibTrans" cxnId="{80B1EF14-3CD5-42FA-91BF-6E84ECD7F5D1}">
      <dgm:prSet/>
      <dgm:spPr/>
      <dgm:t>
        <a:bodyPr/>
        <a:lstStyle/>
        <a:p>
          <a:endParaRPr lang="id-ID"/>
        </a:p>
      </dgm:t>
    </dgm:pt>
    <dgm:pt modelId="{DB57D072-BF47-4B8C-AFCE-BC6BFF2D86BC}">
      <dgm:prSet phldrT="[Text]"/>
      <dgm:spPr/>
      <dgm:t>
        <a:bodyPr/>
        <a:lstStyle/>
        <a:p>
          <a:r>
            <a:rPr lang="id-ID" dirty="0" smtClean="0"/>
            <a:t>Pola Komunikasi Manusia dengan Penciptanya</a:t>
          </a:r>
          <a:endParaRPr lang="id-ID" dirty="0"/>
        </a:p>
      </dgm:t>
    </dgm:pt>
    <dgm:pt modelId="{6304B250-6FB9-44CF-8E4C-DBC57F155C59}" type="parTrans" cxnId="{D972DCFE-A75B-4268-A1F5-87635B38FCE4}">
      <dgm:prSet/>
      <dgm:spPr/>
      <dgm:t>
        <a:bodyPr/>
        <a:lstStyle/>
        <a:p>
          <a:endParaRPr lang="id-ID"/>
        </a:p>
      </dgm:t>
    </dgm:pt>
    <dgm:pt modelId="{880000D9-DF8F-4F5A-98A9-702F38BFF5D7}" type="sibTrans" cxnId="{D972DCFE-A75B-4268-A1F5-87635B38FCE4}">
      <dgm:prSet/>
      <dgm:spPr/>
      <dgm:t>
        <a:bodyPr/>
        <a:lstStyle/>
        <a:p>
          <a:endParaRPr lang="id-ID"/>
        </a:p>
      </dgm:t>
    </dgm:pt>
    <dgm:pt modelId="{0D7D71DD-881C-4953-8C49-24DC51204CC2}">
      <dgm:prSet phldrT="[Text]"/>
      <dgm:spPr/>
      <dgm:t>
        <a:bodyPr/>
        <a:lstStyle/>
        <a:p>
          <a:r>
            <a:rPr lang="id-ID" dirty="0" smtClean="0"/>
            <a:t>Pola Komunikasi dengan Manusia Biasa</a:t>
          </a:r>
          <a:endParaRPr lang="id-ID" dirty="0"/>
        </a:p>
      </dgm:t>
    </dgm:pt>
    <dgm:pt modelId="{596210BD-E934-4677-B566-97D6DBFFDF4B}" type="parTrans" cxnId="{633F374F-8C29-413A-84D7-F0986CDF5E70}">
      <dgm:prSet/>
      <dgm:spPr/>
      <dgm:t>
        <a:bodyPr/>
        <a:lstStyle/>
        <a:p>
          <a:endParaRPr lang="id-ID"/>
        </a:p>
      </dgm:t>
    </dgm:pt>
    <dgm:pt modelId="{4DA85A96-E259-43B1-B2EF-EE14E65E0D2C}" type="sibTrans" cxnId="{633F374F-8C29-413A-84D7-F0986CDF5E70}">
      <dgm:prSet/>
      <dgm:spPr/>
      <dgm:t>
        <a:bodyPr/>
        <a:lstStyle/>
        <a:p>
          <a:endParaRPr lang="id-ID"/>
        </a:p>
      </dgm:t>
    </dgm:pt>
    <dgm:pt modelId="{3B95A66F-8F9D-486E-B8E5-698EE5F097DE}" type="pres">
      <dgm:prSet presAssocID="{C249E657-73D5-4738-82BE-46F6E15861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01DF1FC-9C28-4726-95B8-C87C74776AFF}" type="pres">
      <dgm:prSet presAssocID="{B72BEE7F-4537-460E-AF8C-9C1F7C227106}" presName="centerShape" presStyleLbl="node0" presStyleIdx="0" presStyleCnt="1"/>
      <dgm:spPr/>
      <dgm:t>
        <a:bodyPr/>
        <a:lstStyle/>
        <a:p>
          <a:endParaRPr lang="id-ID"/>
        </a:p>
      </dgm:t>
    </dgm:pt>
    <dgm:pt modelId="{EFBD0C81-1960-4C98-A64A-417659E302A6}" type="pres">
      <dgm:prSet presAssocID="{31D42BA7-9A6A-4590-9D0E-A622C96B2BF9}" presName="parTrans" presStyleLbl="sibTrans2D1" presStyleIdx="0" presStyleCnt="3" custLinFactNeighborX="0"/>
      <dgm:spPr/>
      <dgm:t>
        <a:bodyPr/>
        <a:lstStyle/>
        <a:p>
          <a:endParaRPr lang="id-ID"/>
        </a:p>
      </dgm:t>
    </dgm:pt>
    <dgm:pt modelId="{548CA027-861F-43FC-B66F-7AD09EC82E21}" type="pres">
      <dgm:prSet presAssocID="{31D42BA7-9A6A-4590-9D0E-A622C96B2BF9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E0F9AAF8-333E-441C-817C-DB637F3AEC04}" type="pres">
      <dgm:prSet presAssocID="{7D4E535F-3C7E-498F-92D9-038A0E5F1A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509FDC-305E-412D-B420-4FEED46E6E63}" type="pres">
      <dgm:prSet presAssocID="{6304B250-6FB9-44CF-8E4C-DBC57F155C59}" presName="parTrans" presStyleLbl="sibTrans2D1" presStyleIdx="1" presStyleCnt="3"/>
      <dgm:spPr/>
      <dgm:t>
        <a:bodyPr/>
        <a:lstStyle/>
        <a:p>
          <a:endParaRPr lang="id-ID"/>
        </a:p>
      </dgm:t>
    </dgm:pt>
    <dgm:pt modelId="{4A248ED8-A2E0-495A-9EEB-0C2EC2AD0629}" type="pres">
      <dgm:prSet presAssocID="{6304B250-6FB9-44CF-8E4C-DBC57F155C59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D690F6D3-1794-4FE9-B684-20D90A2A4212}" type="pres">
      <dgm:prSet presAssocID="{DB57D072-BF47-4B8C-AFCE-BC6BFF2D86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E4C3E8-D2F2-43A9-8829-A9DAAE0CCEE3}" type="pres">
      <dgm:prSet presAssocID="{596210BD-E934-4677-B566-97D6DBFFDF4B}" presName="parTrans" presStyleLbl="sibTrans2D1" presStyleIdx="2" presStyleCnt="3"/>
      <dgm:spPr/>
      <dgm:t>
        <a:bodyPr/>
        <a:lstStyle/>
        <a:p>
          <a:endParaRPr lang="id-ID"/>
        </a:p>
      </dgm:t>
    </dgm:pt>
    <dgm:pt modelId="{D1CA7E66-6273-45FB-9955-F5E6F0D04E3A}" type="pres">
      <dgm:prSet presAssocID="{596210BD-E934-4677-B566-97D6DBFFDF4B}" presName="connectorText" presStyleLbl="sibTrans2D1" presStyleIdx="2" presStyleCnt="3"/>
      <dgm:spPr/>
      <dgm:t>
        <a:bodyPr/>
        <a:lstStyle/>
        <a:p>
          <a:endParaRPr lang="id-ID"/>
        </a:p>
      </dgm:t>
    </dgm:pt>
    <dgm:pt modelId="{7FDFC3A6-70C0-4327-AE4B-600A10250817}" type="pres">
      <dgm:prSet presAssocID="{0D7D71DD-881C-4953-8C49-24DC51204C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37B91A6-553E-430A-B6E5-82BAC7A6C3D8}" type="presOf" srcId="{DB57D072-BF47-4B8C-AFCE-BC6BFF2D86BC}" destId="{D690F6D3-1794-4FE9-B684-20D90A2A4212}" srcOrd="0" destOrd="0" presId="urn:microsoft.com/office/officeart/2005/8/layout/radial5"/>
    <dgm:cxn modelId="{CE94256F-665A-4742-85F2-7156C8E6CF23}" srcId="{C249E657-73D5-4738-82BE-46F6E15861C8}" destId="{B72BEE7F-4537-460E-AF8C-9C1F7C227106}" srcOrd="0" destOrd="0" parTransId="{60DFBBB3-4061-4097-ADC3-4E50F7726B21}" sibTransId="{2DBCCFEE-5654-4CFF-ABB1-9867727A9267}"/>
    <dgm:cxn modelId="{95B06D48-622B-4774-8977-FE5595077300}" type="presOf" srcId="{C249E657-73D5-4738-82BE-46F6E15861C8}" destId="{3B95A66F-8F9D-486E-B8E5-698EE5F097DE}" srcOrd="0" destOrd="0" presId="urn:microsoft.com/office/officeart/2005/8/layout/radial5"/>
    <dgm:cxn modelId="{80B1EF14-3CD5-42FA-91BF-6E84ECD7F5D1}" srcId="{B72BEE7F-4537-460E-AF8C-9C1F7C227106}" destId="{7D4E535F-3C7E-498F-92D9-038A0E5F1A4C}" srcOrd="0" destOrd="0" parTransId="{31D42BA7-9A6A-4590-9D0E-A622C96B2BF9}" sibTransId="{A30FA602-2D1F-4F2D-9F29-46289D6DC90B}"/>
    <dgm:cxn modelId="{99B768B4-81AC-48A2-9C24-65B769CA5C5A}" type="presOf" srcId="{31D42BA7-9A6A-4590-9D0E-A622C96B2BF9}" destId="{EFBD0C81-1960-4C98-A64A-417659E302A6}" srcOrd="0" destOrd="0" presId="urn:microsoft.com/office/officeart/2005/8/layout/radial5"/>
    <dgm:cxn modelId="{573CD7AC-6E87-4010-9448-02ADDD6DF788}" type="presOf" srcId="{31D42BA7-9A6A-4590-9D0E-A622C96B2BF9}" destId="{548CA027-861F-43FC-B66F-7AD09EC82E21}" srcOrd="1" destOrd="0" presId="urn:microsoft.com/office/officeart/2005/8/layout/radial5"/>
    <dgm:cxn modelId="{7B280351-BD94-42BF-A275-5E7435E90DC0}" type="presOf" srcId="{0D7D71DD-881C-4953-8C49-24DC51204CC2}" destId="{7FDFC3A6-70C0-4327-AE4B-600A10250817}" srcOrd="0" destOrd="0" presId="urn:microsoft.com/office/officeart/2005/8/layout/radial5"/>
    <dgm:cxn modelId="{B3C5CCA1-F318-40FA-96E6-15E88AA509C9}" type="presOf" srcId="{B72BEE7F-4537-460E-AF8C-9C1F7C227106}" destId="{B01DF1FC-9C28-4726-95B8-C87C74776AFF}" srcOrd="0" destOrd="0" presId="urn:microsoft.com/office/officeart/2005/8/layout/radial5"/>
    <dgm:cxn modelId="{84EFAF6D-A175-4797-AE7B-EF8A0B8715E2}" type="presOf" srcId="{596210BD-E934-4677-B566-97D6DBFFDF4B}" destId="{D1CA7E66-6273-45FB-9955-F5E6F0D04E3A}" srcOrd="1" destOrd="0" presId="urn:microsoft.com/office/officeart/2005/8/layout/radial5"/>
    <dgm:cxn modelId="{F2A248A1-0D57-441E-920B-6534BBE3BC4A}" type="presOf" srcId="{6304B250-6FB9-44CF-8E4C-DBC57F155C59}" destId="{4A248ED8-A2E0-495A-9EEB-0C2EC2AD0629}" srcOrd="1" destOrd="0" presId="urn:microsoft.com/office/officeart/2005/8/layout/radial5"/>
    <dgm:cxn modelId="{D972DCFE-A75B-4268-A1F5-87635B38FCE4}" srcId="{B72BEE7F-4537-460E-AF8C-9C1F7C227106}" destId="{DB57D072-BF47-4B8C-AFCE-BC6BFF2D86BC}" srcOrd="1" destOrd="0" parTransId="{6304B250-6FB9-44CF-8E4C-DBC57F155C59}" sibTransId="{880000D9-DF8F-4F5A-98A9-702F38BFF5D7}"/>
    <dgm:cxn modelId="{B2C7A0B0-24E4-40BC-B14B-5E29A83B1FC5}" type="presOf" srcId="{6304B250-6FB9-44CF-8E4C-DBC57F155C59}" destId="{A6509FDC-305E-412D-B420-4FEED46E6E63}" srcOrd="0" destOrd="0" presId="urn:microsoft.com/office/officeart/2005/8/layout/radial5"/>
    <dgm:cxn modelId="{633F374F-8C29-413A-84D7-F0986CDF5E70}" srcId="{B72BEE7F-4537-460E-AF8C-9C1F7C227106}" destId="{0D7D71DD-881C-4953-8C49-24DC51204CC2}" srcOrd="2" destOrd="0" parTransId="{596210BD-E934-4677-B566-97D6DBFFDF4B}" sibTransId="{4DA85A96-E259-43B1-B2EF-EE14E65E0D2C}"/>
    <dgm:cxn modelId="{454F53F7-B7A0-47E8-91B4-4FA6357F3FCF}" type="presOf" srcId="{7D4E535F-3C7E-498F-92D9-038A0E5F1A4C}" destId="{E0F9AAF8-333E-441C-817C-DB637F3AEC04}" srcOrd="0" destOrd="0" presId="urn:microsoft.com/office/officeart/2005/8/layout/radial5"/>
    <dgm:cxn modelId="{3567ECD4-B789-4EDC-BAA4-9FA1F2292AFC}" type="presOf" srcId="{596210BD-E934-4677-B566-97D6DBFFDF4B}" destId="{44E4C3E8-D2F2-43A9-8829-A9DAAE0CCEE3}" srcOrd="0" destOrd="0" presId="urn:microsoft.com/office/officeart/2005/8/layout/radial5"/>
    <dgm:cxn modelId="{D09BDF7A-4ED4-465C-BA26-1D51B16DC12E}" type="presParOf" srcId="{3B95A66F-8F9D-486E-B8E5-698EE5F097DE}" destId="{B01DF1FC-9C28-4726-95B8-C87C74776AFF}" srcOrd="0" destOrd="0" presId="urn:microsoft.com/office/officeart/2005/8/layout/radial5"/>
    <dgm:cxn modelId="{E7F71D14-725E-4C1B-8DCB-E475733BF3DB}" type="presParOf" srcId="{3B95A66F-8F9D-486E-B8E5-698EE5F097DE}" destId="{EFBD0C81-1960-4C98-A64A-417659E302A6}" srcOrd="1" destOrd="0" presId="urn:microsoft.com/office/officeart/2005/8/layout/radial5"/>
    <dgm:cxn modelId="{4B9599EA-5496-4BAC-9542-D84B86CB703F}" type="presParOf" srcId="{EFBD0C81-1960-4C98-A64A-417659E302A6}" destId="{548CA027-861F-43FC-B66F-7AD09EC82E21}" srcOrd="0" destOrd="0" presId="urn:microsoft.com/office/officeart/2005/8/layout/radial5"/>
    <dgm:cxn modelId="{8DF6CAB6-659F-42C0-8CD4-639979171922}" type="presParOf" srcId="{3B95A66F-8F9D-486E-B8E5-698EE5F097DE}" destId="{E0F9AAF8-333E-441C-817C-DB637F3AEC04}" srcOrd="2" destOrd="0" presId="urn:microsoft.com/office/officeart/2005/8/layout/radial5"/>
    <dgm:cxn modelId="{7CBD1C8C-ED08-4100-9000-FF94CEEB08AD}" type="presParOf" srcId="{3B95A66F-8F9D-486E-B8E5-698EE5F097DE}" destId="{A6509FDC-305E-412D-B420-4FEED46E6E63}" srcOrd="3" destOrd="0" presId="urn:microsoft.com/office/officeart/2005/8/layout/radial5"/>
    <dgm:cxn modelId="{2B80739E-C990-417F-B08C-16B047A22AF6}" type="presParOf" srcId="{A6509FDC-305E-412D-B420-4FEED46E6E63}" destId="{4A248ED8-A2E0-495A-9EEB-0C2EC2AD0629}" srcOrd="0" destOrd="0" presId="urn:microsoft.com/office/officeart/2005/8/layout/radial5"/>
    <dgm:cxn modelId="{ABC1C640-2EC4-4944-9647-9E83672EB0A8}" type="presParOf" srcId="{3B95A66F-8F9D-486E-B8E5-698EE5F097DE}" destId="{D690F6D3-1794-4FE9-B684-20D90A2A4212}" srcOrd="4" destOrd="0" presId="urn:microsoft.com/office/officeart/2005/8/layout/radial5"/>
    <dgm:cxn modelId="{7065BEAA-2E04-4B4D-9CA5-FE4775AD59C7}" type="presParOf" srcId="{3B95A66F-8F9D-486E-B8E5-698EE5F097DE}" destId="{44E4C3E8-D2F2-43A9-8829-A9DAAE0CCEE3}" srcOrd="5" destOrd="0" presId="urn:microsoft.com/office/officeart/2005/8/layout/radial5"/>
    <dgm:cxn modelId="{74439E3A-BB71-414A-AECF-396388D7C068}" type="presParOf" srcId="{44E4C3E8-D2F2-43A9-8829-A9DAAE0CCEE3}" destId="{D1CA7E66-6273-45FB-9955-F5E6F0D04E3A}" srcOrd="0" destOrd="0" presId="urn:microsoft.com/office/officeart/2005/8/layout/radial5"/>
    <dgm:cxn modelId="{160575F0-990C-44F9-80BC-550E28105396}" type="presParOf" srcId="{3B95A66F-8F9D-486E-B8E5-698EE5F097DE}" destId="{7FDFC3A6-70C0-4327-AE4B-600A1025081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DF1FC-9C28-4726-95B8-C87C74776AFF}">
      <dsp:nvSpPr>
        <dsp:cNvPr id="0" name=""/>
        <dsp:cNvSpPr/>
      </dsp:nvSpPr>
      <dsp:spPr>
        <a:xfrm>
          <a:off x="3728839" y="2859719"/>
          <a:ext cx="2040658" cy="20406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BENTUK-BENTUK KOMUNIKASI ISLAM</a:t>
          </a:r>
          <a:endParaRPr lang="id-ID" sz="1700" kern="1200" dirty="0"/>
        </a:p>
      </dsp:txBody>
      <dsp:txXfrm>
        <a:off x="4027686" y="3158566"/>
        <a:ext cx="1442964" cy="1442964"/>
      </dsp:txXfrm>
    </dsp:sp>
    <dsp:sp modelId="{EFBD0C81-1960-4C98-A64A-417659E302A6}">
      <dsp:nvSpPr>
        <dsp:cNvPr id="0" name=""/>
        <dsp:cNvSpPr/>
      </dsp:nvSpPr>
      <dsp:spPr>
        <a:xfrm rot="16200000">
          <a:off x="4533170" y="2117489"/>
          <a:ext cx="431997" cy="693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4597970" y="2321054"/>
        <a:ext cx="302398" cy="416293"/>
      </dsp:txXfrm>
    </dsp:sp>
    <dsp:sp modelId="{E0F9AAF8-333E-441C-817C-DB637F3AEC04}">
      <dsp:nvSpPr>
        <dsp:cNvPr id="0" name=""/>
        <dsp:cNvSpPr/>
      </dsp:nvSpPr>
      <dsp:spPr>
        <a:xfrm>
          <a:off x="3728839" y="3971"/>
          <a:ext cx="2040658" cy="20406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Komunikasi Ilahiah</a:t>
          </a:r>
          <a:endParaRPr lang="id-ID" sz="1700" kern="1200" dirty="0"/>
        </a:p>
      </dsp:txBody>
      <dsp:txXfrm>
        <a:off x="4027686" y="302818"/>
        <a:ext cx="1442964" cy="1442964"/>
      </dsp:txXfrm>
    </dsp:sp>
    <dsp:sp modelId="{A6509FDC-305E-412D-B420-4FEED46E6E63}">
      <dsp:nvSpPr>
        <dsp:cNvPr id="0" name=""/>
        <dsp:cNvSpPr/>
      </dsp:nvSpPr>
      <dsp:spPr>
        <a:xfrm rot="1800000">
          <a:off x="5759157" y="4240961"/>
          <a:ext cx="431997" cy="693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5767838" y="4347326"/>
        <a:ext cx="302398" cy="416293"/>
      </dsp:txXfrm>
    </dsp:sp>
    <dsp:sp modelId="{D690F6D3-1794-4FE9-B684-20D90A2A4212}">
      <dsp:nvSpPr>
        <dsp:cNvPr id="0" name=""/>
        <dsp:cNvSpPr/>
      </dsp:nvSpPr>
      <dsp:spPr>
        <a:xfrm>
          <a:off x="6201990" y="4287594"/>
          <a:ext cx="2040658" cy="20406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Pola Komunikasi Manusia dengan Penciptanya</a:t>
          </a:r>
          <a:endParaRPr lang="id-ID" sz="1700" kern="1200" dirty="0"/>
        </a:p>
      </dsp:txBody>
      <dsp:txXfrm>
        <a:off x="6500837" y="4586441"/>
        <a:ext cx="1442964" cy="1442964"/>
      </dsp:txXfrm>
    </dsp:sp>
    <dsp:sp modelId="{44E4C3E8-D2F2-43A9-8829-A9DAAE0CCEE3}">
      <dsp:nvSpPr>
        <dsp:cNvPr id="0" name=""/>
        <dsp:cNvSpPr/>
      </dsp:nvSpPr>
      <dsp:spPr>
        <a:xfrm rot="9000000">
          <a:off x="3307182" y="4240961"/>
          <a:ext cx="431997" cy="693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 rot="10800000">
        <a:off x="3428100" y="4347326"/>
        <a:ext cx="302398" cy="416293"/>
      </dsp:txXfrm>
    </dsp:sp>
    <dsp:sp modelId="{7FDFC3A6-70C0-4327-AE4B-600A10250817}">
      <dsp:nvSpPr>
        <dsp:cNvPr id="0" name=""/>
        <dsp:cNvSpPr/>
      </dsp:nvSpPr>
      <dsp:spPr>
        <a:xfrm>
          <a:off x="1255688" y="4287594"/>
          <a:ext cx="2040658" cy="20406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Pola Komunikasi dengan Manusia Biasa</a:t>
          </a:r>
          <a:endParaRPr lang="id-ID" sz="1700" kern="1200" dirty="0"/>
        </a:p>
      </dsp:txBody>
      <dsp:txXfrm>
        <a:off x="1554535" y="4586441"/>
        <a:ext cx="1442964" cy="144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53C62-B277-4BC0-A551-B9756305125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FBC54-015E-45AD-B556-B69493F2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11EB7-2783-4215-80B5-4386C1B68B8F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5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d-ID" sz="1200" dirty="0">
              <a:solidFill>
                <a:schemeClr val="tx2">
                  <a:lumMod val="20000"/>
                  <a:lumOff val="8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BD718-19D0-472E-A53D-639D4D0BC95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1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4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9" y="1748814"/>
            <a:ext cx="7051826" cy="4200467"/>
          </a:xfrm>
        </p:spPr>
        <p:txBody>
          <a:bodyPr anchor="t">
            <a:noAutofit/>
          </a:bodyPr>
          <a:lstStyle>
            <a:lvl1pPr marL="216011" indent="-216011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+mn-lt"/>
              </a:defRPr>
            </a:lvl1pPr>
            <a:lvl2pPr marL="450023" indent="-216011">
              <a:buFont typeface="Wingdings" panose="05000000000000000000" pitchFamily="2" charset="2"/>
              <a:buChar char="l"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ssss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179011" y="668693"/>
            <a:ext cx="775565" cy="10339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0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1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36" y="2815870"/>
            <a:ext cx="3312656" cy="31599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7188" y="2420888"/>
            <a:ext cx="8214307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71870" y="3275880"/>
            <a:ext cx="8209625" cy="1833307"/>
          </a:xfrm>
        </p:spPr>
        <p:txBody>
          <a:bodyPr>
            <a:normAutofit/>
          </a:bodyPr>
          <a:lstStyle>
            <a:lvl1pPr algn="ctr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047784"/>
            <a:ext cx="3312656" cy="31599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7188" y="1652803"/>
            <a:ext cx="3968133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71870" y="2507796"/>
            <a:ext cx="3963607" cy="2553387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21" y="2893544"/>
            <a:ext cx="3312656" cy="315994"/>
          </a:xfrm>
          <a:prstGeom prst="rect">
            <a:avLst/>
          </a:prstGeom>
        </p:spPr>
      </p:pic>
      <p:sp>
        <p:nvSpPr>
          <p:cNvPr id="10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29" y="2498562"/>
            <a:ext cx="3968133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720711" y="3353555"/>
            <a:ext cx="3963607" cy="2553387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1" y="1951775"/>
            <a:ext cx="2484491" cy="23699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7188" y="1556792"/>
            <a:ext cx="2446592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71871" y="2267769"/>
            <a:ext cx="2443802" cy="1497269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94" y="1951775"/>
            <a:ext cx="2484491" cy="236995"/>
          </a:xfrm>
          <a:prstGeom prst="rect">
            <a:avLst/>
          </a:prstGeom>
        </p:spPr>
      </p:pic>
      <p:sp>
        <p:nvSpPr>
          <p:cNvPr id="13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3349102" y="1556792"/>
            <a:ext cx="2446592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3353783" y="2267769"/>
            <a:ext cx="2443802" cy="1497269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21" y="1951775"/>
            <a:ext cx="2484491" cy="236995"/>
          </a:xfrm>
          <a:prstGeom prst="rect">
            <a:avLst/>
          </a:prstGeom>
        </p:spPr>
      </p:pic>
      <p:sp>
        <p:nvSpPr>
          <p:cNvPr id="16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6228328" y="1556792"/>
            <a:ext cx="2446592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33011" y="2267769"/>
            <a:ext cx="2443802" cy="1497269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29" name="図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1" y="4400047"/>
            <a:ext cx="2484491" cy="236995"/>
          </a:xfrm>
          <a:prstGeom prst="rect">
            <a:avLst/>
          </a:prstGeom>
        </p:spPr>
      </p:pic>
      <p:sp>
        <p:nvSpPr>
          <p:cNvPr id="30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467188" y="4005064"/>
            <a:ext cx="2446592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71871" y="4716041"/>
            <a:ext cx="2443802" cy="1497269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2" name="図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94" y="4400047"/>
            <a:ext cx="2484491" cy="236995"/>
          </a:xfrm>
          <a:prstGeom prst="rect">
            <a:avLst/>
          </a:prstGeom>
        </p:spPr>
      </p:pic>
      <p:sp>
        <p:nvSpPr>
          <p:cNvPr id="33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3349102" y="4005064"/>
            <a:ext cx="2446592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353783" y="4716041"/>
            <a:ext cx="2443802" cy="1497269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5" name="図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21" y="4400047"/>
            <a:ext cx="2484491" cy="236995"/>
          </a:xfrm>
          <a:prstGeom prst="rect">
            <a:avLst/>
          </a:prstGeom>
        </p:spPr>
      </p:pic>
      <p:sp>
        <p:nvSpPr>
          <p:cNvPr id="36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6228328" y="4005064"/>
            <a:ext cx="2446592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233011" y="4716041"/>
            <a:ext cx="2443802" cy="1497269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250"/>
                            </p:stCondLst>
                            <p:childTnLst>
                              <p:par>
                                <p:cTn id="87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3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対角する 2 つの角を切り取った四角形 23"/>
          <p:cNvSpPr/>
          <p:nvPr userDrawn="1"/>
        </p:nvSpPr>
        <p:spPr>
          <a:xfrm rot="163596">
            <a:off x="695080" y="1464386"/>
            <a:ext cx="2194775" cy="152290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2963771" y="1556793"/>
            <a:ext cx="4825653" cy="537163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968454" y="2036847"/>
            <a:ext cx="4821195" cy="92120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5" name="対角する 2 つの角を切り取った四角形 14"/>
          <p:cNvSpPr/>
          <p:nvPr userDrawn="1"/>
        </p:nvSpPr>
        <p:spPr>
          <a:xfrm rot="21054230">
            <a:off x="543754" y="1586493"/>
            <a:ext cx="2194775" cy="152290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602646" y="1462062"/>
            <a:ext cx="2245344" cy="1557635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5" name="対角する 2 つの角を切り取った四角形 24"/>
          <p:cNvSpPr/>
          <p:nvPr userDrawn="1"/>
        </p:nvSpPr>
        <p:spPr>
          <a:xfrm rot="163596">
            <a:off x="6172672" y="3105813"/>
            <a:ext cx="2194775" cy="152290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055738" y="3198220"/>
            <a:ext cx="4825653" cy="537163"/>
          </a:xfrm>
        </p:spPr>
        <p:txBody>
          <a:bodyPr anchor="b">
            <a:normAutofit/>
          </a:bodyPr>
          <a:lstStyle>
            <a:lvl1pPr algn="r">
              <a:defRPr sz="24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60421" y="3678274"/>
            <a:ext cx="4821195" cy="921205"/>
          </a:xfrm>
        </p:spPr>
        <p:txBody>
          <a:bodyPr>
            <a:normAutofit/>
          </a:bodyPr>
          <a:lstStyle>
            <a:lvl1pPr algn="r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対角する 2 つの角を切り取った四角形 28"/>
          <p:cNvSpPr/>
          <p:nvPr userDrawn="1"/>
        </p:nvSpPr>
        <p:spPr>
          <a:xfrm rot="21054230">
            <a:off x="6021346" y="3227919"/>
            <a:ext cx="2194775" cy="152290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 rot="21432298">
            <a:off x="6080237" y="3103488"/>
            <a:ext cx="2245344" cy="1557635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1" name="対角する 2 つの角を切り取った四角形 30"/>
          <p:cNvSpPr/>
          <p:nvPr userDrawn="1"/>
        </p:nvSpPr>
        <p:spPr>
          <a:xfrm rot="163596">
            <a:off x="1559251" y="4785999"/>
            <a:ext cx="2194775" cy="152290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3826633" y="4878406"/>
            <a:ext cx="4825653" cy="537163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831316" y="5358460"/>
            <a:ext cx="4821195" cy="92120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対角する 2 つの角を切り取った四角形 34"/>
          <p:cNvSpPr/>
          <p:nvPr userDrawn="1"/>
        </p:nvSpPr>
        <p:spPr>
          <a:xfrm rot="21054230">
            <a:off x="1407925" y="4908106"/>
            <a:ext cx="2194775" cy="152290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 rot="21432298">
            <a:off x="1466817" y="4783676"/>
            <a:ext cx="2245344" cy="1557635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5" grpId="0" animBg="1"/>
      <p:bldP spid="16" grpId="0" animBg="1"/>
      <p:bldP spid="25" grpId="0" animBg="1"/>
      <p:bldP spid="2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1894664"/>
            <a:ext cx="3312656" cy="31599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7188" y="1499683"/>
            <a:ext cx="6233915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71870" y="2219764"/>
            <a:ext cx="6568959" cy="92120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7" y="3478840"/>
            <a:ext cx="3312656" cy="315994"/>
          </a:xfrm>
          <a:prstGeom prst="rect">
            <a:avLst/>
          </a:prstGeom>
        </p:spPr>
      </p:pic>
      <p:sp>
        <p:nvSpPr>
          <p:cNvPr id="13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311014" y="3083859"/>
            <a:ext cx="6233915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315697" y="3803940"/>
            <a:ext cx="6568959" cy="92120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54" y="5063016"/>
            <a:ext cx="3312656" cy="315994"/>
          </a:xfrm>
          <a:prstGeom prst="rect">
            <a:avLst/>
          </a:prstGeom>
        </p:spPr>
      </p:pic>
      <p:sp>
        <p:nvSpPr>
          <p:cNvPr id="19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2262862" y="4668035"/>
            <a:ext cx="6233915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267544" y="5388116"/>
            <a:ext cx="6568959" cy="92120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775369" y="2151724"/>
            <a:ext cx="982514" cy="1309904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616480" y="2041271"/>
            <a:ext cx="982514" cy="1309904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436972" y="2342241"/>
            <a:ext cx="1476292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0" y="2799766"/>
            <a:ext cx="622658" cy="56449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20858" y="3467598"/>
            <a:ext cx="1492406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84" name="対角する 2 つの角を切り取った四角形 83"/>
          <p:cNvSpPr/>
          <p:nvPr userDrawn="1"/>
        </p:nvSpPr>
        <p:spPr>
          <a:xfrm rot="21226749">
            <a:off x="2532088" y="3078155"/>
            <a:ext cx="982514" cy="1309904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5" name="対角する 2 つの角を切り取った四角形 84"/>
          <p:cNvSpPr/>
          <p:nvPr userDrawn="1"/>
        </p:nvSpPr>
        <p:spPr>
          <a:xfrm rot="21054230">
            <a:off x="2373198" y="2967702"/>
            <a:ext cx="982514" cy="1309904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6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2193691" y="3268673"/>
            <a:ext cx="1476292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87" name="直線コネクタ 86"/>
          <p:cNvCxnSpPr/>
          <p:nvPr userDrawn="1"/>
        </p:nvCxnSpPr>
        <p:spPr>
          <a:xfrm>
            <a:off x="1754990" y="2735705"/>
            <a:ext cx="624387" cy="99049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2177577" y="4394029"/>
            <a:ext cx="1492406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90" name="対角する 2 つの角を切り取った四角形 89"/>
          <p:cNvSpPr/>
          <p:nvPr userDrawn="1"/>
        </p:nvSpPr>
        <p:spPr>
          <a:xfrm rot="21226749">
            <a:off x="4240029" y="2431440"/>
            <a:ext cx="982514" cy="1309904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1" name="対角する 2 つの角を切り取った四角形 90"/>
          <p:cNvSpPr/>
          <p:nvPr userDrawn="1"/>
        </p:nvSpPr>
        <p:spPr>
          <a:xfrm rot="21054230">
            <a:off x="4081139" y="2320987"/>
            <a:ext cx="982514" cy="1309904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3901632" y="2621957"/>
            <a:ext cx="1476292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93" name="直線コネクタ 92"/>
          <p:cNvCxnSpPr/>
          <p:nvPr userDrawn="1"/>
        </p:nvCxnSpPr>
        <p:spPr>
          <a:xfrm flipV="1">
            <a:off x="3511709" y="3079482"/>
            <a:ext cx="575609" cy="58265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3885518" y="3747314"/>
            <a:ext cx="1492406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99" name="対角する 2 つの角を切り取った四角形 98"/>
          <p:cNvSpPr/>
          <p:nvPr userDrawn="1"/>
        </p:nvSpPr>
        <p:spPr>
          <a:xfrm rot="21226749">
            <a:off x="6100408" y="3513597"/>
            <a:ext cx="982514" cy="1309904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0" name="対角する 2 つの角を切り取った四角形 99"/>
          <p:cNvSpPr/>
          <p:nvPr userDrawn="1"/>
        </p:nvSpPr>
        <p:spPr>
          <a:xfrm rot="21054230">
            <a:off x="5941519" y="3403143"/>
            <a:ext cx="982514" cy="1309904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5762013" y="3704114"/>
            <a:ext cx="1476292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102" name="直線コネクタ 101"/>
          <p:cNvCxnSpPr/>
          <p:nvPr userDrawn="1"/>
        </p:nvCxnSpPr>
        <p:spPr>
          <a:xfrm>
            <a:off x="5219650" y="3015421"/>
            <a:ext cx="728048" cy="114621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5745898" y="4829471"/>
            <a:ext cx="1492406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105" name="対角する 2 つの角を切り取った四角形 104"/>
          <p:cNvSpPr/>
          <p:nvPr userDrawn="1"/>
        </p:nvSpPr>
        <p:spPr>
          <a:xfrm rot="21226749">
            <a:off x="7898988" y="3043054"/>
            <a:ext cx="982514" cy="1309904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6" name="対角する 2 つの角を切り取った四角形 105"/>
          <p:cNvSpPr/>
          <p:nvPr userDrawn="1"/>
        </p:nvSpPr>
        <p:spPr>
          <a:xfrm rot="21054230">
            <a:off x="7740099" y="2932601"/>
            <a:ext cx="982514" cy="1309904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7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7560592" y="3233571"/>
            <a:ext cx="1476292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cxnSp>
        <p:nvCxnSpPr>
          <p:cNvPr id="108" name="直線コネクタ 107"/>
          <p:cNvCxnSpPr/>
          <p:nvPr userDrawn="1"/>
        </p:nvCxnSpPr>
        <p:spPr>
          <a:xfrm flipV="1">
            <a:off x="7080029" y="3691096"/>
            <a:ext cx="666248" cy="40648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7544477" y="4358928"/>
            <a:ext cx="1492406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cxnSp>
        <p:nvCxnSpPr>
          <p:cNvPr id="111" name="直線コネクタ 110"/>
          <p:cNvCxnSpPr/>
          <p:nvPr userDrawn="1"/>
        </p:nvCxnSpPr>
        <p:spPr>
          <a:xfrm>
            <a:off x="8878609" y="3627036"/>
            <a:ext cx="265391" cy="43106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14036" y="3909055"/>
            <a:ext cx="1476292" cy="1183229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2178189" y="4825708"/>
            <a:ext cx="1476292" cy="1183229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3888338" y="4165985"/>
            <a:ext cx="1476292" cy="1183229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742499" y="5253204"/>
            <a:ext cx="1476292" cy="1183229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542655" y="4773149"/>
            <a:ext cx="1476292" cy="1176000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 animBg="1"/>
      <p:bldP spid="7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/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animBg="1"/>
      <p:bldP spid="106" grpId="0" animBg="1"/>
      <p:bldP spid="10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89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21226749">
            <a:off x="1295320" y="2011436"/>
            <a:ext cx="1404920" cy="1873065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3" name="対角する 2 つの角を切り取った四角形 12"/>
          <p:cNvSpPr/>
          <p:nvPr userDrawn="1"/>
        </p:nvSpPr>
        <p:spPr>
          <a:xfrm rot="21054230">
            <a:off x="1145521" y="1885096"/>
            <a:ext cx="1404920" cy="1873065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151323" y="2474267"/>
            <a:ext cx="1476292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KEYWORD</a:t>
            </a:r>
            <a:endParaRPr lang="en-US" dirty="0"/>
          </a:p>
        </p:txBody>
      </p:sp>
      <p:sp>
        <p:nvSpPr>
          <p:cNvPr id="15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78109" y="4088795"/>
            <a:ext cx="237647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71288" y="4530252"/>
            <a:ext cx="2383291" cy="149103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対角する 2 つの角を切り取った四角形 16"/>
          <p:cNvSpPr/>
          <p:nvPr userDrawn="1"/>
        </p:nvSpPr>
        <p:spPr>
          <a:xfrm rot="21226749">
            <a:off x="3965128" y="2011436"/>
            <a:ext cx="1404920" cy="1873065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21054230">
            <a:off x="3815330" y="1885096"/>
            <a:ext cx="1404920" cy="1873065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3821132" y="2474267"/>
            <a:ext cx="1476292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KEYWORD</a:t>
            </a:r>
            <a:endParaRPr lang="en-US" dirty="0"/>
          </a:p>
        </p:txBody>
      </p:sp>
      <p:sp>
        <p:nvSpPr>
          <p:cNvPr id="20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3647917" y="4088795"/>
            <a:ext cx="237647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641097" y="4530252"/>
            <a:ext cx="2383291" cy="149103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4" name="対角する 2 つの角を切り取った四角形 23"/>
          <p:cNvSpPr/>
          <p:nvPr userDrawn="1"/>
        </p:nvSpPr>
        <p:spPr>
          <a:xfrm rot="21226749">
            <a:off x="6617553" y="2011436"/>
            <a:ext cx="1404920" cy="1873065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対角する 2 つの角を切り取った四角形 24"/>
          <p:cNvSpPr/>
          <p:nvPr userDrawn="1"/>
        </p:nvSpPr>
        <p:spPr>
          <a:xfrm rot="21054230">
            <a:off x="6467754" y="1885096"/>
            <a:ext cx="1404920" cy="1873065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6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6473556" y="2474267"/>
            <a:ext cx="1476292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KEYWORD</a:t>
            </a:r>
            <a:endParaRPr lang="en-US" dirty="0"/>
          </a:p>
        </p:txBody>
      </p:sp>
      <p:sp>
        <p:nvSpPr>
          <p:cNvPr id="27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6300343" y="4088795"/>
            <a:ext cx="237647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293521" y="4530252"/>
            <a:ext cx="2383291" cy="149103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2" grpId="0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ひし形 36"/>
          <p:cNvSpPr/>
          <p:nvPr userDrawn="1"/>
        </p:nvSpPr>
        <p:spPr>
          <a:xfrm>
            <a:off x="1763445" y="1412777"/>
            <a:ext cx="1332263" cy="1776197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ひし形 35"/>
          <p:cNvSpPr/>
          <p:nvPr userDrawn="1"/>
        </p:nvSpPr>
        <p:spPr>
          <a:xfrm>
            <a:off x="1774762" y="4341103"/>
            <a:ext cx="1332263" cy="1776197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ひし形 34"/>
          <p:cNvSpPr/>
          <p:nvPr userDrawn="1"/>
        </p:nvSpPr>
        <p:spPr>
          <a:xfrm>
            <a:off x="2843659" y="2872369"/>
            <a:ext cx="1332263" cy="1776197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3" name="ひし形 32"/>
          <p:cNvSpPr/>
          <p:nvPr userDrawn="1"/>
        </p:nvSpPr>
        <p:spPr>
          <a:xfrm>
            <a:off x="683231" y="2872369"/>
            <a:ext cx="1332263" cy="1776197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4" name="ひし形 3"/>
          <p:cNvSpPr/>
          <p:nvPr userDrawn="1"/>
        </p:nvSpPr>
        <p:spPr>
          <a:xfrm>
            <a:off x="1763445" y="1576225"/>
            <a:ext cx="1332263" cy="1776197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ひし形 29"/>
          <p:cNvSpPr/>
          <p:nvPr userDrawn="1"/>
        </p:nvSpPr>
        <p:spPr>
          <a:xfrm>
            <a:off x="807598" y="2872369"/>
            <a:ext cx="1332263" cy="1776197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ひし形 30"/>
          <p:cNvSpPr/>
          <p:nvPr userDrawn="1"/>
        </p:nvSpPr>
        <p:spPr>
          <a:xfrm>
            <a:off x="1773306" y="4168513"/>
            <a:ext cx="1332263" cy="1776197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ひし形 31"/>
          <p:cNvSpPr/>
          <p:nvPr userDrawn="1"/>
        </p:nvSpPr>
        <p:spPr>
          <a:xfrm>
            <a:off x="2715976" y="2876940"/>
            <a:ext cx="1332263" cy="1776197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右矢印 5"/>
          <p:cNvSpPr/>
          <p:nvPr userDrawn="1"/>
        </p:nvSpPr>
        <p:spPr>
          <a:xfrm rot="2700000">
            <a:off x="2747480" y="2979734"/>
            <a:ext cx="328464" cy="306061"/>
          </a:xfrm>
          <a:prstGeom prst="right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8" name="右矢印 37"/>
          <p:cNvSpPr/>
          <p:nvPr userDrawn="1"/>
        </p:nvSpPr>
        <p:spPr>
          <a:xfrm rot="8100000">
            <a:off x="2777209" y="4212721"/>
            <a:ext cx="246370" cy="408045"/>
          </a:xfrm>
          <a:prstGeom prst="right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右矢印 38"/>
          <p:cNvSpPr/>
          <p:nvPr userDrawn="1"/>
        </p:nvSpPr>
        <p:spPr>
          <a:xfrm rot="13500000">
            <a:off x="1799977" y="4247794"/>
            <a:ext cx="328464" cy="306061"/>
          </a:xfrm>
          <a:prstGeom prst="right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0" name="右矢印 39"/>
          <p:cNvSpPr/>
          <p:nvPr userDrawn="1"/>
        </p:nvSpPr>
        <p:spPr>
          <a:xfrm rot="18900000">
            <a:off x="1841024" y="2916577"/>
            <a:ext cx="246370" cy="408045"/>
          </a:xfrm>
          <a:prstGeom prst="right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71465" y="2036845"/>
            <a:ext cx="1116221" cy="72008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2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2879665" y="3380995"/>
            <a:ext cx="1116221" cy="72008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871465" y="4773149"/>
            <a:ext cx="1116221" cy="72008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4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827259" y="3380995"/>
            <a:ext cx="1116221" cy="72008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48" name="図 4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7" y="2804931"/>
            <a:ext cx="3312656" cy="315994"/>
          </a:xfrm>
          <a:prstGeom prst="rect">
            <a:avLst/>
          </a:prstGeom>
        </p:spPr>
      </p:pic>
      <p:sp>
        <p:nvSpPr>
          <p:cNvPr id="4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5" y="3199264"/>
            <a:ext cx="4212833" cy="210194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14" y="2468893"/>
            <a:ext cx="4176827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6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50"/>
                            </p:stCondLst>
                            <p:childTnLst>
                              <p:par>
                                <p:cTn id="90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3" grpId="0" animBg="1"/>
      <p:bldP spid="5" grpId="0"/>
      <p:bldP spid="2" grpId="0"/>
      <p:bldP spid="4" grpId="0" animBg="1"/>
      <p:bldP spid="30" grpId="0" animBg="1"/>
      <p:bldP spid="31" grpId="0" animBg="1"/>
      <p:bldP spid="32" grpId="0" animBg="1"/>
      <p:bldP spid="6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9" name="直角三角形 8"/>
          <p:cNvSpPr/>
          <p:nvPr userDrawn="1"/>
        </p:nvSpPr>
        <p:spPr>
          <a:xfrm rot="5400000">
            <a:off x="2634156" y="1923336"/>
            <a:ext cx="2215051" cy="1661432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直角三角形 26"/>
          <p:cNvSpPr>
            <a:spLocks/>
          </p:cNvSpPr>
          <p:nvPr userDrawn="1"/>
        </p:nvSpPr>
        <p:spPr>
          <a:xfrm rot="10800000">
            <a:off x="4566784" y="1645848"/>
            <a:ext cx="1661544" cy="2215200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8" name="直角三角形 27"/>
          <p:cNvSpPr>
            <a:spLocks/>
          </p:cNvSpPr>
          <p:nvPr userDrawn="1"/>
        </p:nvSpPr>
        <p:spPr>
          <a:xfrm>
            <a:off x="2910965" y="3854093"/>
            <a:ext cx="1661544" cy="2215200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直角三角形 28"/>
          <p:cNvSpPr>
            <a:spLocks/>
          </p:cNvSpPr>
          <p:nvPr userDrawn="1"/>
        </p:nvSpPr>
        <p:spPr>
          <a:xfrm rot="16200000">
            <a:off x="4289956" y="4130921"/>
            <a:ext cx="2215200" cy="1661544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3635815" y="3284984"/>
            <a:ext cx="1872371" cy="1008112"/>
          </a:xfrm>
        </p:spPr>
        <p:txBody>
          <a:bodyPr anchor="ctr">
            <a:noAutofit/>
          </a:bodyPr>
          <a:lstStyle>
            <a:lvl1pPr algn="ctr">
              <a:defRPr sz="7501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14" hasCustomPrompt="1"/>
          </p:nvPr>
        </p:nvSpPr>
        <p:spPr>
          <a:xfrm>
            <a:off x="2987686" y="1796819"/>
            <a:ext cx="448382" cy="1008112"/>
          </a:xfrm>
        </p:spPr>
        <p:txBody>
          <a:bodyPr anchor="ctr">
            <a:noAutofit/>
          </a:bodyPr>
          <a:lstStyle>
            <a:lvl1pPr algn="ctr">
              <a:defRPr sz="7501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6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5671925" y="1796819"/>
            <a:ext cx="448382" cy="1008112"/>
          </a:xfrm>
        </p:spPr>
        <p:txBody>
          <a:bodyPr anchor="ctr">
            <a:noAutofit/>
          </a:bodyPr>
          <a:lstStyle>
            <a:lvl1pPr algn="ctr">
              <a:defRPr sz="7501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2987686" y="4917165"/>
            <a:ext cx="448382" cy="1008112"/>
          </a:xfrm>
        </p:spPr>
        <p:txBody>
          <a:bodyPr anchor="ctr">
            <a:noAutofit/>
          </a:bodyPr>
          <a:lstStyle>
            <a:lvl1pPr algn="ctr">
              <a:defRPr sz="7501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1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5671925" y="4917165"/>
            <a:ext cx="448382" cy="1008112"/>
          </a:xfrm>
        </p:spPr>
        <p:txBody>
          <a:bodyPr anchor="ctr">
            <a:noAutofit/>
          </a:bodyPr>
          <a:lstStyle>
            <a:lvl1pPr algn="ctr">
              <a:defRPr sz="7501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 flipH="1">
            <a:off x="395174" y="2228867"/>
            <a:ext cx="2515791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374119" y="1748814"/>
            <a:ext cx="2503176" cy="537163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78801" y="2228867"/>
            <a:ext cx="2500864" cy="1440160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 flipH="1">
            <a:off x="6228541" y="2228867"/>
            <a:ext cx="2640185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6254945" y="1748814"/>
            <a:ext cx="2503176" cy="537163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259628" y="2228867"/>
            <a:ext cx="2500864" cy="1440160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cxnSp>
        <p:nvCxnSpPr>
          <p:cNvPr id="61" name="直線コネクタ 60"/>
          <p:cNvCxnSpPr/>
          <p:nvPr userDrawn="1"/>
        </p:nvCxnSpPr>
        <p:spPr>
          <a:xfrm flipH="1">
            <a:off x="391582" y="4437112"/>
            <a:ext cx="2515791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370527" y="3957060"/>
            <a:ext cx="2503176" cy="537163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375210" y="4437112"/>
            <a:ext cx="2500864" cy="1440160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cxnSp>
        <p:nvCxnSpPr>
          <p:cNvPr id="64" name="直線コネクタ 63"/>
          <p:cNvCxnSpPr/>
          <p:nvPr userDrawn="1"/>
        </p:nvCxnSpPr>
        <p:spPr>
          <a:xfrm flipH="1">
            <a:off x="6228328" y="4437112"/>
            <a:ext cx="2640185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プレースホルダー 22"/>
          <p:cNvSpPr>
            <a:spLocks noGrp="1"/>
          </p:cNvSpPr>
          <p:nvPr>
            <p:ph type="body" sz="quarter" idx="24" hasCustomPrompt="1"/>
          </p:nvPr>
        </p:nvSpPr>
        <p:spPr>
          <a:xfrm>
            <a:off x="6243280" y="3957060"/>
            <a:ext cx="2503176" cy="537163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247962" y="4437112"/>
            <a:ext cx="2500864" cy="1440160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1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50"/>
                            </p:stCondLst>
                            <p:childTnLst>
                              <p:par>
                                <p:cTn id="8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4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90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 animBg="1"/>
      <p:bldP spid="27" grpId="0" animBg="1"/>
      <p:bldP spid="28" grpId="0" animBg="1"/>
      <p:bldP spid="29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1" y="1940835"/>
            <a:ext cx="5365061" cy="4023447"/>
          </a:xfrm>
          <a:prstGeom prst="rect">
            <a:avLst/>
          </a:prstGeom>
        </p:spPr>
      </p:pic>
      <p:sp>
        <p:nvSpPr>
          <p:cNvPr id="11" name="直角三角形 10"/>
          <p:cNvSpPr/>
          <p:nvPr userDrawn="1"/>
        </p:nvSpPr>
        <p:spPr>
          <a:xfrm rot="10800000">
            <a:off x="798768" y="2938927"/>
            <a:ext cx="280541" cy="374021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647223" y="2276872"/>
            <a:ext cx="576114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4" name="直角三角形 33"/>
          <p:cNvSpPr/>
          <p:nvPr userDrawn="1"/>
        </p:nvSpPr>
        <p:spPr>
          <a:xfrm rot="10800000">
            <a:off x="1475387" y="4341103"/>
            <a:ext cx="280541" cy="374021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1323842" y="3679048"/>
            <a:ext cx="576114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46" name="直角三角形 45"/>
          <p:cNvSpPr/>
          <p:nvPr userDrawn="1"/>
        </p:nvSpPr>
        <p:spPr>
          <a:xfrm rot="10800000">
            <a:off x="2735636" y="2722204"/>
            <a:ext cx="280541" cy="374021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2584091" y="2060149"/>
            <a:ext cx="576114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1" name="直角三角形 50"/>
          <p:cNvSpPr/>
          <p:nvPr userDrawn="1"/>
        </p:nvSpPr>
        <p:spPr>
          <a:xfrm rot="10800000">
            <a:off x="2833171" y="3992124"/>
            <a:ext cx="280541" cy="374021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2681626" y="3330069"/>
            <a:ext cx="576114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3" name="直角三角形 52"/>
          <p:cNvSpPr/>
          <p:nvPr userDrawn="1"/>
        </p:nvSpPr>
        <p:spPr>
          <a:xfrm rot="10800000">
            <a:off x="4069736" y="2967941"/>
            <a:ext cx="280541" cy="374021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4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3918191" y="2305886"/>
            <a:ext cx="576114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5" name="直角三角形 54"/>
          <p:cNvSpPr/>
          <p:nvPr userDrawn="1"/>
        </p:nvSpPr>
        <p:spPr>
          <a:xfrm rot="10800000">
            <a:off x="4736358" y="4686909"/>
            <a:ext cx="280541" cy="374021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6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4584813" y="4024855"/>
            <a:ext cx="576114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pic>
        <p:nvPicPr>
          <p:cNvPr id="57" name="図 5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71" y="2804931"/>
            <a:ext cx="3312656" cy="315994"/>
          </a:xfrm>
          <a:prstGeom prst="rect">
            <a:avLst/>
          </a:prstGeom>
        </p:spPr>
      </p:pic>
      <p:sp>
        <p:nvSpPr>
          <p:cNvPr id="5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507788" y="3199264"/>
            <a:ext cx="3349060" cy="210194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5507788" y="2468893"/>
            <a:ext cx="3320435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4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ひし形 27"/>
          <p:cNvSpPr/>
          <p:nvPr userDrawn="1"/>
        </p:nvSpPr>
        <p:spPr>
          <a:xfrm>
            <a:off x="1223921" y="2900942"/>
            <a:ext cx="396078" cy="528059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4" name="ひし形 3"/>
          <p:cNvSpPr/>
          <p:nvPr userDrawn="1"/>
        </p:nvSpPr>
        <p:spPr>
          <a:xfrm>
            <a:off x="1277931" y="2972950"/>
            <a:ext cx="288057" cy="384043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9" name="直線コネクタ 8"/>
          <p:cNvCxnSpPr>
            <a:stCxn id="4" idx="3"/>
          </p:cNvCxnSpPr>
          <p:nvPr userDrawn="1"/>
        </p:nvCxnSpPr>
        <p:spPr>
          <a:xfrm>
            <a:off x="1565988" y="3164971"/>
            <a:ext cx="1817777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683814" y="2156859"/>
            <a:ext cx="1476292" cy="72008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51981" y="3573017"/>
            <a:ext cx="1959592" cy="480053"/>
          </a:xfrm>
        </p:spPr>
        <p:txBody>
          <a:bodyPr anchor="ctr">
            <a:normAutofit/>
          </a:bodyPr>
          <a:lstStyle>
            <a:lvl1pPr algn="ctr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45160" y="4014473"/>
            <a:ext cx="1965215" cy="1526762"/>
          </a:xfrm>
        </p:spPr>
        <p:txBody>
          <a:bodyPr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8" name="ひし形 47"/>
          <p:cNvSpPr/>
          <p:nvPr userDrawn="1"/>
        </p:nvSpPr>
        <p:spPr>
          <a:xfrm>
            <a:off x="3334361" y="2900942"/>
            <a:ext cx="396078" cy="528059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9" name="ひし形 48"/>
          <p:cNvSpPr/>
          <p:nvPr userDrawn="1"/>
        </p:nvSpPr>
        <p:spPr>
          <a:xfrm>
            <a:off x="3388372" y="2973601"/>
            <a:ext cx="288057" cy="384043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50" name="直線コネクタ 49"/>
          <p:cNvCxnSpPr>
            <a:stCxn id="49" idx="3"/>
            <a:endCxn id="55" idx="1"/>
          </p:cNvCxnSpPr>
          <p:nvPr userDrawn="1"/>
        </p:nvCxnSpPr>
        <p:spPr>
          <a:xfrm>
            <a:off x="3676429" y="3165621"/>
            <a:ext cx="1800356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2794255" y="2156859"/>
            <a:ext cx="1476292" cy="72008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2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2562423" y="3573017"/>
            <a:ext cx="1959592" cy="480053"/>
          </a:xfrm>
        </p:spPr>
        <p:txBody>
          <a:bodyPr anchor="ctr">
            <a:normAutofit/>
          </a:bodyPr>
          <a:lstStyle>
            <a:lvl1pPr algn="ctr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555602" y="4014473"/>
            <a:ext cx="1965215" cy="1526762"/>
          </a:xfrm>
        </p:spPr>
        <p:txBody>
          <a:bodyPr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4" name="ひし形 53"/>
          <p:cNvSpPr/>
          <p:nvPr userDrawn="1"/>
        </p:nvSpPr>
        <p:spPr>
          <a:xfrm>
            <a:off x="5422774" y="2900942"/>
            <a:ext cx="396078" cy="528059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5" name="ひし形 54"/>
          <p:cNvSpPr/>
          <p:nvPr userDrawn="1"/>
        </p:nvSpPr>
        <p:spPr>
          <a:xfrm>
            <a:off x="5476785" y="2973601"/>
            <a:ext cx="288057" cy="384043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56" name="直線コネクタ 55"/>
          <p:cNvCxnSpPr>
            <a:stCxn id="55" idx="3"/>
            <a:endCxn id="61" idx="1"/>
          </p:cNvCxnSpPr>
          <p:nvPr userDrawn="1"/>
        </p:nvCxnSpPr>
        <p:spPr>
          <a:xfrm>
            <a:off x="5764842" y="3165621"/>
            <a:ext cx="1814336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4882668" y="2156859"/>
            <a:ext cx="1476292" cy="72008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8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4650836" y="3573017"/>
            <a:ext cx="1959592" cy="480053"/>
          </a:xfrm>
        </p:spPr>
        <p:txBody>
          <a:bodyPr anchor="ctr">
            <a:normAutofit/>
          </a:bodyPr>
          <a:lstStyle>
            <a:lvl1pPr algn="ctr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4644015" y="4014473"/>
            <a:ext cx="1965215" cy="1526762"/>
          </a:xfrm>
        </p:spPr>
        <p:txBody>
          <a:bodyPr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0" name="ひし形 59"/>
          <p:cNvSpPr/>
          <p:nvPr userDrawn="1"/>
        </p:nvSpPr>
        <p:spPr>
          <a:xfrm>
            <a:off x="7525167" y="2891534"/>
            <a:ext cx="396078" cy="528059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1" name="ひし形 60"/>
          <p:cNvSpPr/>
          <p:nvPr userDrawn="1"/>
        </p:nvSpPr>
        <p:spPr>
          <a:xfrm>
            <a:off x="7579178" y="2973601"/>
            <a:ext cx="288057" cy="384043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6985061" y="2147450"/>
            <a:ext cx="1476292" cy="72008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3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6753228" y="3563609"/>
            <a:ext cx="1959592" cy="480053"/>
          </a:xfrm>
        </p:spPr>
        <p:txBody>
          <a:bodyPr anchor="ctr">
            <a:normAutofit/>
          </a:bodyPr>
          <a:lstStyle>
            <a:lvl1pPr algn="ctr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746407" y="4005064"/>
            <a:ext cx="1965215" cy="1526762"/>
          </a:xfrm>
        </p:spPr>
        <p:txBody>
          <a:bodyPr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/>
      <p:bldP spid="2" grpId="0"/>
      <p:bldP spid="4" grpId="0" animBg="1"/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27" name="対角する 2 つの角を切り取った四角形 26"/>
          <p:cNvSpPr/>
          <p:nvPr userDrawn="1"/>
        </p:nvSpPr>
        <p:spPr>
          <a:xfrm rot="21226749">
            <a:off x="3945415" y="1583405"/>
            <a:ext cx="465534" cy="6206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3850871" y="1505940"/>
            <a:ext cx="465534" cy="62065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3822679" y="1467778"/>
            <a:ext cx="571973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434801" y="1478080"/>
            <a:ext cx="4278018" cy="709791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1" name="対角する 2 つの角を切り取った四角形 50"/>
          <p:cNvSpPr/>
          <p:nvPr userDrawn="1"/>
        </p:nvSpPr>
        <p:spPr>
          <a:xfrm rot="21226749">
            <a:off x="3944265" y="2543511"/>
            <a:ext cx="465534" cy="6206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3849721" y="2466046"/>
            <a:ext cx="465534" cy="62065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3821530" y="2427884"/>
            <a:ext cx="571973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433651" y="2438186"/>
            <a:ext cx="4278018" cy="709791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5" name="対角する 2 つの角を切り取った四角形 54"/>
          <p:cNvSpPr/>
          <p:nvPr userDrawn="1"/>
        </p:nvSpPr>
        <p:spPr>
          <a:xfrm rot="21226749">
            <a:off x="3945415" y="3558620"/>
            <a:ext cx="465534" cy="6206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6" name="対角する 2 つの角を切り取った四角形 55"/>
          <p:cNvSpPr/>
          <p:nvPr userDrawn="1"/>
        </p:nvSpPr>
        <p:spPr>
          <a:xfrm rot="21054230">
            <a:off x="3850871" y="3481154"/>
            <a:ext cx="465534" cy="62065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3822679" y="3442993"/>
            <a:ext cx="571973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434801" y="3453295"/>
            <a:ext cx="4278018" cy="709791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9" name="対角する 2 つの角を切り取った四角形 58"/>
          <p:cNvSpPr/>
          <p:nvPr userDrawn="1"/>
        </p:nvSpPr>
        <p:spPr>
          <a:xfrm rot="21226749">
            <a:off x="3944264" y="4566732"/>
            <a:ext cx="465534" cy="6206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0" name="対角する 2 つの角を切り取った四角形 59"/>
          <p:cNvSpPr/>
          <p:nvPr userDrawn="1"/>
        </p:nvSpPr>
        <p:spPr>
          <a:xfrm rot="21054230">
            <a:off x="3849721" y="4489266"/>
            <a:ext cx="465534" cy="62065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3821529" y="4451105"/>
            <a:ext cx="571973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4433651" y="4461407"/>
            <a:ext cx="4278018" cy="709791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3" name="対角する 2 つの角を切り取った四角形 62"/>
          <p:cNvSpPr/>
          <p:nvPr userDrawn="1"/>
        </p:nvSpPr>
        <p:spPr>
          <a:xfrm rot="21226749">
            <a:off x="3944265" y="5567847"/>
            <a:ext cx="465534" cy="6206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4" name="対角する 2 つの角を切り取った四角形 63"/>
          <p:cNvSpPr/>
          <p:nvPr userDrawn="1"/>
        </p:nvSpPr>
        <p:spPr>
          <a:xfrm rot="21054230">
            <a:off x="3849721" y="5490382"/>
            <a:ext cx="465534" cy="62065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5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3821530" y="5452220"/>
            <a:ext cx="571973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4433651" y="5462522"/>
            <a:ext cx="4278018" cy="709791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7188" y="1460781"/>
            <a:ext cx="3096613" cy="4695416"/>
          </a:xfrm>
        </p:spPr>
        <p:txBody>
          <a:bodyPr anchor="ctr">
            <a:normAutofit/>
          </a:bodyPr>
          <a:lstStyle>
            <a:lvl1pPr algn="l">
              <a:lnSpc>
                <a:spcPts val="4001"/>
              </a:lnSpc>
              <a:defRPr sz="4001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5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95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0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27" name="対角する 2 つの角を切り取った四角形 26"/>
          <p:cNvSpPr/>
          <p:nvPr userDrawn="1"/>
        </p:nvSpPr>
        <p:spPr>
          <a:xfrm rot="21226749">
            <a:off x="3945415" y="1727421"/>
            <a:ext cx="465534" cy="6206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3850871" y="1649956"/>
            <a:ext cx="465534" cy="62065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3822679" y="1611794"/>
            <a:ext cx="571973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434801" y="1622096"/>
            <a:ext cx="4278018" cy="709791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1" name="対角する 2 つの角を切り取った四角形 50"/>
          <p:cNvSpPr/>
          <p:nvPr userDrawn="1"/>
        </p:nvSpPr>
        <p:spPr>
          <a:xfrm rot="21226749">
            <a:off x="3944265" y="2913561"/>
            <a:ext cx="465534" cy="6206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3849721" y="2836096"/>
            <a:ext cx="465534" cy="62065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3821530" y="2797934"/>
            <a:ext cx="571973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433651" y="2808236"/>
            <a:ext cx="4278018" cy="709791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5" name="対角する 2 つの角を切り取った四角形 54"/>
          <p:cNvSpPr/>
          <p:nvPr userDrawn="1"/>
        </p:nvSpPr>
        <p:spPr>
          <a:xfrm rot="21226749">
            <a:off x="3945415" y="4168696"/>
            <a:ext cx="465534" cy="6206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6" name="対角する 2 つの角を切り取った四角形 55"/>
          <p:cNvSpPr/>
          <p:nvPr userDrawn="1"/>
        </p:nvSpPr>
        <p:spPr>
          <a:xfrm rot="21054230">
            <a:off x="3850871" y="4091231"/>
            <a:ext cx="465534" cy="62065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7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3822679" y="4053069"/>
            <a:ext cx="571973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434801" y="4063372"/>
            <a:ext cx="4278018" cy="709791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9" name="対角する 2 つの角を切り取った四角形 58"/>
          <p:cNvSpPr/>
          <p:nvPr userDrawn="1"/>
        </p:nvSpPr>
        <p:spPr>
          <a:xfrm rot="21226749">
            <a:off x="3944264" y="5416835"/>
            <a:ext cx="465534" cy="6206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0" name="対角する 2 つの角を切り取った四角形 59"/>
          <p:cNvSpPr/>
          <p:nvPr userDrawn="1"/>
        </p:nvSpPr>
        <p:spPr>
          <a:xfrm rot="21054230">
            <a:off x="3849721" y="5339370"/>
            <a:ext cx="465534" cy="620658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3821529" y="5301208"/>
            <a:ext cx="571973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4433651" y="5311510"/>
            <a:ext cx="4278018" cy="709791"/>
          </a:xfrm>
        </p:spPr>
        <p:txBody>
          <a:bodyPr anchor="ctr"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7188" y="1460781"/>
            <a:ext cx="3096613" cy="4695416"/>
          </a:xfrm>
        </p:spPr>
        <p:txBody>
          <a:bodyPr anchor="ctr">
            <a:normAutofit/>
          </a:bodyPr>
          <a:lstStyle>
            <a:lvl1pPr algn="l">
              <a:lnSpc>
                <a:spcPts val="4001"/>
              </a:lnSpc>
              <a:defRPr sz="4001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5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7" y="2804931"/>
            <a:ext cx="3312656" cy="31599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5" y="3199264"/>
            <a:ext cx="4212833" cy="210194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1148522" y="1985108"/>
            <a:ext cx="3085359" cy="4113455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902084" y="1716356"/>
            <a:ext cx="3085359" cy="4113455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935706" y="1734434"/>
            <a:ext cx="3156447" cy="4207254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14" y="2468893"/>
            <a:ext cx="4176827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1" grpId="0" animBg="1"/>
      <p:bldP spid="7" grpId="0" animBg="1"/>
      <p:bldP spid="9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7" name="片側の 2 つの角を切り取った四角形 6"/>
          <p:cNvSpPr/>
          <p:nvPr userDrawn="1"/>
        </p:nvSpPr>
        <p:spPr>
          <a:xfrm rot="10800000">
            <a:off x="2246799" y="2534611"/>
            <a:ext cx="936081" cy="1248000"/>
          </a:xfrm>
          <a:prstGeom prst="snip2Same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片側の 2 つの角を切り取った四角形 18"/>
          <p:cNvSpPr/>
          <p:nvPr userDrawn="1"/>
        </p:nvSpPr>
        <p:spPr>
          <a:xfrm>
            <a:off x="3168242" y="3782080"/>
            <a:ext cx="936081" cy="1248000"/>
          </a:xfrm>
          <a:prstGeom prst="snip2Same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" name="片側の 2 つの角を切り取った四角形 19"/>
          <p:cNvSpPr/>
          <p:nvPr userDrawn="1"/>
        </p:nvSpPr>
        <p:spPr>
          <a:xfrm>
            <a:off x="1310717" y="3782612"/>
            <a:ext cx="936081" cy="1248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片側の 2 つの角を切り取った四角形 26"/>
          <p:cNvSpPr/>
          <p:nvPr userDrawn="1"/>
        </p:nvSpPr>
        <p:spPr>
          <a:xfrm>
            <a:off x="5040437" y="3782613"/>
            <a:ext cx="936081" cy="1248000"/>
          </a:xfrm>
          <a:prstGeom prst="snip2Same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8" name="片側の 2 つの角を切り取った四角形 27"/>
          <p:cNvSpPr/>
          <p:nvPr userDrawn="1"/>
        </p:nvSpPr>
        <p:spPr>
          <a:xfrm rot="10800000">
            <a:off x="5976519" y="2534080"/>
            <a:ext cx="936081" cy="1248000"/>
          </a:xfrm>
          <a:prstGeom prst="snip2Same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片側の 2 つの角を切り取った四角形 28"/>
          <p:cNvSpPr/>
          <p:nvPr userDrawn="1"/>
        </p:nvSpPr>
        <p:spPr>
          <a:xfrm rot="10800000">
            <a:off x="4104356" y="2534612"/>
            <a:ext cx="936081" cy="1248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片側の 2 つの角を切り取った四角形 29"/>
          <p:cNvSpPr/>
          <p:nvPr userDrawn="1"/>
        </p:nvSpPr>
        <p:spPr>
          <a:xfrm>
            <a:off x="6912600" y="3782613"/>
            <a:ext cx="936081" cy="1248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310718" y="4070251"/>
            <a:ext cx="936081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2244548" y="2726101"/>
            <a:ext cx="936081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3167722" y="4070251"/>
            <a:ext cx="936081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5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4101552" y="2726101"/>
            <a:ext cx="936081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6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5042689" y="4070251"/>
            <a:ext cx="936081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7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5976519" y="2726101"/>
            <a:ext cx="936081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8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6912600" y="4070251"/>
            <a:ext cx="936081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5280" y="5013177"/>
            <a:ext cx="1674228" cy="929815"/>
          </a:xfrm>
        </p:spPr>
        <p:txBody>
          <a:bodyPr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837754" y="1604797"/>
            <a:ext cx="1674228" cy="929815"/>
          </a:xfrm>
        </p:spPr>
        <p:txBody>
          <a:bodyPr anchor="b"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799169" y="5030614"/>
            <a:ext cx="1674228" cy="929815"/>
          </a:xfrm>
        </p:spPr>
        <p:txBody>
          <a:bodyPr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671364" y="5030614"/>
            <a:ext cx="1674228" cy="929815"/>
          </a:xfrm>
        </p:spPr>
        <p:txBody>
          <a:bodyPr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543527" y="5015040"/>
            <a:ext cx="1674228" cy="929815"/>
          </a:xfrm>
        </p:spPr>
        <p:txBody>
          <a:bodyPr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725936" y="1604797"/>
            <a:ext cx="1674228" cy="929815"/>
          </a:xfrm>
        </p:spPr>
        <p:txBody>
          <a:bodyPr anchor="b"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607446" y="1603230"/>
            <a:ext cx="1674228" cy="929815"/>
          </a:xfrm>
        </p:spPr>
        <p:txBody>
          <a:bodyPr anchor="b">
            <a:normAutofit/>
          </a:bodyPr>
          <a:lstStyle>
            <a:lvl1pPr algn="ctr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with Cap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7" y="2804931"/>
            <a:ext cx="3312656" cy="31599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5" y="3199264"/>
            <a:ext cx="4212833" cy="210194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1148522" y="1985108"/>
            <a:ext cx="3085359" cy="4113455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902084" y="1716356"/>
            <a:ext cx="3085359" cy="4113455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935706" y="1734434"/>
            <a:ext cx="3156447" cy="4207254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14" y="2468893"/>
            <a:ext cx="4176827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990439" y="5310528"/>
            <a:ext cx="3207560" cy="422728"/>
          </a:xfrm>
          <a:gradFill>
            <a:gsLst>
              <a:gs pos="0">
                <a:schemeClr val="accent1">
                  <a:alpha val="0"/>
                </a:schemeClr>
              </a:gs>
              <a:gs pos="32000">
                <a:schemeClr val="accent1">
                  <a:alpha val="18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1" grpId="0" animBg="1"/>
      <p:bldP spid="7" grpId="0" animBg="1"/>
      <p:bldP spid="9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6B573-1A40-4CD3-B6A6-1EB2BF045BE2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269774" y="1768494"/>
            <a:ext cx="1923536" cy="2564493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270733" y="1571194"/>
            <a:ext cx="1967855" cy="262297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07117" y="3706234"/>
            <a:ext cx="2239615" cy="298830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対角する 2 つの角を切り取った四角形 13"/>
          <p:cNvSpPr/>
          <p:nvPr userDrawn="1"/>
        </p:nvSpPr>
        <p:spPr>
          <a:xfrm rot="21226749">
            <a:off x="2554056" y="2614746"/>
            <a:ext cx="1817256" cy="242279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 rot="21432298">
            <a:off x="2600253" y="2431843"/>
            <a:ext cx="1859126" cy="2478045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2339559" y="4425486"/>
            <a:ext cx="2239615" cy="298830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4713577" y="2008521"/>
            <a:ext cx="1923536" cy="2564493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432298">
            <a:off x="4714536" y="1811222"/>
            <a:ext cx="1967855" cy="262297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0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3946262"/>
            <a:ext cx="2239615" cy="298830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対角する 2 つの角を切り取った四角形 30"/>
          <p:cNvSpPr/>
          <p:nvPr userDrawn="1"/>
        </p:nvSpPr>
        <p:spPr>
          <a:xfrm rot="21226749">
            <a:off x="7018501" y="2998789"/>
            <a:ext cx="1817256" cy="242279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 rot="21432298">
            <a:off x="7064697" y="2815886"/>
            <a:ext cx="1859126" cy="2478045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6797269" y="4809529"/>
            <a:ext cx="2239615" cy="298830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1146" y="4293097"/>
            <a:ext cx="191014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94325" y="4702307"/>
            <a:ext cx="1925522" cy="84341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22"/>
          <p:cNvSpPr>
            <a:spLocks noGrp="1"/>
          </p:cNvSpPr>
          <p:nvPr>
            <p:ph type="body" sz="quarter" idx="28" hasCustomPrompt="1"/>
          </p:nvPr>
        </p:nvSpPr>
        <p:spPr>
          <a:xfrm>
            <a:off x="2588458" y="4949414"/>
            <a:ext cx="191014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2581637" y="5358623"/>
            <a:ext cx="1925522" cy="84341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30" hasCustomPrompt="1"/>
          </p:nvPr>
        </p:nvSpPr>
        <p:spPr>
          <a:xfrm>
            <a:off x="4758857" y="4565371"/>
            <a:ext cx="191014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4752036" y="4974581"/>
            <a:ext cx="1925522" cy="84341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32" hasCustomPrompt="1"/>
          </p:nvPr>
        </p:nvSpPr>
        <p:spPr>
          <a:xfrm>
            <a:off x="7049178" y="5344727"/>
            <a:ext cx="191014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7042357" y="5753936"/>
            <a:ext cx="1925522" cy="84341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75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9" grpId="0" animBg="1"/>
      <p:bldP spid="13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6" grpId="0" animBg="1"/>
      <p:bldP spid="17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animBg="1"/>
      <p:bldP spid="33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740375" y="1785409"/>
            <a:ext cx="2167634" cy="1566432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783226" y="1600049"/>
            <a:ext cx="2217577" cy="160215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8" name="対角する 2 つの角を切り取った四角形 37"/>
          <p:cNvSpPr/>
          <p:nvPr userDrawn="1"/>
        </p:nvSpPr>
        <p:spPr>
          <a:xfrm rot="21054230">
            <a:off x="3460150" y="1775671"/>
            <a:ext cx="2167634" cy="156643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9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 rot="21432298">
            <a:off x="3503001" y="1590311"/>
            <a:ext cx="2217577" cy="160215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0" name="対角する 2 つの角を切り取った四角形 39"/>
          <p:cNvSpPr/>
          <p:nvPr userDrawn="1"/>
        </p:nvSpPr>
        <p:spPr>
          <a:xfrm rot="21054230">
            <a:off x="6196692" y="1765280"/>
            <a:ext cx="2167634" cy="1566432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9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 rot="21432298">
            <a:off x="6239543" y="1579920"/>
            <a:ext cx="2217577" cy="160215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50" name="対角する 2 つの角を切り取った四角形 49"/>
          <p:cNvSpPr/>
          <p:nvPr userDrawn="1"/>
        </p:nvSpPr>
        <p:spPr>
          <a:xfrm rot="21054230">
            <a:off x="736969" y="4589071"/>
            <a:ext cx="2167634" cy="156643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1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 rot="21432298">
            <a:off x="779820" y="4403712"/>
            <a:ext cx="2217577" cy="160215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3456744" y="4579333"/>
            <a:ext cx="2167634" cy="1566432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3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432298">
            <a:off x="3499594" y="4393974"/>
            <a:ext cx="2217577" cy="160215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54" name="対角する 2 つの角を切り取った四角形 53"/>
          <p:cNvSpPr/>
          <p:nvPr userDrawn="1"/>
        </p:nvSpPr>
        <p:spPr>
          <a:xfrm rot="21054230">
            <a:off x="6193285" y="4568943"/>
            <a:ext cx="2167634" cy="156643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5" name="図プレースホルダー 8"/>
          <p:cNvSpPr>
            <a:spLocks noGrp="1"/>
          </p:cNvSpPr>
          <p:nvPr>
            <p:ph type="pic" sz="quarter" idx="21" hasCustomPrompt="1"/>
          </p:nvPr>
        </p:nvSpPr>
        <p:spPr>
          <a:xfrm rot="21432298">
            <a:off x="6236136" y="4383583"/>
            <a:ext cx="2217577" cy="160215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56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733146" y="3477005"/>
            <a:ext cx="7691617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9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365988" y="4149081"/>
            <a:ext cx="191014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59167" y="4558291"/>
            <a:ext cx="1925522" cy="84341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359166" y="1604799"/>
            <a:ext cx="1908341" cy="254423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35" hasCustomPrompt="1"/>
          </p:nvPr>
        </p:nvSpPr>
        <p:spPr>
          <a:xfrm>
            <a:off x="359166" y="2372884"/>
            <a:ext cx="1910140" cy="960107"/>
          </a:xfrm>
        </p:spPr>
        <p:txBody>
          <a:bodyPr anchor="ctr">
            <a:noAutofit/>
          </a:bodyPr>
          <a:lstStyle>
            <a:lvl1pPr algn="ctr">
              <a:defRPr sz="4800"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5" name="テキスト プレースホルダー 22"/>
          <p:cNvSpPr>
            <a:spLocks noGrp="1"/>
          </p:cNvSpPr>
          <p:nvPr>
            <p:ph type="body" sz="quarter" idx="36" hasCustomPrompt="1"/>
          </p:nvPr>
        </p:nvSpPr>
        <p:spPr>
          <a:xfrm>
            <a:off x="2526415" y="4701167"/>
            <a:ext cx="191014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2519594" y="5110377"/>
            <a:ext cx="1925522" cy="84341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グラフ プレースホルダー 5"/>
          <p:cNvSpPr>
            <a:spLocks noGrp="1"/>
          </p:cNvSpPr>
          <p:nvPr>
            <p:ph type="chart" sz="quarter" idx="38" hasCustomPrompt="1"/>
          </p:nvPr>
        </p:nvSpPr>
        <p:spPr>
          <a:xfrm>
            <a:off x="2519593" y="2156885"/>
            <a:ext cx="1908341" cy="254423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sp>
        <p:nvSpPr>
          <p:cNvPr id="38" name="テキスト プレースホルダー 22"/>
          <p:cNvSpPr>
            <a:spLocks noGrp="1"/>
          </p:cNvSpPr>
          <p:nvPr>
            <p:ph type="body" sz="quarter" idx="39" hasCustomPrompt="1"/>
          </p:nvPr>
        </p:nvSpPr>
        <p:spPr>
          <a:xfrm>
            <a:off x="2519594" y="2924970"/>
            <a:ext cx="1910140" cy="960107"/>
          </a:xfrm>
        </p:spPr>
        <p:txBody>
          <a:bodyPr anchor="ctr">
            <a:noAutofit/>
          </a:bodyPr>
          <a:lstStyle>
            <a:lvl1pPr algn="ctr">
              <a:defRPr sz="4800"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9" name="テキスト プレースホルダー 22"/>
          <p:cNvSpPr>
            <a:spLocks noGrp="1"/>
          </p:cNvSpPr>
          <p:nvPr>
            <p:ph type="body" sz="quarter" idx="40" hasCustomPrompt="1"/>
          </p:nvPr>
        </p:nvSpPr>
        <p:spPr>
          <a:xfrm>
            <a:off x="4686843" y="4341103"/>
            <a:ext cx="191014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4680022" y="4750312"/>
            <a:ext cx="1925522" cy="84341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9" name="グラフ プレースホルダー 5"/>
          <p:cNvSpPr>
            <a:spLocks noGrp="1"/>
          </p:cNvSpPr>
          <p:nvPr>
            <p:ph type="chart" sz="quarter" idx="42" hasCustomPrompt="1"/>
          </p:nvPr>
        </p:nvSpPr>
        <p:spPr>
          <a:xfrm>
            <a:off x="4680021" y="1796820"/>
            <a:ext cx="1908341" cy="254423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sp>
        <p:nvSpPr>
          <p:cNvPr id="50" name="テキスト プレースホルダー 22"/>
          <p:cNvSpPr>
            <a:spLocks noGrp="1"/>
          </p:cNvSpPr>
          <p:nvPr>
            <p:ph type="body" sz="quarter" idx="43" hasCustomPrompt="1"/>
          </p:nvPr>
        </p:nvSpPr>
        <p:spPr>
          <a:xfrm>
            <a:off x="4680021" y="2564905"/>
            <a:ext cx="1910140" cy="960107"/>
          </a:xfrm>
        </p:spPr>
        <p:txBody>
          <a:bodyPr anchor="ctr">
            <a:noAutofit/>
          </a:bodyPr>
          <a:lstStyle>
            <a:lvl1pPr algn="ctr">
              <a:defRPr sz="4800"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1" name="テキスト プレースホルダー 22"/>
          <p:cNvSpPr>
            <a:spLocks noGrp="1"/>
          </p:cNvSpPr>
          <p:nvPr>
            <p:ph type="body" sz="quarter" idx="44" hasCustomPrompt="1"/>
          </p:nvPr>
        </p:nvSpPr>
        <p:spPr>
          <a:xfrm>
            <a:off x="6866133" y="5109188"/>
            <a:ext cx="1910140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6859312" y="5518397"/>
            <a:ext cx="1925522" cy="843417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3" name="グラフ プレースホルダー 5"/>
          <p:cNvSpPr>
            <a:spLocks noGrp="1"/>
          </p:cNvSpPr>
          <p:nvPr>
            <p:ph type="chart" sz="quarter" idx="46" hasCustomPrompt="1"/>
          </p:nvPr>
        </p:nvSpPr>
        <p:spPr>
          <a:xfrm>
            <a:off x="6859311" y="2564905"/>
            <a:ext cx="1908341" cy="254423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sp>
        <p:nvSpPr>
          <p:cNvPr id="54" name="テキスト プレースホルダー 22"/>
          <p:cNvSpPr>
            <a:spLocks noGrp="1"/>
          </p:cNvSpPr>
          <p:nvPr>
            <p:ph type="body" sz="quarter" idx="47" hasCustomPrompt="1"/>
          </p:nvPr>
        </p:nvSpPr>
        <p:spPr>
          <a:xfrm>
            <a:off x="6859311" y="3332990"/>
            <a:ext cx="1910140" cy="960107"/>
          </a:xfrm>
        </p:spPr>
        <p:txBody>
          <a:bodyPr anchor="ctr">
            <a:noAutofit/>
          </a:bodyPr>
          <a:lstStyle>
            <a:lvl1pPr algn="ctr">
              <a:defRPr sz="4800">
                <a:latin typeface="+mj-lt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/>
      <p:bldP spid="5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/>
      <p:bldP spid="5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359166" y="1604799"/>
            <a:ext cx="4140819" cy="4656517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7" y="2804931"/>
            <a:ext cx="3312656" cy="315994"/>
          </a:xfrm>
          <a:prstGeom prst="rect">
            <a:avLst/>
          </a:prstGeom>
        </p:spPr>
      </p:pic>
      <p:sp>
        <p:nvSpPr>
          <p:cNvPr id="2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5" y="3199264"/>
            <a:ext cx="4212833" cy="210194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14" y="2468893"/>
            <a:ext cx="4176827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2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359166" y="1604799"/>
            <a:ext cx="4140819" cy="4656517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7" y="2132856"/>
            <a:ext cx="3312656" cy="315994"/>
          </a:xfrm>
          <a:prstGeom prst="rect">
            <a:avLst/>
          </a:prstGeom>
        </p:spPr>
      </p:pic>
      <p:sp>
        <p:nvSpPr>
          <p:cNvPr id="2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5" y="2527189"/>
            <a:ext cx="4212833" cy="138186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14" y="1796819"/>
            <a:ext cx="4176827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72" y="4389107"/>
            <a:ext cx="3312656" cy="315994"/>
          </a:xfrm>
          <a:prstGeom prst="rect">
            <a:avLst/>
          </a:prstGeom>
        </p:spPr>
      </p:pic>
      <p:sp>
        <p:nvSpPr>
          <p:cNvPr id="11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4643990" y="4783440"/>
            <a:ext cx="4212833" cy="1381865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22"/>
          <p:cNvSpPr>
            <a:spLocks noGrp="1"/>
          </p:cNvSpPr>
          <p:nvPr>
            <p:ph type="body" sz="quarter" idx="36" hasCustomPrompt="1"/>
          </p:nvPr>
        </p:nvSpPr>
        <p:spPr>
          <a:xfrm>
            <a:off x="4643989" y="4053069"/>
            <a:ext cx="4176827" cy="720080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9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359166" y="1604797"/>
            <a:ext cx="8353653" cy="288032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 smtClean="0"/>
              <a:t>Add Graph </a:t>
            </a:r>
            <a:endParaRPr 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54" y="4880099"/>
            <a:ext cx="3312656" cy="315994"/>
          </a:xfrm>
          <a:prstGeom prst="rect">
            <a:avLst/>
          </a:prstGeom>
        </p:spPr>
      </p:pic>
      <p:sp>
        <p:nvSpPr>
          <p:cNvPr id="1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2506" y="4485117"/>
            <a:ext cx="8214307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9926" y="5244100"/>
            <a:ext cx="8209625" cy="921205"/>
          </a:xfrm>
        </p:spPr>
        <p:txBody>
          <a:bodyPr>
            <a:normAutofit/>
          </a:bodyPr>
          <a:lstStyle>
            <a:lvl1pPr algn="ctr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120000">
            <a:off x="610396" y="1411707"/>
            <a:ext cx="8245631" cy="2880320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対角する 2 つの角を切り取った四角形 8"/>
          <p:cNvSpPr/>
          <p:nvPr userDrawn="1"/>
        </p:nvSpPr>
        <p:spPr>
          <a:xfrm rot="-120000">
            <a:off x="359167" y="1508787"/>
            <a:ext cx="8245631" cy="2880320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>
            <a:off x="467560" y="1365250"/>
            <a:ext cx="8245397" cy="2832100"/>
          </a:xfrm>
          <a:prstGeom prst="snip2DiagRect">
            <a:avLst/>
          </a:prstGeom>
          <a:effectLst>
            <a:reflection blurRad="6350" stA="52000" endA="300" endPos="3000" dir="5400000" sy="-100000" algn="bl" rotWithShape="0"/>
          </a:effectLst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54" y="4880099"/>
            <a:ext cx="3312656" cy="31599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2506" y="4485117"/>
            <a:ext cx="8214307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9926" y="5244100"/>
            <a:ext cx="8209625" cy="921205"/>
          </a:xfrm>
        </p:spPr>
        <p:txBody>
          <a:bodyPr>
            <a:normAutofit/>
          </a:bodyPr>
          <a:lstStyle>
            <a:lvl1pPr algn="ctr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7" grpId="0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120000">
            <a:off x="739029" y="1494549"/>
            <a:ext cx="3548467" cy="256217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対角する 2 つの角を切り取った四角形 8"/>
          <p:cNvSpPr/>
          <p:nvPr userDrawn="1"/>
        </p:nvSpPr>
        <p:spPr>
          <a:xfrm rot="21233286">
            <a:off x="496194" y="1678377"/>
            <a:ext cx="3548467" cy="2562172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120000">
            <a:off x="5135346" y="1494549"/>
            <a:ext cx="3548467" cy="256217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" name="対角する 2 つの角を切り取った四角形 23"/>
          <p:cNvSpPr/>
          <p:nvPr userDrawn="1"/>
        </p:nvSpPr>
        <p:spPr>
          <a:xfrm rot="21240000">
            <a:off x="4892511" y="1682707"/>
            <a:ext cx="3548467" cy="2562172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 rot="21423148">
            <a:off x="599168" y="1508788"/>
            <a:ext cx="3548366" cy="2519279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1" name="図プレースホルダー 6"/>
          <p:cNvSpPr>
            <a:spLocks noGrp="1"/>
          </p:cNvSpPr>
          <p:nvPr>
            <p:ph type="pic" sz="quarter" idx="18" hasCustomPrompt="1"/>
          </p:nvPr>
        </p:nvSpPr>
        <p:spPr>
          <a:xfrm rot="21420000">
            <a:off x="4995485" y="1508788"/>
            <a:ext cx="3548366" cy="2519279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0" y="4869160"/>
            <a:ext cx="3312656" cy="31599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32179" y="4485117"/>
            <a:ext cx="3887771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39599" y="5244100"/>
            <a:ext cx="3880351" cy="1065221"/>
          </a:xfrm>
        </p:spPr>
        <p:txBody>
          <a:bodyPr>
            <a:normAutofit/>
          </a:bodyPr>
          <a:lstStyle>
            <a:lvl1pPr algn="ctr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77" y="4869160"/>
            <a:ext cx="3312656" cy="315994"/>
          </a:xfrm>
          <a:prstGeom prst="rect">
            <a:avLst/>
          </a:prstGeom>
        </p:spPr>
      </p:pic>
      <p:sp>
        <p:nvSpPr>
          <p:cNvPr id="19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28496" y="4485117"/>
            <a:ext cx="3887771" cy="72008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835916" y="5244100"/>
            <a:ext cx="3880351" cy="1065221"/>
          </a:xfrm>
        </p:spPr>
        <p:txBody>
          <a:bodyPr>
            <a:normAutofit/>
          </a:bodyPr>
          <a:lstStyle>
            <a:lvl1pPr algn="ctr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2" presetClass="entr" presetSubtype="1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8" grpId="0" animBg="1"/>
      <p:bldP spid="24" grpId="0" animBg="1"/>
      <p:bldP spid="7" grpId="0" animBg="1"/>
      <p:bldP spid="21" grpId="0" animBg="1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0" y="884719"/>
            <a:ext cx="1518669" cy="365125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defTabSz="816417"/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SLIDE </a:t>
            </a:r>
            <a:fld id="{D97FAD88-CD89-445B-80D2-D1F46C85367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816417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39" y="630700"/>
            <a:ext cx="5029631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4"/>
            <a:ext cx="9144000" cy="658083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表プレースホルダー 9"/>
          <p:cNvSpPr>
            <a:spLocks noGrp="1"/>
          </p:cNvSpPr>
          <p:nvPr>
            <p:ph type="tbl" sz="quarter" idx="13" hasCustomPrompt="1"/>
          </p:nvPr>
        </p:nvSpPr>
        <p:spPr>
          <a:xfrm>
            <a:off x="754923" y="1652803"/>
            <a:ext cx="2268734" cy="31686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26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08914" y="4892298"/>
            <a:ext cx="2314779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02094" y="5301506"/>
            <a:ext cx="2333420" cy="1055820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8" name="表プレースホルダー 9"/>
          <p:cNvSpPr>
            <a:spLocks noGrp="1"/>
          </p:cNvSpPr>
          <p:nvPr>
            <p:ph type="tbl" sz="quarter" idx="18" hasCustomPrompt="1"/>
          </p:nvPr>
        </p:nvSpPr>
        <p:spPr>
          <a:xfrm>
            <a:off x="3438031" y="1652803"/>
            <a:ext cx="2268734" cy="31686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3392021" y="4892298"/>
            <a:ext cx="2314779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3385201" y="5301506"/>
            <a:ext cx="2333420" cy="1055820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表プレースホルダー 9"/>
          <p:cNvSpPr>
            <a:spLocks noGrp="1"/>
          </p:cNvSpPr>
          <p:nvPr>
            <p:ph type="tbl" sz="quarter" idx="21" hasCustomPrompt="1"/>
          </p:nvPr>
        </p:nvSpPr>
        <p:spPr>
          <a:xfrm>
            <a:off x="6144172" y="1652803"/>
            <a:ext cx="2268734" cy="31686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6098162" y="4892298"/>
            <a:ext cx="2314779" cy="480053"/>
          </a:xfrm>
        </p:spPr>
        <p:txBody>
          <a:bodyPr anchor="ctr">
            <a:normAutofit/>
          </a:bodyPr>
          <a:lstStyle>
            <a:lvl1pPr algn="l"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1342" y="5301506"/>
            <a:ext cx="2333420" cy="1055820"/>
          </a:xfrm>
        </p:spPr>
        <p:txBody>
          <a:bodyPr>
            <a:normAutofit/>
          </a:bodyPr>
          <a:lstStyle>
            <a:lvl1pPr algn="l">
              <a:defRPr sz="9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 animBg="1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203" y="1868827"/>
            <a:ext cx="8029589" cy="695796"/>
          </a:xfrm>
        </p:spPr>
        <p:txBody>
          <a:bodyPr anchor="b">
            <a:noAutofit/>
          </a:bodyPr>
          <a:lstStyle>
            <a:lvl1pPr algn="l">
              <a:defRPr sz="27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8203" y="2708920"/>
            <a:ext cx="8029589" cy="216024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BC30A-9D06-4D76-878E-5EC9A6CA281D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204" y="1298763"/>
            <a:ext cx="3821256" cy="695796"/>
          </a:xfrm>
        </p:spPr>
        <p:txBody>
          <a:bodyPr anchor="b">
            <a:noAutofit/>
          </a:bodyPr>
          <a:lstStyle>
            <a:lvl1pPr algn="l"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8204" y="2024563"/>
            <a:ext cx="3821256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52036" y="1298763"/>
            <a:ext cx="3821256" cy="695796"/>
          </a:xfrm>
        </p:spPr>
        <p:txBody>
          <a:bodyPr anchor="b">
            <a:noAutofit/>
          </a:bodyPr>
          <a:lstStyle>
            <a:lvl1pPr algn="l"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52036" y="2024563"/>
            <a:ext cx="3821256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53685" y="1562424"/>
            <a:ext cx="36003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662017" y="1568793"/>
            <a:ext cx="36003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798566" y="4689141"/>
            <a:ext cx="2092914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98566" y="2948948"/>
            <a:ext cx="2092914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798566" y="1178751"/>
            <a:ext cx="2092914" cy="156017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70093" y="1289260"/>
            <a:ext cx="1949861" cy="133915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870093" y="3059457"/>
            <a:ext cx="1949861" cy="133915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870093" y="4799650"/>
            <a:ext cx="1949861" cy="1339154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13376" y="1565038"/>
            <a:ext cx="533937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013376" y="1178751"/>
            <a:ext cx="533937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013376" y="3336820"/>
            <a:ext cx="533937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13376" y="2950533"/>
            <a:ext cx="533937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13376" y="5086568"/>
            <a:ext cx="5339372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013376" y="4700281"/>
            <a:ext cx="533937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5" grpId="0" animBg="1"/>
      <p:bldP spid="10" grpId="0"/>
      <p:bldP spid="14" grpId="0"/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204" y="1298763"/>
            <a:ext cx="2586158" cy="695796"/>
          </a:xfrm>
        </p:spPr>
        <p:txBody>
          <a:bodyPr anchor="b">
            <a:noAutofit/>
          </a:bodyPr>
          <a:lstStyle>
            <a:lvl1pPr algn="l"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8204" y="2024563"/>
            <a:ext cx="2586158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66742" y="1323048"/>
            <a:ext cx="2586158" cy="695796"/>
          </a:xfrm>
        </p:spPr>
        <p:txBody>
          <a:bodyPr anchor="b">
            <a:noAutofit/>
          </a:bodyPr>
          <a:lstStyle>
            <a:lvl1pPr algn="l"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266742" y="2048847"/>
            <a:ext cx="2586158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5989781" y="1323048"/>
            <a:ext cx="2586158" cy="695796"/>
          </a:xfrm>
        </p:spPr>
        <p:txBody>
          <a:bodyPr anchor="b">
            <a:noAutofit/>
          </a:bodyPr>
          <a:lstStyle>
            <a:lvl1pPr algn="l"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989781" y="2048847"/>
            <a:ext cx="2586158" cy="39304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453685" y="1571268"/>
            <a:ext cx="36003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176724" y="1571268"/>
            <a:ext cx="36003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899762" y="1571268"/>
            <a:ext cx="36003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 userDrawn="1"/>
        </p:nvSpPr>
        <p:spPr>
          <a:xfrm>
            <a:off x="3020865" y="1663519"/>
            <a:ext cx="3096784" cy="41286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3491773" y="2291343"/>
            <a:ext cx="2154968" cy="287304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8" name="ドーナツ 7"/>
          <p:cNvSpPr/>
          <p:nvPr userDrawn="1"/>
        </p:nvSpPr>
        <p:spPr>
          <a:xfrm>
            <a:off x="3199730" y="1899820"/>
            <a:ext cx="2731080" cy="3641124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環状矢印 8"/>
          <p:cNvSpPr/>
          <p:nvPr userDrawn="1"/>
        </p:nvSpPr>
        <p:spPr>
          <a:xfrm>
            <a:off x="4572000" y="1889101"/>
            <a:ext cx="1512324" cy="183876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4236004" y="4041415"/>
            <a:ext cx="2016257" cy="137919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3056502" y="3721511"/>
            <a:ext cx="1512324" cy="183876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2875866" y="2016308"/>
            <a:ext cx="2016257" cy="137919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5091427" y="2046044"/>
            <a:ext cx="716754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5091427" y="4253217"/>
            <a:ext cx="716754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3283064" y="2046044"/>
            <a:ext cx="716754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3283064" y="4253217"/>
            <a:ext cx="716754" cy="95558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295762" y="2323368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295762" y="4525640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487399" y="2318467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3487399" y="4520738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93726" y="2077304"/>
            <a:ext cx="2404641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93726" y="1691017"/>
            <a:ext cx="240464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293726" y="4670186"/>
            <a:ext cx="2404641" cy="11627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93726" y="4283899"/>
            <a:ext cx="240464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69070" y="2078760"/>
            <a:ext cx="2404641" cy="11627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69070" y="1692473"/>
            <a:ext cx="2404641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69070" y="4671642"/>
            <a:ext cx="2404641" cy="11627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9070" y="4285355"/>
            <a:ext cx="2404641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54634" y="1207658"/>
            <a:ext cx="3335808" cy="2664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42879" y="1325296"/>
            <a:ext cx="3159317" cy="2428851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025521" y="1207658"/>
            <a:ext cx="3335808" cy="2664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5113766" y="1325296"/>
            <a:ext cx="3159317" cy="2428851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1811" y="4440045"/>
            <a:ext cx="3696924" cy="16312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41811" y="4053758"/>
            <a:ext cx="369692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40150" y="4442791"/>
            <a:ext cx="3696924" cy="16312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40150" y="4056504"/>
            <a:ext cx="369692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318659" y="1449419"/>
            <a:ext cx="2794538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06275" y="1558495"/>
            <a:ext cx="2619305" cy="2013695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8659" y="4145964"/>
            <a:ext cx="2794538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8659" y="3759676"/>
            <a:ext cx="279453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174334" y="1448780"/>
            <a:ext cx="2794538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3261951" y="1557856"/>
            <a:ext cx="2619305" cy="2013695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74334" y="4145325"/>
            <a:ext cx="2794538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174334" y="3759037"/>
            <a:ext cx="279453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012286" y="1449419"/>
            <a:ext cx="2794538" cy="223184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6099901" y="1558495"/>
            <a:ext cx="2619305" cy="2013695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012286" y="4145964"/>
            <a:ext cx="2794538" cy="18039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012286" y="3759676"/>
            <a:ext cx="279453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3162" y="1167154"/>
            <a:ext cx="9147162" cy="325195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68761"/>
            <a:ext cx="9134502" cy="3030337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78909" y="5045425"/>
            <a:ext cx="5963680" cy="10838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78909" y="4599131"/>
            <a:ext cx="5963680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386172" y="1058737"/>
            <a:ext cx="4005793" cy="1800200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6172" y="2858938"/>
            <a:ext cx="4005793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729531" y="1058737"/>
            <a:ext cx="4005793" cy="1800200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29531" y="2858938"/>
            <a:ext cx="4005793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386172" y="3699030"/>
            <a:ext cx="4005793" cy="1800200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86172" y="5499231"/>
            <a:ext cx="4005793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4729531" y="3699030"/>
            <a:ext cx="4005793" cy="1800200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729531" y="5499231"/>
            <a:ext cx="4005793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63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386172" y="1058737"/>
            <a:ext cx="2655526" cy="1800200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6172" y="2858938"/>
            <a:ext cx="2655526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3244237" y="1058737"/>
            <a:ext cx="2655526" cy="1800200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244237" y="2858938"/>
            <a:ext cx="2655526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102303" y="1058737"/>
            <a:ext cx="2655526" cy="1800200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102303" y="2858938"/>
            <a:ext cx="2655526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386172" y="3729033"/>
            <a:ext cx="2655526" cy="1800200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6172" y="5529234"/>
            <a:ext cx="2655526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3244237" y="3729033"/>
            <a:ext cx="2655526" cy="1800200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244237" y="5529234"/>
            <a:ext cx="2655526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6102303" y="3729033"/>
            <a:ext cx="2655526" cy="1800200"/>
          </a:xfrm>
          <a:prstGeom prst="rect">
            <a:avLst/>
          </a:pr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102303" y="5529234"/>
            <a:ext cx="2655526" cy="78008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58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363667" y="1939354"/>
            <a:ext cx="3555704" cy="337985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442631" y="2042585"/>
            <a:ext cx="3397776" cy="31733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ホームベース 10"/>
          <p:cNvSpPr/>
          <p:nvPr userDrawn="1"/>
        </p:nvSpPr>
        <p:spPr>
          <a:xfrm>
            <a:off x="4197104" y="1819531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36973" y="2075095"/>
            <a:ext cx="4410873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36973" y="1688808"/>
            <a:ext cx="4410873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ホームベース 13"/>
          <p:cNvSpPr/>
          <p:nvPr userDrawn="1"/>
        </p:nvSpPr>
        <p:spPr>
          <a:xfrm>
            <a:off x="4197104" y="3144598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36973" y="3400161"/>
            <a:ext cx="4410873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436973" y="3013875"/>
            <a:ext cx="4410873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4197103" y="4493585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436972" y="4749148"/>
            <a:ext cx="4410873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436972" y="4362861"/>
            <a:ext cx="4410873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17B79-115C-415A-8938-2210EAB770C4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476189" y="1478755"/>
            <a:ext cx="386994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ホームベース 10"/>
          <p:cNvSpPr/>
          <p:nvPr userDrawn="1"/>
        </p:nvSpPr>
        <p:spPr>
          <a:xfrm>
            <a:off x="476190" y="1478755"/>
            <a:ext cx="45008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8642" y="1904243"/>
            <a:ext cx="3878314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26279" y="1418778"/>
            <a:ext cx="34198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1199" y="1418777"/>
            <a:ext cx="315062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76189" y="3097519"/>
            <a:ext cx="386994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ホームベース 21"/>
          <p:cNvSpPr/>
          <p:nvPr userDrawn="1"/>
        </p:nvSpPr>
        <p:spPr>
          <a:xfrm>
            <a:off x="476190" y="3097519"/>
            <a:ext cx="45008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68642" y="3523007"/>
            <a:ext cx="3878314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26279" y="3037542"/>
            <a:ext cx="34198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1199" y="3037541"/>
            <a:ext cx="315062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476189" y="4714081"/>
            <a:ext cx="386994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7" name="ホームベース 26"/>
          <p:cNvSpPr/>
          <p:nvPr userDrawn="1"/>
        </p:nvSpPr>
        <p:spPr>
          <a:xfrm>
            <a:off x="476189" y="4714081"/>
            <a:ext cx="45008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68642" y="5139569"/>
            <a:ext cx="3878314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26278" y="4654104"/>
            <a:ext cx="34198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21198" y="4654103"/>
            <a:ext cx="315062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4752035" y="1478755"/>
            <a:ext cx="386994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7" name="ホームベース 46"/>
          <p:cNvSpPr/>
          <p:nvPr userDrawn="1"/>
        </p:nvSpPr>
        <p:spPr>
          <a:xfrm>
            <a:off x="4752036" y="1478755"/>
            <a:ext cx="45008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744488" y="1904243"/>
            <a:ext cx="3878314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202125" y="1418778"/>
            <a:ext cx="34198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797045" y="1418777"/>
            <a:ext cx="315062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4752035" y="3097519"/>
            <a:ext cx="386994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2" name="ホームベース 51"/>
          <p:cNvSpPr/>
          <p:nvPr userDrawn="1"/>
        </p:nvSpPr>
        <p:spPr>
          <a:xfrm>
            <a:off x="4752036" y="3097519"/>
            <a:ext cx="45008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744488" y="3523007"/>
            <a:ext cx="3878314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02125" y="3037542"/>
            <a:ext cx="34198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797045" y="3037541"/>
            <a:ext cx="315062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4752035" y="4714081"/>
            <a:ext cx="386994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7" name="ホームベース 56"/>
          <p:cNvSpPr/>
          <p:nvPr userDrawn="1"/>
        </p:nvSpPr>
        <p:spPr>
          <a:xfrm>
            <a:off x="4752035" y="4714081"/>
            <a:ext cx="45008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744488" y="5139569"/>
            <a:ext cx="3878314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202124" y="4654104"/>
            <a:ext cx="341985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797044" y="4654103"/>
            <a:ext cx="315062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476189" y="1478755"/>
            <a:ext cx="806925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ホームベース 10"/>
          <p:cNvSpPr/>
          <p:nvPr userDrawn="1"/>
        </p:nvSpPr>
        <p:spPr>
          <a:xfrm>
            <a:off x="476190" y="1478755"/>
            <a:ext cx="45008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8642" y="1904243"/>
            <a:ext cx="8064142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26278" y="1418778"/>
            <a:ext cx="76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1199" y="1418777"/>
            <a:ext cx="315062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76189" y="3097519"/>
            <a:ext cx="8069250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ホームベース 21"/>
          <p:cNvSpPr/>
          <p:nvPr userDrawn="1"/>
        </p:nvSpPr>
        <p:spPr>
          <a:xfrm>
            <a:off x="476190" y="3097519"/>
            <a:ext cx="45008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68642" y="3523007"/>
            <a:ext cx="8064142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26278" y="3037542"/>
            <a:ext cx="76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1199" y="3037541"/>
            <a:ext cx="315062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476189" y="4714081"/>
            <a:ext cx="8069251" cy="375457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7" name="ホームベース 26"/>
          <p:cNvSpPr/>
          <p:nvPr userDrawn="1"/>
        </p:nvSpPr>
        <p:spPr>
          <a:xfrm>
            <a:off x="476189" y="4714081"/>
            <a:ext cx="450089" cy="375457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68640" y="5139569"/>
            <a:ext cx="8064143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26278" y="4654104"/>
            <a:ext cx="761916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21198" y="4654103"/>
            <a:ext cx="315062" cy="5045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1549" y="1298763"/>
            <a:ext cx="3661008" cy="9692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20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6741" y="2498641"/>
            <a:ext cx="3665816" cy="3510647"/>
          </a:xfrm>
        </p:spPr>
        <p:txBody>
          <a:bodyPr anchor="t">
            <a:noAutofit/>
          </a:bodyPr>
          <a:lstStyle>
            <a:lvl1pPr marL="171458" indent="-198010" algn="l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1200">
                <a:solidFill>
                  <a:schemeClr val="tx2"/>
                </a:solidFill>
                <a:latin typeface="+mn-lt"/>
              </a:defRPr>
            </a:lvl1pPr>
            <a:lvl2pPr marL="396020" indent="-198010">
              <a:buClr>
                <a:schemeClr val="accent1"/>
              </a:buClr>
              <a:buFont typeface="Wingdings" panose="05000000000000000000" pitchFamily="2" charset="2"/>
              <a:buChar char="l"/>
              <a:defRPr sz="1000" baseline="0"/>
            </a:lvl2pPr>
            <a:lvl3pPr marL="540027" indent="-144008">
              <a:defRPr sz="9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564020" y="2428411"/>
            <a:ext cx="366853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74133" y="1298763"/>
            <a:ext cx="3661008" cy="9692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20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69325" y="2498641"/>
            <a:ext cx="3665816" cy="3510647"/>
          </a:xfrm>
        </p:spPr>
        <p:txBody>
          <a:bodyPr anchor="t">
            <a:noAutofit/>
          </a:bodyPr>
          <a:lstStyle>
            <a:lvl1pPr marL="171458" indent="-198010" algn="l">
              <a:lnSpc>
                <a:spcPct val="12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1200">
                <a:solidFill>
                  <a:schemeClr val="tx2"/>
                </a:solidFill>
                <a:latin typeface="+mn-lt"/>
              </a:defRPr>
            </a:lvl1pPr>
            <a:lvl2pPr marL="396020" indent="-198010">
              <a:buClr>
                <a:schemeClr val="accent1"/>
              </a:buClr>
              <a:buFont typeface="Wingdings" panose="05000000000000000000" pitchFamily="2" charset="2"/>
              <a:buChar char="l"/>
              <a:defRPr sz="1000" baseline="0"/>
            </a:lvl2pPr>
            <a:lvl3pPr marL="540027" indent="-144008">
              <a:defRPr sz="9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4866604" y="2428411"/>
            <a:ext cx="3668537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6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91253" y="1904243"/>
            <a:ext cx="3555703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92078" y="1418778"/>
            <a:ext cx="355487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91253" y="3523007"/>
            <a:ext cx="3555703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92078" y="3037542"/>
            <a:ext cx="355487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791253" y="5139569"/>
            <a:ext cx="3555703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92078" y="4654104"/>
            <a:ext cx="355487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067097" y="1904243"/>
            <a:ext cx="3555704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67924" y="1418778"/>
            <a:ext cx="355487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067097" y="3523007"/>
            <a:ext cx="3555704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067924" y="3037542"/>
            <a:ext cx="355487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067097" y="5139569"/>
            <a:ext cx="3555704" cy="11097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067924" y="4654104"/>
            <a:ext cx="3554878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76190" y="1418778"/>
            <a:ext cx="360071" cy="48005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476190" y="3038958"/>
            <a:ext cx="360071" cy="48005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476190" y="4659138"/>
            <a:ext cx="360071" cy="48005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4752036" y="1418778"/>
            <a:ext cx="360071" cy="48005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4752036" y="3038958"/>
            <a:ext cx="360071" cy="48005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4752036" y="4659138"/>
            <a:ext cx="360071" cy="48005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80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1418777"/>
            <a:ext cx="9144000" cy="351039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151323" y="1838823"/>
            <a:ext cx="675134" cy="9001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3206730" y="1838823"/>
            <a:ext cx="675134" cy="9001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5262136" y="1838823"/>
            <a:ext cx="675134" cy="9001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7317543" y="1838823"/>
            <a:ext cx="675134" cy="9001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6190" y="2845001"/>
            <a:ext cx="1957888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664914" y="2845001"/>
            <a:ext cx="1957888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539098" y="2845001"/>
            <a:ext cx="1957888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602006" y="2845001"/>
            <a:ext cx="1957888" cy="48005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6190" y="3355057"/>
            <a:ext cx="1957888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664914" y="3355057"/>
            <a:ext cx="1957888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602006" y="3355057"/>
            <a:ext cx="1957888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539098" y="3355057"/>
            <a:ext cx="1957888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48203" y="5229201"/>
            <a:ext cx="8029589" cy="84009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9" grpId="0"/>
      <p:bldP spid="10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881270" y="1553923"/>
            <a:ext cx="3533199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408676" y="1268760"/>
            <a:ext cx="76515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5446" y="1403777"/>
            <a:ext cx="571613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336254" y="1988840"/>
            <a:ext cx="2813057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36254" y="1553923"/>
            <a:ext cx="281305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881270" y="3190149"/>
            <a:ext cx="3533199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5" name="円/楕円 34"/>
          <p:cNvSpPr/>
          <p:nvPr userDrawn="1"/>
        </p:nvSpPr>
        <p:spPr>
          <a:xfrm>
            <a:off x="408676" y="2904987"/>
            <a:ext cx="76515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5446" y="3040003"/>
            <a:ext cx="571613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36254" y="3625066"/>
            <a:ext cx="2813057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36254" y="3190150"/>
            <a:ext cx="281305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881270" y="4824286"/>
            <a:ext cx="3533199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408676" y="4539125"/>
            <a:ext cx="76515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05446" y="4674140"/>
            <a:ext cx="571613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36254" y="5259204"/>
            <a:ext cx="2813057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36254" y="4824287"/>
            <a:ext cx="281305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5157116" y="1553923"/>
            <a:ext cx="3533199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4684522" y="1268760"/>
            <a:ext cx="76515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4781292" y="1403777"/>
            <a:ext cx="571613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612100" y="1988840"/>
            <a:ext cx="2813057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612100" y="1553923"/>
            <a:ext cx="281305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5157116" y="3190149"/>
            <a:ext cx="3533199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4684522" y="2904987"/>
            <a:ext cx="76515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781292" y="3040003"/>
            <a:ext cx="571613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12100" y="3625066"/>
            <a:ext cx="2813057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612100" y="3190150"/>
            <a:ext cx="281305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5157116" y="4824286"/>
            <a:ext cx="3533199" cy="11249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7" name="円/楕円 56"/>
          <p:cNvSpPr/>
          <p:nvPr userDrawn="1"/>
        </p:nvSpPr>
        <p:spPr>
          <a:xfrm>
            <a:off x="4684522" y="4539125"/>
            <a:ext cx="765152" cy="102011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781292" y="4674140"/>
            <a:ext cx="571613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612100" y="5259204"/>
            <a:ext cx="2813057" cy="6000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5612100" y="4824287"/>
            <a:ext cx="2813057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90818" y="2168861"/>
            <a:ext cx="129063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3368994"/>
            <a:ext cx="9144000" cy="9001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926279" y="3068961"/>
            <a:ext cx="517603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267544" y="3068961"/>
            <a:ext cx="517603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608810" y="3059679"/>
            <a:ext cx="517603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4950075" y="3068961"/>
            <a:ext cx="517603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6291340" y="3068961"/>
            <a:ext cx="517603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7632606" y="3068961"/>
            <a:ext cx="517603" cy="69007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31038" y="3208627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2372303" y="3208627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713568" y="3199346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054833" y="3208627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6396099" y="3208627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7737364" y="3208627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898187" y="2168861"/>
            <a:ext cx="129063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42660" y="2168861"/>
            <a:ext cx="129063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46344" y="2168861"/>
            <a:ext cx="129063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194502" y="2168861"/>
            <a:ext cx="129063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250030" y="2168861"/>
            <a:ext cx="1290631" cy="82509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21199" y="3924054"/>
            <a:ext cx="129063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912814" y="3924054"/>
            <a:ext cx="129063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873041" y="3924054"/>
            <a:ext cx="129063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564123" y="3924054"/>
            <a:ext cx="129063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3224883" y="3924054"/>
            <a:ext cx="129063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264657" y="3924054"/>
            <a:ext cx="1290631" cy="211523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5419467" y="3728342"/>
            <a:ext cx="3724534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721848"/>
            <a:ext cx="3724534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5419467" y="1456050"/>
            <a:ext cx="3724534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1456050"/>
            <a:ext cx="3724534" cy="210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2932007" y="3721849"/>
            <a:ext cx="1580183" cy="2100233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2671170" y="1721756"/>
            <a:ext cx="2106727" cy="1575312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4639513" y="1462543"/>
            <a:ext cx="1580183" cy="2100233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4373806" y="3987555"/>
            <a:ext cx="2106727" cy="1575312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31715" y="2711042"/>
            <a:ext cx="1197353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31715" y="1808821"/>
            <a:ext cx="1197353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37437" y="2711042"/>
            <a:ext cx="1197353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37437" y="1808821"/>
            <a:ext cx="1197353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770" y="4901286"/>
            <a:ext cx="1197353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122770" y="3999065"/>
            <a:ext cx="1197353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828492" y="4901286"/>
            <a:ext cx="1197353" cy="50793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28492" y="3999065"/>
            <a:ext cx="1197353" cy="108738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18659" y="1846094"/>
            <a:ext cx="2520499" cy="1470163"/>
          </a:xfrm>
        </p:spPr>
        <p:txBody>
          <a:bodyPr anchor="ctr">
            <a:noAutofit/>
          </a:bodyPr>
          <a:lstStyle>
            <a:lvl1pPr marL="171458" indent="-180009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18659" y="3976330"/>
            <a:ext cx="2520499" cy="1470163"/>
          </a:xfrm>
        </p:spPr>
        <p:txBody>
          <a:bodyPr anchor="ctr">
            <a:noAutofit/>
          </a:bodyPr>
          <a:lstStyle>
            <a:lvl1pPr marL="171458" indent="-180009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304843" y="1876097"/>
            <a:ext cx="2520499" cy="1470163"/>
          </a:xfrm>
        </p:spPr>
        <p:txBody>
          <a:bodyPr anchor="ctr">
            <a:noAutofit/>
          </a:bodyPr>
          <a:lstStyle>
            <a:lvl1pPr marL="171458" indent="-180009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304843" y="4006334"/>
            <a:ext cx="2520499" cy="1470163"/>
          </a:xfrm>
        </p:spPr>
        <p:txBody>
          <a:bodyPr anchor="ctr">
            <a:noAutofit/>
          </a:bodyPr>
          <a:lstStyle>
            <a:lvl1pPr marL="171458" indent="-180009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318659" y="1030848"/>
            <a:ext cx="611487" cy="81524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8217722" y="1048427"/>
            <a:ext cx="611487" cy="81524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318659" y="5446493"/>
            <a:ext cx="611487" cy="81524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8217722" y="5464073"/>
            <a:ext cx="611487" cy="81524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1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  <p:bldP spid="44" grpId="0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749244" y="1089589"/>
            <a:ext cx="1532020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22137" y="1186780"/>
            <a:ext cx="1386234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3703" y="3189822"/>
            <a:ext cx="19431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2774644" y="1089588"/>
            <a:ext cx="1532020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2847537" y="1186780"/>
            <a:ext cx="1386234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69104" y="3189821"/>
            <a:ext cx="19431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4806843" y="1089589"/>
            <a:ext cx="1532020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4879736" y="1186780"/>
            <a:ext cx="1386234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601303" y="3189822"/>
            <a:ext cx="19431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6832245" y="1089588"/>
            <a:ext cx="1532020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6905138" y="1186780"/>
            <a:ext cx="1386234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626704" y="3189821"/>
            <a:ext cx="19431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749244" y="3807581"/>
            <a:ext cx="1532020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822137" y="3904773"/>
            <a:ext cx="1386234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3" y="5890122"/>
            <a:ext cx="19431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2774644" y="3807581"/>
            <a:ext cx="1532020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2847537" y="3904772"/>
            <a:ext cx="1386234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69104" y="5890121"/>
            <a:ext cx="19431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806843" y="3807581"/>
            <a:ext cx="1532020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4879736" y="3904773"/>
            <a:ext cx="1386234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01303" y="5890122"/>
            <a:ext cx="19431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832245" y="3807581"/>
            <a:ext cx="1532020" cy="204269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6905138" y="3904772"/>
            <a:ext cx="1386234" cy="184831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26704" y="5890121"/>
            <a:ext cx="1943100" cy="4492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7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512071" y="1232848"/>
            <a:ext cx="1682896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9492" y="3008955"/>
            <a:ext cx="2048054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607330" y="1353498"/>
            <a:ext cx="149237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453197" y="2974447"/>
            <a:ext cx="1800156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2642919" y="1232848"/>
            <a:ext cx="1682896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2460340" y="3008955"/>
            <a:ext cx="2048054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2738178" y="1353498"/>
            <a:ext cx="149237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2584045" y="2974447"/>
            <a:ext cx="1800156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4784009" y="1234018"/>
            <a:ext cx="1682896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601430" y="3010125"/>
            <a:ext cx="2048054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4879268" y="1354668"/>
            <a:ext cx="149237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4725135" y="2975617"/>
            <a:ext cx="1800156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6914858" y="1234018"/>
            <a:ext cx="1682896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732279" y="3010125"/>
            <a:ext cx="2048054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7010116" y="1354668"/>
            <a:ext cx="149237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6855983" y="2975617"/>
            <a:ext cx="1800156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523741" y="3751958"/>
            <a:ext cx="1682896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1163" y="5528065"/>
            <a:ext cx="2048054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619000" y="3872608"/>
            <a:ext cx="149237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464867" y="5493557"/>
            <a:ext cx="1800156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2654590" y="3751958"/>
            <a:ext cx="1682896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472011" y="5528065"/>
            <a:ext cx="2048054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2749849" y="3872608"/>
            <a:ext cx="149237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2595716" y="5493557"/>
            <a:ext cx="1800156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4795680" y="3753128"/>
            <a:ext cx="1682896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613101" y="5529235"/>
            <a:ext cx="2048054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4890939" y="3873778"/>
            <a:ext cx="149237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4736806" y="5494727"/>
            <a:ext cx="1800156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6926529" y="3753128"/>
            <a:ext cx="1682896" cy="1738953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743950" y="5529235"/>
            <a:ext cx="2048054" cy="48005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7021787" y="3873778"/>
            <a:ext cx="1492379" cy="1617133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6867654" y="5494727"/>
            <a:ext cx="1800156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676400"/>
            <a:ext cx="3086100" cy="381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1676400"/>
            <a:ext cx="3086100" cy="381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BEA18-1EB7-4DDB-9258-61B1AED86EC2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361950" y="1660207"/>
            <a:ext cx="188595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46428" y="1772844"/>
            <a:ext cx="1716995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533650" y="1660207"/>
            <a:ext cx="188595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2618128" y="1772844"/>
            <a:ext cx="1716995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4705350" y="1634807"/>
            <a:ext cx="188595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4789828" y="1747444"/>
            <a:ext cx="1716995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6877050" y="1634807"/>
            <a:ext cx="1885950" cy="25146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6961528" y="1747444"/>
            <a:ext cx="1716995" cy="228932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4322605"/>
            <a:ext cx="19431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14600" y="4322605"/>
            <a:ext cx="19431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4322605"/>
            <a:ext cx="19431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896100" y="4322605"/>
            <a:ext cx="1943100" cy="4625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42900" y="4695148"/>
            <a:ext cx="1962792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14600" y="4695148"/>
            <a:ext cx="1962792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24400" y="4695148"/>
            <a:ext cx="1962792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896100" y="4695148"/>
            <a:ext cx="1962792" cy="1248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9563" y="4465058"/>
            <a:ext cx="2427662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435109" y="3909053"/>
            <a:ext cx="251657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0702" y="4029068"/>
            <a:ext cx="2425385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1376" y="1543895"/>
            <a:ext cx="1593989" cy="2125133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35524" y="2306428"/>
            <a:ext cx="1505694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62796" y="4465058"/>
            <a:ext cx="2427662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3318342" y="3909053"/>
            <a:ext cx="251657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363934" y="4029068"/>
            <a:ext cx="2425385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3774609" y="1543895"/>
            <a:ext cx="1593989" cy="21251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818756" y="2306428"/>
            <a:ext cx="1505694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36775" y="4465058"/>
            <a:ext cx="2427662" cy="13942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3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192321" y="3909053"/>
            <a:ext cx="251657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237913" y="4029068"/>
            <a:ext cx="2425385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648588" y="1543895"/>
            <a:ext cx="1593989" cy="212513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692735" y="2306428"/>
            <a:ext cx="1505694" cy="6000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653017" y="1518410"/>
            <a:ext cx="565917" cy="4244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832893" y="154389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0098BF"/>
                </a:solidFill>
              </a:rPr>
              <a:t>1</a:t>
            </a:r>
            <a:endParaRPr kumimoji="1" lang="ja-JP" altLang="en-US" sz="1600" dirty="0">
              <a:solidFill>
                <a:srgbClr val="0098BF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3536698" y="1518410"/>
            <a:ext cx="565917" cy="4244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3716573" y="154389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0098BF"/>
                </a:solidFill>
              </a:rPr>
              <a:t>2</a:t>
            </a:r>
            <a:endParaRPr kumimoji="1" lang="ja-JP" altLang="en-US" sz="1600" dirty="0">
              <a:solidFill>
                <a:srgbClr val="0098BF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6433295" y="1536604"/>
            <a:ext cx="565917" cy="4244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6613171" y="156208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0098BF"/>
                </a:solidFill>
              </a:rPr>
              <a:t>3</a:t>
            </a:r>
            <a:endParaRPr kumimoji="1" lang="ja-JP" altLang="en-US" sz="1600" dirty="0">
              <a:solidFill>
                <a:srgbClr val="0098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3649787" y="1813244"/>
            <a:ext cx="2402259" cy="155331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098069" y="2138859"/>
            <a:ext cx="1505694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4246295" y="4091505"/>
            <a:ext cx="2402259" cy="155331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694577" y="4417119"/>
            <a:ext cx="1505694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2446451" y="3611452"/>
            <a:ext cx="2402259" cy="155331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894734" y="3937066"/>
            <a:ext cx="1505694" cy="91254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06483" y="1766316"/>
            <a:ext cx="2623762" cy="48005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713539" y="2199442"/>
            <a:ext cx="2603460" cy="11395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91598" y="4059069"/>
            <a:ext cx="2623762" cy="48005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98654" y="4492196"/>
            <a:ext cx="2603460" cy="113954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835" y="3521949"/>
            <a:ext cx="2623762" cy="480053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92891" y="3955075"/>
            <a:ext cx="2603460" cy="113954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角丸四角形 4"/>
          <p:cNvSpPr/>
          <p:nvPr userDrawn="1"/>
        </p:nvSpPr>
        <p:spPr>
          <a:xfrm>
            <a:off x="469941" y="2413000"/>
            <a:ext cx="1740051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角丸四角形 5"/>
          <p:cNvSpPr/>
          <p:nvPr userDrawn="1"/>
        </p:nvSpPr>
        <p:spPr>
          <a:xfrm>
            <a:off x="2597375" y="2413000"/>
            <a:ext cx="1740051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角丸四角形 6"/>
          <p:cNvSpPr/>
          <p:nvPr userDrawn="1"/>
        </p:nvSpPr>
        <p:spPr>
          <a:xfrm>
            <a:off x="4724810" y="2413000"/>
            <a:ext cx="1740051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角丸四角形 7"/>
          <p:cNvSpPr/>
          <p:nvPr userDrawn="1"/>
        </p:nvSpPr>
        <p:spPr>
          <a:xfrm>
            <a:off x="6852245" y="2413000"/>
            <a:ext cx="1740051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054551" y="2540480"/>
            <a:ext cx="570832" cy="7610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181986" y="2540480"/>
            <a:ext cx="570832" cy="7610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5309420" y="2540480"/>
            <a:ext cx="570832" cy="7610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7436855" y="2540480"/>
            <a:ext cx="570832" cy="7610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9492" y="3576221"/>
            <a:ext cx="2048054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2452409" y="3576221"/>
            <a:ext cx="2048054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575327" y="3576221"/>
            <a:ext cx="2048054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6698243" y="3576221"/>
            <a:ext cx="2048054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36550" y="4009348"/>
            <a:ext cx="2032206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452409" y="4009348"/>
            <a:ext cx="2032206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575327" y="4009348"/>
            <a:ext cx="2032206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698243" y="4009348"/>
            <a:ext cx="2032206" cy="201045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961300" y="1189947"/>
            <a:ext cx="7220606" cy="92672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角丸四角形 4"/>
          <p:cNvSpPr/>
          <p:nvPr userDrawn="1"/>
        </p:nvSpPr>
        <p:spPr>
          <a:xfrm>
            <a:off x="469941" y="3248980"/>
            <a:ext cx="1740051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角丸四角形 5"/>
          <p:cNvSpPr/>
          <p:nvPr userDrawn="1"/>
        </p:nvSpPr>
        <p:spPr>
          <a:xfrm>
            <a:off x="2597375" y="3248980"/>
            <a:ext cx="1740051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角丸四角形 6"/>
          <p:cNvSpPr/>
          <p:nvPr userDrawn="1"/>
        </p:nvSpPr>
        <p:spPr>
          <a:xfrm>
            <a:off x="4724810" y="3248980"/>
            <a:ext cx="1740051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角丸四角形 7"/>
          <p:cNvSpPr/>
          <p:nvPr userDrawn="1"/>
        </p:nvSpPr>
        <p:spPr>
          <a:xfrm>
            <a:off x="6852245" y="3248980"/>
            <a:ext cx="1740051" cy="1016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054551" y="3376459"/>
            <a:ext cx="570832" cy="7610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181986" y="3376459"/>
            <a:ext cx="570832" cy="7610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5309420" y="3376459"/>
            <a:ext cx="570832" cy="7610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7436855" y="3376459"/>
            <a:ext cx="570832" cy="7610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9492" y="4412201"/>
            <a:ext cx="2048054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2452409" y="4412201"/>
            <a:ext cx="2048054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575327" y="4412201"/>
            <a:ext cx="2048054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6698243" y="4412201"/>
            <a:ext cx="2048054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36550" y="4845328"/>
            <a:ext cx="2032206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452409" y="4845328"/>
            <a:ext cx="2032206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575327" y="4845328"/>
            <a:ext cx="2032206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698243" y="4845328"/>
            <a:ext cx="2032206" cy="124985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角丸四角形 22"/>
          <p:cNvSpPr/>
          <p:nvPr userDrawn="1"/>
        </p:nvSpPr>
        <p:spPr>
          <a:xfrm>
            <a:off x="3701578" y="1328767"/>
            <a:ext cx="1740051" cy="101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4286187" y="1456245"/>
            <a:ext cx="570832" cy="7610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1339967" y="2344768"/>
            <a:ext cx="3231637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3467401" y="2344768"/>
            <a:ext cx="1104203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4571603" y="2344768"/>
            <a:ext cx="1023233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4571604" y="2344768"/>
            <a:ext cx="3150667" cy="904213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11636" y="1328768"/>
            <a:ext cx="1672352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022853" y="1328768"/>
            <a:ext cx="1672352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734069" y="1328768"/>
            <a:ext cx="1672352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445286" y="1328768"/>
            <a:ext cx="1672352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156501" y="1328768"/>
            <a:ext cx="1672352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704450" y="4809154"/>
            <a:ext cx="1279538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77638" y="5349215"/>
            <a:ext cx="6188725" cy="87009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2415667" y="4809154"/>
            <a:ext cx="1279538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4126883" y="4809154"/>
            <a:ext cx="1279538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5838100" y="4809154"/>
            <a:ext cx="1279538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7549315" y="4809154"/>
            <a:ext cx="1279538" cy="361859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18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1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二等辺三角形 25"/>
          <p:cNvSpPr/>
          <p:nvPr userDrawn="1"/>
        </p:nvSpPr>
        <p:spPr>
          <a:xfrm>
            <a:off x="728159" y="1448780"/>
            <a:ext cx="3941880" cy="4530503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2699099" y="1448780"/>
            <a:ext cx="3935175" cy="112297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3199611" y="2603501"/>
            <a:ext cx="3935175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3690872" y="3730965"/>
            <a:ext cx="3935175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4179864" y="4857031"/>
            <a:ext cx="3935175" cy="109122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070394" y="3191445"/>
            <a:ext cx="1257409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365695" y="2069155"/>
            <a:ext cx="666808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06363" y="4310443"/>
            <a:ext cx="2385472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506363" y="5467709"/>
            <a:ext cx="2385472" cy="48005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289246" y="1538791"/>
            <a:ext cx="2768048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61839" y="2678918"/>
            <a:ext cx="2768048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274434" y="3789041"/>
            <a:ext cx="2768048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729531" y="4922589"/>
            <a:ext cx="2768048" cy="96010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2685832"/>
            <a:ext cx="5472178" cy="5100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3457425" y="3403693"/>
            <a:ext cx="2252828" cy="450665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3691945" y="4055739"/>
            <a:ext cx="5452055" cy="52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31182" y="2649400"/>
            <a:ext cx="1385840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954950" y="2649400"/>
            <a:ext cx="1385840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478718" y="2649400"/>
            <a:ext cx="1385840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279443" y="4033148"/>
            <a:ext cx="1385840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803211" y="4033148"/>
            <a:ext cx="1385840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326979" y="4033148"/>
            <a:ext cx="1385840" cy="565983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408676" y="1508788"/>
            <a:ext cx="1462790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3685" y="1568793"/>
            <a:ext cx="1350268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947672" y="1504838"/>
            <a:ext cx="1462790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992681" y="1564845"/>
            <a:ext cx="1350268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3486668" y="1511114"/>
            <a:ext cx="1462790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3531677" y="1571120"/>
            <a:ext cx="1350268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4262056" y="4629135"/>
            <a:ext cx="1462790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307064" y="4839158"/>
            <a:ext cx="1350268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5801051" y="4625185"/>
            <a:ext cx="1462790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846061" y="4835208"/>
            <a:ext cx="1350268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7340047" y="4631461"/>
            <a:ext cx="1462790" cy="11378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385056" y="4841484"/>
            <a:ext cx="1350268" cy="84009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371602" y="3896092"/>
            <a:ext cx="3115067" cy="187316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11634" y="1328768"/>
            <a:ext cx="210618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77638" y="5349215"/>
            <a:ext cx="6188725" cy="87009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2447475" y="1328768"/>
            <a:ext cx="210618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4583317" y="1328768"/>
            <a:ext cx="210618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6719159" y="1328768"/>
            <a:ext cx="2106183" cy="38404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11634" y="4269095"/>
            <a:ext cx="2106183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311634" y="3879050"/>
            <a:ext cx="2106183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447475" y="4269094"/>
            <a:ext cx="2106183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47475" y="3879050"/>
            <a:ext cx="2106183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4583317" y="4269388"/>
            <a:ext cx="2106183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4583317" y="3879343"/>
            <a:ext cx="2106183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719159" y="4269387"/>
            <a:ext cx="2106183" cy="899807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719159" y="3879342"/>
            <a:ext cx="2106183" cy="389750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97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ドーナツ 4"/>
          <p:cNvSpPr/>
          <p:nvPr userDrawn="1"/>
        </p:nvSpPr>
        <p:spPr>
          <a:xfrm>
            <a:off x="3131715" y="1719341"/>
            <a:ext cx="288057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4589787" y="1719340"/>
            <a:ext cx="1422499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4274218" y="3827462"/>
            <a:ext cx="1896500" cy="1579633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3127394" y="3459533"/>
            <a:ext cx="1422499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2968960" y="1877245"/>
            <a:ext cx="1896500" cy="1579633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079798" y="2265162"/>
            <a:ext cx="2745543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079798" y="1773923"/>
            <a:ext cx="2745543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079798" y="4455405"/>
            <a:ext cx="2745543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079798" y="3964167"/>
            <a:ext cx="2745543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318659" y="2274529"/>
            <a:ext cx="2745543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18659" y="1783291"/>
            <a:ext cx="2745543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318659" y="4464773"/>
            <a:ext cx="2745543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18659" y="3973534"/>
            <a:ext cx="2745543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491787" y="3338991"/>
            <a:ext cx="2137922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5222468" y="2108853"/>
            <a:ext cx="675134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396999" y="2319302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5224629" y="4352486"/>
            <a:ext cx="675134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5399160" y="4562935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3272246" y="4352486"/>
            <a:ext cx="675134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3446777" y="4562935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3272246" y="2108853"/>
            <a:ext cx="675134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3446777" y="2319302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6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10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5E381-51BD-4ADD-B379-559B6C66BBE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3429178" y="3656147"/>
            <a:ext cx="1122971" cy="1502464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4581394" y="3656367"/>
            <a:ext cx="1126946" cy="1497165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4581559" y="2120789"/>
            <a:ext cx="1122971" cy="1502464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3429298" y="2126089"/>
            <a:ext cx="1126946" cy="1497165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ドーナツ 4"/>
          <p:cNvSpPr/>
          <p:nvPr userDrawn="1"/>
        </p:nvSpPr>
        <p:spPr>
          <a:xfrm>
            <a:off x="3132035" y="1719339"/>
            <a:ext cx="2880250" cy="384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4589787" y="1719340"/>
            <a:ext cx="1422499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4274218" y="3827462"/>
            <a:ext cx="1896500" cy="1579633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3127394" y="3459533"/>
            <a:ext cx="1422499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2968960" y="1877245"/>
            <a:ext cx="1896500" cy="1579633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079798" y="2265163"/>
            <a:ext cx="2745543" cy="128385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079798" y="1589903"/>
            <a:ext cx="2745543" cy="74067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079798" y="4455406"/>
            <a:ext cx="2745543" cy="128385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079798" y="3780146"/>
            <a:ext cx="2745543" cy="74067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318659" y="2274530"/>
            <a:ext cx="2745543" cy="128385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318659" y="1599270"/>
            <a:ext cx="2745543" cy="74067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318659" y="4464774"/>
            <a:ext cx="2745543" cy="128385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318659" y="3789514"/>
            <a:ext cx="2745543" cy="74067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5" grpId="0"/>
      <p:bldP spid="43" grpId="0"/>
      <p:bldP spid="41" grpId="0"/>
      <p:bldP spid="5" grpId="0" animBg="1"/>
      <p:bldP spid="6" grpId="0" animBg="1"/>
      <p:bldP spid="7" grpId="0" animBg="1"/>
      <p:bldP spid="8" grpId="0" animBg="1"/>
      <p:bldP spid="9" grpId="0" animBg="1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山形 4"/>
          <p:cNvSpPr/>
          <p:nvPr userDrawn="1"/>
        </p:nvSpPr>
        <p:spPr>
          <a:xfrm>
            <a:off x="330229" y="2924356"/>
            <a:ext cx="1765454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2017888" y="2924356"/>
            <a:ext cx="1765454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3705547" y="2924356"/>
            <a:ext cx="1765454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5393205" y="2924356"/>
            <a:ext cx="1765454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7080864" y="2924356"/>
            <a:ext cx="1765454" cy="31326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875389" y="2630939"/>
            <a:ext cx="675134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1049920" y="2841388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546599" y="2630939"/>
            <a:ext cx="675134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2721130" y="2841388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4234036" y="2630939"/>
            <a:ext cx="675134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4408567" y="2841388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5938365" y="2630939"/>
            <a:ext cx="675134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6112897" y="2841388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円/楕円 17"/>
          <p:cNvSpPr/>
          <p:nvPr userDrawn="1"/>
        </p:nvSpPr>
        <p:spPr>
          <a:xfrm>
            <a:off x="7626024" y="2630939"/>
            <a:ext cx="675134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7800556" y="2841388"/>
            <a:ext cx="342212" cy="4562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08677" y="1573428"/>
            <a:ext cx="1620320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074006" y="1573428"/>
            <a:ext cx="1620320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761840" y="1573428"/>
            <a:ext cx="1620320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5427170" y="1573428"/>
            <a:ext cx="1620320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7153432" y="1573428"/>
            <a:ext cx="1620320" cy="102089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08676" y="3590721"/>
            <a:ext cx="1609212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2096510" y="3590721"/>
            <a:ext cx="1609212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3784344" y="3590721"/>
            <a:ext cx="1609212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5472178" y="3590721"/>
            <a:ext cx="1609212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7160012" y="3590721"/>
            <a:ext cx="1609212" cy="193851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397" y="1268761"/>
            <a:ext cx="9144000" cy="303033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1604" y="1268942"/>
            <a:ext cx="4572397" cy="3030008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78909" y="5045425"/>
            <a:ext cx="5963680" cy="10838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78909" y="4599131"/>
            <a:ext cx="5963680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62018" y="1388774"/>
            <a:ext cx="45008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5134611" y="1466489"/>
            <a:ext cx="45009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202124" y="1448780"/>
            <a:ext cx="364572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662018" y="2061143"/>
            <a:ext cx="45008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5134611" y="2138858"/>
            <a:ext cx="45009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202124" y="2121149"/>
            <a:ext cx="364572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662018" y="2738925"/>
            <a:ext cx="45008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5134611" y="2816639"/>
            <a:ext cx="45009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02124" y="2798930"/>
            <a:ext cx="364572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662018" y="3398998"/>
            <a:ext cx="450089" cy="73508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5134611" y="3476712"/>
            <a:ext cx="45009" cy="600067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202124" y="3459004"/>
            <a:ext cx="3645722" cy="63007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3976730" y="1524873"/>
            <a:ext cx="1617494" cy="217324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595959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5411188" y="3241381"/>
            <a:ext cx="977099" cy="1312817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595959"/>
                </a:solidFill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3360624" y="3485662"/>
            <a:ext cx="1237726" cy="1662993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595959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2425258" y="2364215"/>
            <a:ext cx="1184264" cy="1591163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595959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1534488" y="3176876"/>
            <a:ext cx="1039077" cy="1396091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595959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7"/>
                <a:endParaRPr kumimoji="1" lang="ja-JP" altLang="en-US" sz="16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29032" y="5185063"/>
            <a:ext cx="2147632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29032" y="4824223"/>
            <a:ext cx="2147632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2546" y="1648935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02546" y="1288096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552393" y="3561635"/>
            <a:ext cx="2452985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552393" y="3200795"/>
            <a:ext cx="2452985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834077" y="1670706"/>
            <a:ext cx="2452985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834077" y="1309866"/>
            <a:ext cx="2452985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671070" y="5210143"/>
            <a:ext cx="2452985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671070" y="4849303"/>
            <a:ext cx="2452985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2607503" y="1977082"/>
            <a:ext cx="447261" cy="1216442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4741865" y="1548714"/>
            <a:ext cx="1016884" cy="1103658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988627" y="3817388"/>
            <a:ext cx="1103096" cy="960559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3936719" y="4256792"/>
            <a:ext cx="716004" cy="80947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グループ化 14"/>
          <p:cNvGrpSpPr/>
          <p:nvPr userDrawn="1"/>
        </p:nvGrpSpPr>
        <p:grpSpPr>
          <a:xfrm>
            <a:off x="5857551" y="3383513"/>
            <a:ext cx="661204" cy="568391"/>
            <a:chOff x="11714086" y="5075269"/>
            <a:chExt cx="1322292" cy="852587"/>
          </a:xfrm>
        </p:grpSpPr>
        <p:sp>
          <p:nvSpPr>
            <p:cNvPr id="107" name="円/楕円 106"/>
            <p:cNvSpPr/>
            <p:nvPr userDrawn="1"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25" name="フリーフォーム 124"/>
            <p:cNvSpPr/>
            <p:nvPr userDrawn="1"/>
          </p:nvSpPr>
          <p:spPr>
            <a:xfrm>
              <a:off x="11813059" y="5075269"/>
              <a:ext cx="1223319" cy="757120"/>
            </a:xfrm>
            <a:custGeom>
              <a:avLst/>
              <a:gdLst>
                <a:gd name="connsiteX0" fmla="*/ 0 w 1223319"/>
                <a:gd name="connsiteY0" fmla="*/ 757120 h 757120"/>
                <a:gd name="connsiteX1" fmla="*/ 593125 w 1223319"/>
                <a:gd name="connsiteY1" fmla="*/ 114569 h 757120"/>
                <a:gd name="connsiteX2" fmla="*/ 1223319 w 1223319"/>
                <a:gd name="connsiteY2" fmla="*/ 3358 h 7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319" h="75712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9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791252" y="1217523"/>
            <a:ext cx="2272950" cy="374753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91252" y="1211925"/>
            <a:ext cx="227295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791251" y="4605021"/>
            <a:ext cx="227295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91252" y="1727393"/>
            <a:ext cx="227295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3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899516" y="2852519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79551" y="2777509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899516" y="3315494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79551" y="3240483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899516" y="3766042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79551" y="3691032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899516" y="4217670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79551" y="4142660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3435128" y="1220214"/>
            <a:ext cx="2272950" cy="374753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3435128" y="1214616"/>
            <a:ext cx="227295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3435128" y="4607712"/>
            <a:ext cx="227295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3435129" y="1730084"/>
            <a:ext cx="227295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3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3543393" y="2855210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723428" y="2780200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3543393" y="3318185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3723428" y="3243175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3543393" y="3768733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723428" y="3693723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3543393" y="4220362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3723428" y="4145351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6079799" y="1208122"/>
            <a:ext cx="2272950" cy="374753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6079799" y="1202524"/>
            <a:ext cx="227295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079799" y="4595620"/>
            <a:ext cx="2272950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6079799" y="1717992"/>
            <a:ext cx="2272950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3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6188064" y="2843118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6368099" y="2768108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6188064" y="3306093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6368099" y="3231083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6188064" y="3756641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6368099" y="3681631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6188064" y="4208270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6368099" y="4133259"/>
            <a:ext cx="189037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1666623" y="5169194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408677" y="1217523"/>
            <a:ext cx="1890374" cy="374753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08676" y="1211925"/>
            <a:ext cx="189037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08676" y="4605021"/>
            <a:ext cx="1890374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08677" y="1727393"/>
            <a:ext cx="1890374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3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521199" y="2852519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78731" y="2777509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516939" y="3315494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78731" y="3240483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521199" y="3766042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678731" y="3691032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521199" y="4217670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678731" y="4142660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2550860" y="1220214"/>
            <a:ext cx="1890374" cy="374753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2550859" y="1214616"/>
            <a:ext cx="189037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2550859" y="4607712"/>
            <a:ext cx="1890374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2550860" y="1730084"/>
            <a:ext cx="1890374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3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2659122" y="2855210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2820914" y="2780200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2659122" y="3318185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820914" y="3243175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2659122" y="3768733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2820914" y="3693723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2659122" y="4220362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2820914" y="4145351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1738397" y="5169194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4684523" y="1221698"/>
            <a:ext cx="1890374" cy="374753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4684522" y="1216099"/>
            <a:ext cx="189037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4684522" y="4609195"/>
            <a:ext cx="1890374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4684523" y="1731568"/>
            <a:ext cx="1890374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3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4792785" y="2856694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4954577" y="2781683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4792785" y="3319668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4954577" y="3244658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4792785" y="3770217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4954577" y="3695207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4792785" y="4221845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4954577" y="4146835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6826706" y="1224389"/>
            <a:ext cx="1890374" cy="374753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6826705" y="1218791"/>
            <a:ext cx="1890374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6826705" y="4611887"/>
            <a:ext cx="1890374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6826706" y="1734259"/>
            <a:ext cx="1890374" cy="96010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3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6934968" y="2859385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7096760" y="2784375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6934968" y="3322360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7096760" y="3247349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6934968" y="3772908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7096760" y="3697898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6934968" y="4224536"/>
            <a:ext cx="202540" cy="210023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7096760" y="4149526"/>
            <a:ext cx="1526044" cy="3600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517354" y="1778818"/>
            <a:ext cx="1890374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2439646" y="1778818"/>
            <a:ext cx="202121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4495250" y="1778818"/>
            <a:ext cx="202121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6550854" y="1778818"/>
            <a:ext cx="2021216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519025" y="2524874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519025" y="3022670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19025" y="3520466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519025" y="4007440"/>
            <a:ext cx="1888703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2439646" y="2524874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2439646" y="3022670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2439646" y="3520466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439646" y="4007440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495250" y="2524874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495250" y="3022670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4495250" y="3520466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495250" y="4007440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6550854" y="2524874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0854" y="3022670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550854" y="3520466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6550854" y="4007440"/>
            <a:ext cx="2021216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39647" y="1870581"/>
            <a:ext cx="202121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500635" y="1870581"/>
            <a:ext cx="202121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543881" y="1870581"/>
            <a:ext cx="202121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519025" y="2536698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19025" y="3022669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19025" y="3520465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9025" y="4015677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2439646" y="2548488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2437975" y="3034460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437975" y="3532256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2435937" y="4027468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4504345" y="2548488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4502674" y="3034460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4502674" y="3532256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4500635" y="4027468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6550854" y="2548488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6549183" y="3034460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6549183" y="3532256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6547144" y="4027468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1666623" y="5169194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517354" y="1260386"/>
            <a:ext cx="1890374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2439646" y="1260386"/>
            <a:ext cx="202121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4495250" y="1260386"/>
            <a:ext cx="2021216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6550854" y="1260386"/>
            <a:ext cx="2021216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519025" y="2006442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519025" y="2504238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19025" y="3002034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519025" y="3499829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519025" y="3997626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519025" y="4495423"/>
            <a:ext cx="1888703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2439646" y="2006442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2439646" y="2504238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2439646" y="3002034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2439646" y="3499829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2439646" y="3997626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439646" y="4495423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495250" y="2006442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495250" y="2504238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4495250" y="3002034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4495250" y="3499829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95250" y="3997626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495250" y="4495423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6550854" y="2006442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0854" y="2504238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550854" y="3002034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6550854" y="3499829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550854" y="3997626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6550854" y="4495423"/>
            <a:ext cx="2021216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39647" y="1352149"/>
            <a:ext cx="202121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500635" y="1352149"/>
            <a:ext cx="202121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543881" y="1352149"/>
            <a:ext cx="2021216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519025" y="2018266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19025" y="2504237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19025" y="3002033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19025" y="3499829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9025" y="4009432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9025" y="4503660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2439646" y="2030056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2437975" y="2516028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437975" y="3013824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2439646" y="3511620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2442115" y="4021223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2435937" y="4515451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4504345" y="2030056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4502674" y="2516028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4502674" y="3013824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4504345" y="3511620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4506814" y="4021223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4500635" y="4515451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6550854" y="2030056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6549183" y="2516028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6549183" y="3013824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6550854" y="3511620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6553323" y="4021223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6547144" y="4515451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1666623" y="5169194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517354" y="1260386"/>
            <a:ext cx="1890374" cy="69899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2456581" y="1260386"/>
            <a:ext cx="1514840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4009388" y="1260386"/>
            <a:ext cx="1514840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7130399" y="1260386"/>
            <a:ext cx="1441670" cy="698995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519025" y="2006442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519025" y="2504238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19025" y="3002034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519025" y="3499829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519025" y="3997626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519025" y="4495423"/>
            <a:ext cx="1888703" cy="440193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2456581" y="2006442"/>
            <a:ext cx="151484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2456581" y="2504238"/>
            <a:ext cx="151484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2456581" y="3002034"/>
            <a:ext cx="151484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2456581" y="3499829"/>
            <a:ext cx="151484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2456581" y="3997626"/>
            <a:ext cx="151484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456581" y="4495423"/>
            <a:ext cx="151484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09388" y="2006442"/>
            <a:ext cx="151484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009388" y="2504238"/>
            <a:ext cx="151484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4009388" y="3002034"/>
            <a:ext cx="151484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4009388" y="3499829"/>
            <a:ext cx="151484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009388" y="3997626"/>
            <a:ext cx="151484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009388" y="4495423"/>
            <a:ext cx="151484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7130399" y="2006442"/>
            <a:ext cx="144167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7130399" y="2504238"/>
            <a:ext cx="144167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7130399" y="3002034"/>
            <a:ext cx="144167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7130399" y="3499829"/>
            <a:ext cx="144167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7130399" y="3997626"/>
            <a:ext cx="144167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7130399" y="4495423"/>
            <a:ext cx="1441670" cy="440193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56581" y="1352149"/>
            <a:ext cx="151484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014774" y="1352149"/>
            <a:ext cx="151484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123427" y="1352149"/>
            <a:ext cx="144167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519025" y="2018266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19025" y="2504237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19025" y="3002033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19025" y="3499829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9025" y="4009432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9025" y="4503660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2456581" y="2030056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2454910" y="2516028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454910" y="3013824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2456581" y="3511620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2459050" y="4021223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2452872" y="4515451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4018483" y="2030056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4016812" y="2516028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4016812" y="3013824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4018483" y="3511620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4020952" y="4021223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4014774" y="4515451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7130399" y="2030056"/>
            <a:ext cx="144167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7128728" y="2516028"/>
            <a:ext cx="144167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7128728" y="3013824"/>
            <a:ext cx="144167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7130399" y="3511620"/>
            <a:ext cx="144167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7132869" y="4021223"/>
            <a:ext cx="144167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7126690" y="4515451"/>
            <a:ext cx="144167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1666623" y="5169194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5566095" y="1260386"/>
            <a:ext cx="1514840" cy="698995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7" name="正方形/長方形 76"/>
          <p:cNvSpPr/>
          <p:nvPr userDrawn="1"/>
        </p:nvSpPr>
        <p:spPr>
          <a:xfrm>
            <a:off x="5566095" y="2006442"/>
            <a:ext cx="151484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8" name="正方形/長方形 77"/>
          <p:cNvSpPr/>
          <p:nvPr userDrawn="1"/>
        </p:nvSpPr>
        <p:spPr>
          <a:xfrm>
            <a:off x="5566095" y="2504238"/>
            <a:ext cx="151484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9" name="正方形/長方形 78"/>
          <p:cNvSpPr/>
          <p:nvPr userDrawn="1"/>
        </p:nvSpPr>
        <p:spPr>
          <a:xfrm>
            <a:off x="5566095" y="3002034"/>
            <a:ext cx="151484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0" name="正方形/長方形 79"/>
          <p:cNvSpPr/>
          <p:nvPr userDrawn="1"/>
        </p:nvSpPr>
        <p:spPr>
          <a:xfrm>
            <a:off x="5566095" y="3499829"/>
            <a:ext cx="151484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1" name="正方形/長方形 80"/>
          <p:cNvSpPr/>
          <p:nvPr userDrawn="1"/>
        </p:nvSpPr>
        <p:spPr>
          <a:xfrm>
            <a:off x="5566095" y="3997626"/>
            <a:ext cx="1514840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2" name="正方形/長方形 81"/>
          <p:cNvSpPr/>
          <p:nvPr userDrawn="1"/>
        </p:nvSpPr>
        <p:spPr>
          <a:xfrm>
            <a:off x="5566095" y="4495423"/>
            <a:ext cx="1514840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5571481" y="1352149"/>
            <a:ext cx="1514840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5575189" y="2030056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5573518" y="2516028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5573518" y="3013824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5575189" y="3511620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5577659" y="4021223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5571481" y="4515451"/>
            <a:ext cx="1514840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517354" y="1260385"/>
            <a:ext cx="1890374" cy="168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19025" y="3002034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519025" y="3499829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519025" y="3997626"/>
            <a:ext cx="1888703" cy="4401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519025" y="4495423"/>
            <a:ext cx="1888703" cy="440193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2439646" y="3002034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2439646" y="3499829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2439646" y="3997626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439646" y="4495423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4495250" y="3002034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4495250" y="3499829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95250" y="3997626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495250" y="4495423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550854" y="3002034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6550854" y="3499829"/>
            <a:ext cx="2021216" cy="4401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550854" y="3997626"/>
            <a:ext cx="2021216" cy="440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6550854" y="4495423"/>
            <a:ext cx="2021216" cy="440193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19025" y="3002033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19025" y="3499829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9025" y="4009432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9025" y="4503660"/>
            <a:ext cx="1888703" cy="416578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437975" y="3013824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2439646" y="3511620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2442115" y="4021223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2435937" y="4515451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4502674" y="3013824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4504345" y="3511620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4506814" y="4021223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4500635" y="4515451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6549183" y="3013824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6550854" y="3511620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6553323" y="4021223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6547144" y="4515451"/>
            <a:ext cx="2021216" cy="416578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1666623" y="5169194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2439646" y="1260476"/>
            <a:ext cx="2021216" cy="1679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4495250" y="1260386"/>
            <a:ext cx="2021216" cy="16795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6550854" y="1260811"/>
            <a:ext cx="2021216" cy="1679575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2439646" y="2523807"/>
            <a:ext cx="2021216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4495250" y="2523807"/>
            <a:ext cx="2021216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6550854" y="2523807"/>
            <a:ext cx="2021216" cy="416578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2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778539" y="2316435"/>
            <a:ext cx="1391917" cy="37841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848081" y="1812099"/>
            <a:ext cx="1355932" cy="35644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30" y="1803400"/>
            <a:ext cx="292614" cy="390118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7369" y="2614374"/>
            <a:ext cx="390118" cy="2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"/>
                            </p:stCondLst>
                            <p:childTnLst>
                              <p:par>
                                <p:cTn id="14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76" grpId="0"/>
      <p:bldP spid="77" grpId="0"/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380B-79BB-40CA-88E9-E33BB97BE1D5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7099757" y="4142401"/>
            <a:ext cx="594515" cy="792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6765640" y="1310908"/>
            <a:ext cx="518693" cy="6915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1530573" y="1206803"/>
            <a:ext cx="451180" cy="6015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2554822" y="3815101"/>
            <a:ext cx="512690" cy="6835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9" name="円/楕円 28"/>
          <p:cNvSpPr/>
          <p:nvPr userDrawn="1"/>
        </p:nvSpPr>
        <p:spPr>
          <a:xfrm>
            <a:off x="247559" y="4021417"/>
            <a:ext cx="741305" cy="988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7356714" y="1958838"/>
            <a:ext cx="1648664" cy="21980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404665" y="1110694"/>
            <a:ext cx="1687834" cy="22502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5562196" y="2619439"/>
            <a:ext cx="2002500" cy="2669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80965" y="1358770"/>
            <a:ext cx="1565456" cy="20870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611216" y="2678917"/>
            <a:ext cx="1767024" cy="23558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46817" y="1058737"/>
            <a:ext cx="2002500" cy="2669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3331381" y="1868826"/>
            <a:ext cx="2452589" cy="3269835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46933" y="5229201"/>
            <a:ext cx="6649717" cy="114012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40464" y="2872179"/>
            <a:ext cx="186227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59299" y="3398997"/>
            <a:ext cx="2002896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800891" y="3278985"/>
            <a:ext cx="1590260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719728" y="3805802"/>
            <a:ext cx="1710338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4063" y="1686921"/>
            <a:ext cx="1590260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792899" y="2213740"/>
            <a:ext cx="1710338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99598" y="3551214"/>
            <a:ext cx="1590260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6161" y="2057313"/>
            <a:ext cx="1590260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453452" y="1953815"/>
            <a:ext cx="1590260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85915" y="2800117"/>
            <a:ext cx="1590260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3671822" y="1167000"/>
            <a:ext cx="451180" cy="6015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8533922" y="4005061"/>
            <a:ext cx="594515" cy="792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5" grpId="0" animBg="1"/>
      <p:bldP spid="29" grpId="0" animBg="1"/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  <p:bldP spid="6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0" grpId="0" animBg="1"/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53" y="1691919"/>
            <a:ext cx="885437" cy="341312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55" y="1627018"/>
            <a:ext cx="731204" cy="3478031"/>
          </a:xfrm>
          <a:prstGeom prst="rect">
            <a:avLst/>
          </a:prstGeom>
          <a:effectLst>
            <a:outerShdw blurRad="76200" dist="889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グループ化 6"/>
          <p:cNvGrpSpPr/>
          <p:nvPr userDrawn="1"/>
        </p:nvGrpSpPr>
        <p:grpSpPr>
          <a:xfrm>
            <a:off x="633721" y="1246008"/>
            <a:ext cx="2396724" cy="1290143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633721" y="3286234"/>
            <a:ext cx="2396724" cy="1290143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5989781" y="3286234"/>
            <a:ext cx="2396724" cy="1290143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5990676" y="1245771"/>
            <a:ext cx="2396724" cy="1290143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80844" y="1330731"/>
            <a:ext cx="2156200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80844" y="3389367"/>
            <a:ext cx="2156200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69816" y="1335779"/>
            <a:ext cx="2156200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6548" y="3389367"/>
            <a:ext cx="2156200" cy="108387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46933" y="5229200"/>
            <a:ext cx="6649717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2996689" y="1628801"/>
            <a:ext cx="3150623" cy="42004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2996689" y="1628801"/>
            <a:ext cx="3150623" cy="42004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3199955" y="2170797"/>
            <a:ext cx="2744091" cy="36584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3403220" y="2712793"/>
            <a:ext cx="2337560" cy="3116475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3606487" y="3254789"/>
            <a:ext cx="1931027" cy="25744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3809753" y="3796783"/>
            <a:ext cx="1524495" cy="20324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013019" y="4338779"/>
            <a:ext cx="1117963" cy="14904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07237" y="4891422"/>
            <a:ext cx="1129528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007237" y="3880987"/>
            <a:ext cx="1129528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007237" y="3338992"/>
            <a:ext cx="1129528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007237" y="2761186"/>
            <a:ext cx="1129528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007237" y="2221126"/>
            <a:ext cx="1129528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007237" y="1681066"/>
            <a:ext cx="1129528" cy="39004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5134612" y="1891087"/>
            <a:ext cx="130888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2745509" y="2461151"/>
            <a:ext cx="1263879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5179620" y="3001211"/>
            <a:ext cx="126387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2749139" y="3571274"/>
            <a:ext cx="1263879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5108478" y="4111334"/>
            <a:ext cx="1335021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2749139" y="4651394"/>
            <a:ext cx="1462790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507383" y="2011902"/>
            <a:ext cx="243048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507383" y="1651062"/>
            <a:ext cx="243048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507383" y="3122026"/>
            <a:ext cx="243048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507383" y="2761186"/>
            <a:ext cx="243048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507383" y="4232148"/>
            <a:ext cx="2430481" cy="5992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507383" y="3871308"/>
            <a:ext cx="2430481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18659" y="2590276"/>
            <a:ext cx="243048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318659" y="2229436"/>
            <a:ext cx="243048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18659" y="3700399"/>
            <a:ext cx="243048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318659" y="3339559"/>
            <a:ext cx="243048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318659" y="4810522"/>
            <a:ext cx="2430481" cy="59926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318659" y="4449682"/>
            <a:ext cx="2430481" cy="430015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3685" y="1311061"/>
            <a:ext cx="1800356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2321555" y="1118743"/>
            <a:ext cx="36003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411573" y="1118743"/>
            <a:ext cx="5806149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53685" y="2353677"/>
            <a:ext cx="1800356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2321555" y="2161359"/>
            <a:ext cx="36003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411573" y="2161359"/>
            <a:ext cx="5806149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453685" y="3396293"/>
            <a:ext cx="1800356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2321555" y="3203975"/>
            <a:ext cx="36003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411573" y="3203975"/>
            <a:ext cx="5806149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53685" y="4438909"/>
            <a:ext cx="1800356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321555" y="4246591"/>
            <a:ext cx="36003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411573" y="4246591"/>
            <a:ext cx="5806149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53685" y="5481524"/>
            <a:ext cx="1800356" cy="515469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2321555" y="5289207"/>
            <a:ext cx="36003" cy="90010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411573" y="5289207"/>
            <a:ext cx="5806149" cy="900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46933" y="5229200"/>
            <a:ext cx="6649717" cy="9001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246933" y="4778071"/>
            <a:ext cx="6649717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9288" y="5199197"/>
            <a:ext cx="388156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99288" y="4778071"/>
            <a:ext cx="38815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46262" y="5193705"/>
            <a:ext cx="388156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746262" y="4772579"/>
            <a:ext cx="38815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46262" y="4360185"/>
            <a:ext cx="3881564" cy="137907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46262" y="3939059"/>
            <a:ext cx="38815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46262" y="2139938"/>
            <a:ext cx="3881564" cy="137907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746262" y="1718811"/>
            <a:ext cx="388156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8658" y="128635"/>
            <a:ext cx="8371657" cy="750083"/>
          </a:xfrm>
        </p:spPr>
        <p:txBody>
          <a:bodyPr/>
          <a:lstStyle>
            <a:lvl1pPr>
              <a:defRPr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423CC-039D-4844-8FBE-7B711D3B0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848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FAFD-4603-4227-AFDB-7943E74FA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5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E998A-03FB-4BD6-A945-DBFC926919F2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9"/>
            <a:ext cx="6629400" cy="1826363"/>
          </a:xfrm>
        </p:spPr>
        <p:txBody>
          <a:bodyPr tIns="0" bIns="0" anchor="t"/>
          <a:lstStyle>
            <a:lvl1pPr algn="l">
              <a:buNone/>
              <a:defRPr sz="315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150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88602-9AA2-4F8F-BFC6-13C7ECEBB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722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3610C-8386-4CB4-869F-E4D92176C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3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A3F6-92B7-47E8-9303-FF52918CB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6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34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1C8C5-07C1-4754-9040-102155E6CA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1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FE153-0D02-4F2B-AC1B-E56FCB885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4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EF1349BD-2CA3-4815-9374-A650F14E6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165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90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81B1A-F59D-4D30-9A6B-2802DAED1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8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F06D9-3AB9-43E4-A9D6-F99A7D0C5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19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9A8FD-5B83-4454-AC59-1D4FD71D0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0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D932C-50B6-4B3F-B6B8-3CE9D06456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314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17DDB-2887-4797-8CE7-782FF0D0057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F8632-ED34-43AD-8C67-1F618957CAA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573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9A0E1-9AD6-4119-8527-1779F3ADBBA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613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FF79A-8155-4631-812B-DFB6F2506FE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6131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05A20-410A-4D55-9944-BCAC5C7177A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693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77E00-C05E-4DC1-B822-57592FFBADA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71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5753C-E383-451B-96D5-31EEBCD0EA4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8955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C3B47-AFAD-47AF-B7DF-F0ECC2E549F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467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03CC4-5BD0-4DE7-BE91-127D8F6F9C8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255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DB2EB-5D0E-43F3-84BB-A055E87F911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034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5566E-1D72-4414-95DA-6CB63A5D38D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065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33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B834D-F230-415E-8803-ACB0036202D1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06AB6-3F65-4BD0-8CD9-4D1DB8CA251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178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6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9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6304" y="128587"/>
            <a:ext cx="8933688" cy="6600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1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50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9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25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F3179-F6FA-4F96-8FF9-3B1463CCF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823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2C973-3D0C-42ED-8FA8-E7ADFF20D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30737-75E0-4305-8EBA-A9F6340A1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494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87F2C-391E-46AD-B3C2-16112AE7C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0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E4736-580B-4BDB-8E6B-34F9A72AFFF7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2B2CF-7C0A-4865-88B4-52CDCC634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1FF13-D47F-4038-8FFB-E90B36D2E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6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403AC-72C3-4B9D-BAA7-43E540769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2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022C65E5-AE41-436F-A93D-89E4DC772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1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7EB31-7507-4D24-8D53-0DB630A22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EBD71-7BA6-4D63-A007-1E0F642DA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1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7AA08-B6FC-4A73-9B2F-CAAC96441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8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3074" name="Arc 2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" name="Arc 3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4FAB036-2723-4F49-A600-B33ECDDC5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8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BD2F1-FF2E-4B96-866D-B51903CCAB16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0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6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6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075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47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F3D761EC-AA77-4329-9A90-8F810DC644F8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87B2-02DC-49F2-BD52-075FD8CFB75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6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9F95E-A36E-4DB3-9FA3-FCC7A0B20DFA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F9B06-8C2C-41C9-935B-99A0DA42BCD1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A2000-B63C-4C65-93CC-0D0C033F5ECC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80267-7138-4A32-8950-B07BE360FC8D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971CC-5A34-4BB3-917F-36EB5761A4FB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2BB78-98A5-463D-870B-CA42A08DA56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0E5C6-162E-471A-9308-DE4368BC2953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E111E-8791-4E7B-8D13-05D7BBAD9FA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EE728-31D2-4F97-9B7E-2C3A6E43918A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64E4C-068F-4060-8B5B-47E0EBDF04B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EC9-2EAE-449C-B11D-5031B0FB6B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3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81CE3-C6CA-43AD-A861-CEC1370686F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59223-4256-4875-BDDD-E91AEE185BE5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B0D4-68F8-42A4-952F-9EE78A8E8693}" type="datetimeFigureOut">
              <a:rPr lang="en-US" smtClean="0">
                <a:solidFill>
                  <a:srgbClr val="000000"/>
                </a:solidFill>
              </a:rPr>
              <a:pPr/>
              <a:t>11/21/2017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0CD-60F8-42C2-AFD5-BD2D5935BCD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5" name="Picture 3" descr="C:\Users\ASUS\Downloads\Bahan Presentasi\Presentasi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32"/>
            <a:ext cx="9176976" cy="68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-24732"/>
            <a:ext cx="9144000" cy="6882732"/>
          </a:xfrm>
          <a:prstGeom prst="rect">
            <a:avLst/>
          </a:prstGeom>
          <a:gradFill>
            <a:gsLst>
              <a:gs pos="48000">
                <a:schemeClr val="tx1"/>
              </a:gs>
              <a:gs pos="0">
                <a:schemeClr val="tx1">
                  <a:alpha val="0"/>
                  <a:lumMod val="41000"/>
                </a:schemeClr>
              </a:gs>
              <a:gs pos="8000">
                <a:schemeClr val="tx1">
                  <a:lumMod val="14000"/>
                  <a:alpha val="28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9000">
                <a:schemeClr val="tx1">
                  <a:alpha val="94000"/>
                </a:schemeClr>
              </a:gs>
              <a:gs pos="0">
                <a:schemeClr val="tx1">
                  <a:alpha val="0"/>
                  <a:lumMod val="41000"/>
                </a:schemeClr>
              </a:gs>
              <a:gs pos="2000">
                <a:schemeClr val="tx1">
                  <a:lumMod val="14000"/>
                  <a:alpha val="28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B0D4-68F8-42A4-952F-9EE78A8E86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0CD-60F8-42C2-AFD5-BD2D5935BC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B0D4-68F8-42A4-952F-9EE78A8E86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0CD-60F8-42C2-AFD5-BD2D5935BC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C:\Users\ASUS\Downloads\Bahan Presentasi\Presentasi 7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"/>
          <a:stretch/>
        </p:blipFill>
        <p:spPr bwMode="auto">
          <a:xfrm>
            <a:off x="0" y="0"/>
            <a:ext cx="9384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228600" y="-152400"/>
            <a:ext cx="9613233" cy="7010400"/>
          </a:xfrm>
          <a:prstGeom prst="rect">
            <a:avLst/>
          </a:prstGeom>
          <a:gradFill>
            <a:gsLst>
              <a:gs pos="57000">
                <a:schemeClr val="tx1"/>
              </a:gs>
              <a:gs pos="0">
                <a:schemeClr val="tx1">
                  <a:alpha val="0"/>
                  <a:lumMod val="41000"/>
                </a:schemeClr>
              </a:gs>
              <a:gs pos="30000">
                <a:schemeClr val="tx1">
                  <a:lumMod val="14000"/>
                  <a:alpha val="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24" y="-1"/>
            <a:ext cx="9222324" cy="682950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8322" y="0"/>
            <a:ext cx="9222323" cy="6867412"/>
          </a:xfrm>
          <a:prstGeom prst="rect">
            <a:avLst/>
          </a:prstGeom>
          <a:gradFill flip="none" rotWithShape="1">
            <a:gsLst>
              <a:gs pos="85000">
                <a:schemeClr val="tx1">
                  <a:alpha val="59000"/>
                </a:schemeClr>
              </a:gs>
              <a:gs pos="100000">
                <a:schemeClr val="tx1">
                  <a:alpha val="0"/>
                  <a:lumMod val="41000"/>
                </a:schemeClr>
              </a:gs>
              <a:gs pos="96000">
                <a:schemeClr val="tx1">
                  <a:lumMod val="14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B0D4-68F8-42A4-952F-9EE78A8E86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C0CD-60F8-42C2-AFD5-BD2D5935BC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87B2-02DC-49F2-BD52-075FD8CFB75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6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87B2-02DC-49F2-BD52-075FD8CFB75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0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87B2-02DC-49F2-BD52-075FD8CFB75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87B2-02DC-49F2-BD52-075FD8CFB75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FF0-19FB-4EB0-A4E5-B6EF580081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0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06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87B2-02DC-49F2-BD52-075FD8CFB75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1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87B2-02DC-49F2-BD52-075FD8CFB75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87B2-02DC-49F2-BD52-075FD8CFB75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4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87B2-02DC-49F2-BD52-075FD8CFB75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9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F736C-0F6C-4828-AEFB-A7756692B5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7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99B7-D62C-4561-A4B4-B8F34E7C7B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7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35DE9-16C1-4F2C-86D3-ADD10DCF00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CF6B-20EB-4950-A8B1-0ED8B03960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4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B1E34-B43A-4D1B-B6AF-BA0B118F2E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4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27E2-2EEC-4EAD-A877-4AF958F882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1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62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B8FAC-80CF-4057-A8E5-A0FD7610D6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8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A6BE6-BA04-476E-A994-2D10B5D4B6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A970-8816-4092-BE94-8F558A2A54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7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E25D-ECB3-4302-8EDC-3BA8DE0EC6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0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BAB5-F832-45A7-8F9D-F9384B9646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3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83679-8C36-4B5D-8370-ABED520517F9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4571-5AE3-44E9-940D-816B0B699D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61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662-D12D-45BD-8DA8-1E8D49C731E0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32EF-12C1-429E-9E25-B924304559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EEA0-FC51-4467-A13A-10A7FB93C6A8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4B8A-ADD4-4A0E-8E8C-51290C1CB7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28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4255-B190-4F54-869F-C84E129F2913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5F4B-19B1-4B10-846B-786E4B72B6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4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5DF4-359E-4A09-A41C-1ED54EB8AE9F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D49C-61C2-486C-838C-B894EB1CB3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8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6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0A3E-F16E-42AE-BF45-C7E0C91134A4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4347-3A0C-4407-A252-761845ECCC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14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B5FA-B713-419F-AB81-97B2AE23E7EC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62D6-FF88-42BA-A6ED-C3D8D9D5DD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9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07A4-0670-4B8C-A85A-413E74C31AC6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820C-3E92-4B1E-B328-E9CE48E11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5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DF36-73F4-4504-9D8A-F2842EC45FB3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0371-6467-4D1E-B209-355D8B5DF5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93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933F-F5CD-439D-82BE-121649BE4A7B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E53E-D3AA-4364-9C34-92066D124E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98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FBEE-1FE7-465C-9511-8FEF66D41DA2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F748-80B4-4D3E-80FB-2F283475AD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1181" y="1838824"/>
            <a:ext cx="8371657" cy="1109746"/>
          </a:xfrm>
          <a:prstGeom prst="rect">
            <a:avLst/>
          </a:prstGeom>
        </p:spPr>
        <p:txBody>
          <a:bodyPr anchor="b"/>
          <a:lstStyle>
            <a:lvl1pPr algn="ctr">
              <a:defRPr sz="4800"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57206" y="2858938"/>
            <a:ext cx="8029589" cy="600067"/>
          </a:xfrm>
        </p:spPr>
        <p:txBody>
          <a:bodyPr anchor="t">
            <a:noAutofit/>
          </a:bodyPr>
          <a:lstStyle>
            <a:lvl1pPr algn="ctr"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2304" y="4089075"/>
            <a:ext cx="7039393" cy="165018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1668" y="3759037"/>
            <a:ext cx="6520665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386173" y="1448782"/>
            <a:ext cx="2904791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1576079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1178752"/>
            <a:ext cx="5176025" cy="794083"/>
          </a:xfrm>
          <a:prstGeom prst="rect">
            <a:avLst/>
          </a:prstGeom>
        </p:spPr>
        <p:txBody>
          <a:bodyPr anchor="b"/>
          <a:lstStyle>
            <a:lvl1pPr algn="l">
              <a:defRPr sz="2700" spc="75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36794" y="1988842"/>
            <a:ext cx="5176025" cy="17101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1838567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386173" y="1448782"/>
            <a:ext cx="2904791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1576079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1028735"/>
            <a:ext cx="5176025" cy="779709"/>
          </a:xfrm>
          <a:prstGeom prst="rect">
            <a:avLst/>
          </a:prstGeom>
        </p:spPr>
        <p:txBody>
          <a:bodyPr anchor="b"/>
          <a:lstStyle>
            <a:lvl1pPr algn="l">
              <a:defRPr sz="2700" spc="75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3566980" y="2059558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06849" y="2315121"/>
            <a:ext cx="477094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06849" y="1928835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3566980" y="3199685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806849" y="3455248"/>
            <a:ext cx="477094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806849" y="3068961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55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8533324" y="6167925"/>
            <a:ext cx="202540" cy="69007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en-US" sz="1600">
              <a:solidFill>
                <a:srgbClr val="FFFFFF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5469423"/>
            <a:ext cx="9144000" cy="139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386173" y="847350"/>
            <a:ext cx="2904791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974647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600835"/>
            <a:ext cx="5176025" cy="1209374"/>
          </a:xfrm>
          <a:prstGeom prst="rect">
            <a:avLst/>
          </a:prstGeom>
        </p:spPr>
        <p:txBody>
          <a:bodyPr anchor="b"/>
          <a:lstStyle>
            <a:lvl1pPr algn="l">
              <a:defRPr sz="4800" spc="30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62197" y="1591475"/>
            <a:ext cx="5173127" cy="66036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2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543145" y="3809703"/>
            <a:ext cx="5176025" cy="11771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3575360" y="2343610"/>
            <a:ext cx="983542" cy="131127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820068" y="2343609"/>
            <a:ext cx="983542" cy="1311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6064776" y="2343609"/>
            <a:ext cx="983542" cy="13112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38404" y="2664323"/>
            <a:ext cx="863344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24875" y="2669066"/>
            <a:ext cx="863344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80166" y="2665343"/>
            <a:ext cx="863344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43217" y="5807404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060303" y="5748138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3828642" y="5807404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245727" y="5756605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6013231" y="5807404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430317" y="5748138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72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31181" y="3729034"/>
            <a:ext cx="8304143" cy="674070"/>
          </a:xfrm>
          <a:prstGeom prst="rect">
            <a:avLst/>
          </a:prstGeom>
        </p:spPr>
        <p:txBody>
          <a:bodyPr anchor="b"/>
          <a:lstStyle>
            <a:lvl1pPr algn="ctr">
              <a:defRPr sz="2700" spc="75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11668" y="5049181"/>
            <a:ext cx="6520665" cy="1020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3401769" y="518662"/>
            <a:ext cx="2316143" cy="3088191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200" dirty="0">
              <a:solidFill>
                <a:srgbClr val="595959"/>
              </a:solidFill>
              <a:latin typeface="Roboto Condensed Ligh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3502827" y="653408"/>
            <a:ext cx="2114026" cy="281870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97404" y="4329101"/>
            <a:ext cx="654919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1668" y="4929167"/>
            <a:ext cx="6520665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9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73649" y="2228868"/>
            <a:ext cx="3735740" cy="2370263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4500"/>
              </a:lnSpc>
              <a:defRPr sz="4800" spc="3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122941" y="2108855"/>
            <a:ext cx="45009" cy="237026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56938" y="2213865"/>
            <a:ext cx="4253342" cy="21602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203" y="1628801"/>
            <a:ext cx="8029589" cy="1175849"/>
          </a:xfrm>
        </p:spPr>
        <p:txBody>
          <a:bodyPr anchor="b">
            <a:noAutofit/>
          </a:bodyPr>
          <a:lstStyle>
            <a:lvl1pPr algn="ctr"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8203" y="2948947"/>
            <a:ext cx="8029589" cy="21602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469941" y="1192423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969721" y="1858738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054398" y="1988842"/>
            <a:ext cx="4725935" cy="291032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8" y="2558905"/>
            <a:ext cx="3240641" cy="1770197"/>
          </a:xfrm>
          <a:prstGeom prst="rect">
            <a:avLst/>
          </a:prstGeom>
        </p:spPr>
        <p:txBody>
          <a:bodyPr anchor="ctr"/>
          <a:lstStyle>
            <a:lvl1pPr algn="ctr">
              <a:defRPr sz="3300" spc="75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9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1196691" y="1223947"/>
            <a:ext cx="6368402" cy="48112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-966915" y="6908667"/>
            <a:ext cx="956504" cy="717440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24451" y="3759038"/>
            <a:ext cx="4341642" cy="120585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4451" y="4989175"/>
            <a:ext cx="4341642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1241732" y="4479118"/>
            <a:ext cx="1957497" cy="390043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86350" y="4460162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3087096" y="3087918"/>
            <a:ext cx="1957497" cy="390043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131715" y="3068962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4999975" y="1647757"/>
            <a:ext cx="1957497" cy="390043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44594" y="1628801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01234" y="3669302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587695" y="2291307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500574" y="848715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83632" y="4089074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074006" y="2708922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986885" y="1268761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4301947" y="4929167"/>
            <a:ext cx="4842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31 -0.927 L 0.09315 -0.0872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4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469941" y="1192423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69721" y="1858738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044593" y="1028735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4977080" y="968728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74362" y="1238758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44593" y="2318878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4977080" y="2258871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874362" y="2528901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044593" y="3609021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977080" y="3549014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874362" y="3819044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044593" y="4928979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4977080" y="4868972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874362" y="5139002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8" y="2558905"/>
            <a:ext cx="3240641" cy="1770197"/>
          </a:xfrm>
          <a:prstGeom prst="rect">
            <a:avLst/>
          </a:prstGeom>
        </p:spPr>
        <p:txBody>
          <a:bodyPr anchor="ctr"/>
          <a:lstStyle>
            <a:lvl1pPr algn="ctr">
              <a:defRPr sz="3300" spc="75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13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50729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4031894" y="2138858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44415" y="2138857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842053" y="2108855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71" y="2438891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4211929" y="3098964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24451" y="3098963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022088" y="3068961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112107" y="3398997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4391965" y="4059072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486" y="4059071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202124" y="4029069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92143" y="4359105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4572000" y="5019178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684522" y="5019177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382160" y="4989175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472179" y="5319211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91964" y="338657"/>
            <a:ext cx="4433378" cy="785806"/>
          </a:xfrm>
        </p:spPr>
        <p:txBody>
          <a:bodyPr anchor="b">
            <a:noAutofit/>
          </a:bodyPr>
          <a:lstStyle>
            <a:lvl1pPr algn="l"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391964" y="1088742"/>
            <a:ext cx="4433378" cy="75008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71603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2" y="1868826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1568793"/>
            <a:ext cx="3465686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1" y="1499798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1988842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2" y="3338990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3068961"/>
            <a:ext cx="3465686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20" y="3008955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3497997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2" y="4749148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4729531" y="4449114"/>
            <a:ext cx="3465686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382161" y="4380118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359656" y="4869162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8659" y="248648"/>
            <a:ext cx="3523259" cy="9058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8659" y="1178750"/>
            <a:ext cx="3523259" cy="15001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118743"/>
            <a:ext cx="3896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4357811" y="5889275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2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8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6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8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6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71603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2" y="1868826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3038958"/>
            <a:ext cx="3465686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1" y="2969962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3459005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2" y="3338990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4467234"/>
            <a:ext cx="3465686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20" y="4398238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4887282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2" y="4749148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4357811" y="5889275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2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926279" y="1577784"/>
            <a:ext cx="3465686" cy="420047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8820" y="1508788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51323" y="1997832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068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8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6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4571603" y="1"/>
            <a:ext cx="1" cy="645933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2" y="1868826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1568793"/>
            <a:ext cx="3465686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1" y="1499798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1988842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2" y="3338990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3047948"/>
            <a:ext cx="3465686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20" y="2978952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3467995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2" y="4749148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4729531" y="4449114"/>
            <a:ext cx="3465686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382161" y="4380118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359656" y="4869162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33" name="円/楕円 32"/>
          <p:cNvSpPr/>
          <p:nvPr userDrawn="1"/>
        </p:nvSpPr>
        <p:spPr>
          <a:xfrm>
            <a:off x="4357811" y="5889275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2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87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469941" y="1192423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969721" y="1858738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3782" y="1801144"/>
            <a:ext cx="4355068" cy="3188630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 dirty="0">
              <a:solidFill>
                <a:srgbClr val="59595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8" y="1568795"/>
            <a:ext cx="3240641" cy="1770197"/>
          </a:xfrm>
          <a:prstGeom prst="rect">
            <a:avLst/>
          </a:prstGeom>
        </p:spPr>
        <p:txBody>
          <a:bodyPr anchor="b"/>
          <a:lstStyle>
            <a:lvl1pPr algn="ctr">
              <a:defRPr sz="2700" spc="75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3671822" y="3308988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3366076" y="1988841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569105" y="1223756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3366076" y="4553399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2569105" y="5334212"/>
            <a:ext cx="180035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2749140" y="1343768"/>
            <a:ext cx="19353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3546111" y="2108853"/>
            <a:ext cx="12509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3851858" y="3429000"/>
            <a:ext cx="9051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3546112" y="4673411"/>
            <a:ext cx="121093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2659121" y="5454225"/>
            <a:ext cx="209792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4571603" y="3008955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571603" y="788708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4571603" y="1898831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4571603" y="5229201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4571603" y="4119078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32624" y="1003383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732624" y="2108854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732624" y="3193626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732624" y="4333753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732624" y="5443876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269639" y="710325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269638" y="1190378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269639" y="1820449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69638" y="2300502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269639" y="2930016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69638" y="3410068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269639" y="4048376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269638" y="4528429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269639" y="5144972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269638" y="5625025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678730" y="3444505"/>
            <a:ext cx="2867381" cy="112462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020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5261122" y="2269107"/>
            <a:ext cx="403796" cy="1926477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2592855" y="3913280"/>
            <a:ext cx="367834" cy="1795635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5862429" y="987709"/>
            <a:ext cx="1651978" cy="3178805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1479996" y="3889105"/>
            <a:ext cx="582709" cy="256136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2357027" y="3624834"/>
            <a:ext cx="3484675" cy="728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2129013" y="4103402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r>
              <a:rPr kumimoji="1" lang="en-US" altLang="ja-JP" sz="1600" dirty="0">
                <a:solidFill>
                  <a:srgbClr val="FFFFFF"/>
                </a:solidFill>
              </a:rPr>
              <a:t>1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3685378" y="4214804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r>
              <a:rPr kumimoji="1" lang="en-US" altLang="ja-JP" sz="1600" dirty="0">
                <a:solidFill>
                  <a:srgbClr val="FFFFFF"/>
                </a:solidFill>
              </a:rPr>
              <a:t>2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4778332" y="2456974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r>
              <a:rPr kumimoji="1" lang="en-US" altLang="ja-JP" sz="1600" dirty="0">
                <a:solidFill>
                  <a:srgbClr val="FFFFFF"/>
                </a:solidFill>
              </a:rPr>
              <a:t>3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6688419" y="2405517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r>
              <a:rPr kumimoji="1" lang="en-US" altLang="ja-JP" sz="1600" dirty="0">
                <a:solidFill>
                  <a:srgbClr val="FFFFFF"/>
                </a:solidFill>
              </a:rPr>
              <a:t>4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232869" y="3035201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232869" y="2674362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166920" y="4740209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66920" y="4379369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324452" y="1089541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324452" y="728702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759159" y="3429801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759159" y="3068962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3597" y="1860785"/>
            <a:ext cx="40065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3310" y="385357"/>
            <a:ext cx="301559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6" y="6394246"/>
            <a:ext cx="3888770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6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1712185" y="1778816"/>
            <a:ext cx="2741708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202681" y="728701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1719488" y="2140351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3222114" y="3190467"/>
            <a:ext cx="2741708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3233253" y="3552002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4735878" y="4602118"/>
            <a:ext cx="2741708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4738540" y="4963653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202681" y="728701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1719488" y="2140351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3233252" y="3552001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4735878" y="4963652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80142" y="846274"/>
            <a:ext cx="44268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004497" y="2255882"/>
            <a:ext cx="44268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518262" y="3667534"/>
            <a:ext cx="44268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020888" y="5079184"/>
            <a:ext cx="442682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83811" y="668294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219331" y="1148749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610164" y="2079944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745685" y="2560399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103794" y="3491595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39315" y="3972050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613058" y="4903245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748579" y="5383700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5063" y="3781168"/>
            <a:ext cx="3044380" cy="1393746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5062" y="5199198"/>
            <a:ext cx="3829353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1" y="5139190"/>
            <a:ext cx="4144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" name="平行四辺形 5"/>
          <p:cNvSpPr/>
          <p:nvPr userDrawn="1"/>
        </p:nvSpPr>
        <p:spPr>
          <a:xfrm>
            <a:off x="426345" y="1659258"/>
            <a:ext cx="8427161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平行四辺形 6"/>
          <p:cNvSpPr/>
          <p:nvPr userDrawn="1"/>
        </p:nvSpPr>
        <p:spPr>
          <a:xfrm>
            <a:off x="308946" y="2570744"/>
            <a:ext cx="8544560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308946" y="3479357"/>
            <a:ext cx="8544560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426345" y="3639086"/>
            <a:ext cx="8427161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224629" y="1835403"/>
            <a:ext cx="396677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224629" y="2736643"/>
            <a:ext cx="396677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224629" y="3637883"/>
            <a:ext cx="396677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224629" y="4539123"/>
            <a:ext cx="396677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658562" y="1710766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658562" y="2623508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58562" y="3532121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658562" y="4441070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1198" y="1659259"/>
            <a:ext cx="342067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1198" y="3856005"/>
            <a:ext cx="3420677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3597" y="5087803"/>
            <a:ext cx="46301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3576069" y="5819482"/>
            <a:ext cx="1961707" cy="723858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3521085" y="2603622"/>
            <a:ext cx="1435081" cy="67088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3501259" y="1412671"/>
            <a:ext cx="1601341" cy="42116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円/楕円 1"/>
          <p:cNvSpPr/>
          <p:nvPr userDrawn="1"/>
        </p:nvSpPr>
        <p:spPr>
          <a:xfrm>
            <a:off x="4321706" y="1687964"/>
            <a:ext cx="863136" cy="115074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3501363" y="549698"/>
            <a:ext cx="737261" cy="9829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3162681" y="4180785"/>
            <a:ext cx="2165379" cy="569516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3154181" y="3009688"/>
            <a:ext cx="989286" cy="13189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331206" y="4584511"/>
            <a:ext cx="1165158" cy="1553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4133249" y="1768241"/>
            <a:ext cx="1320146" cy="990196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3254820" y="575509"/>
            <a:ext cx="1255357" cy="941600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3998502" y="4677032"/>
            <a:ext cx="1844059" cy="1383164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2864952" y="3072835"/>
            <a:ext cx="1590048" cy="1192640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4210742" y="579701"/>
            <a:ext cx="810216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5149183" y="1779834"/>
            <a:ext cx="42029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4093148" y="3099981"/>
            <a:ext cx="1266184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5425982" y="4690157"/>
            <a:ext cx="23629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044594" y="218645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44594" y="698698"/>
            <a:ext cx="3083110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3310" y="3612375"/>
            <a:ext cx="301559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10319" y="5117644"/>
            <a:ext cx="3699070" cy="131169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84701" y="1418778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84701" y="1898831"/>
            <a:ext cx="3060605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382161" y="2738925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382161" y="3218978"/>
            <a:ext cx="3060605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719728" y="4329102"/>
            <a:ext cx="3060605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719728" y="4809155"/>
            <a:ext cx="3060605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3697910" y="788707"/>
            <a:ext cx="356488" cy="47527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4544995" y="1985657"/>
            <a:ext cx="416558" cy="55536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3391929" y="3325872"/>
            <a:ext cx="504938" cy="67319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4594505" y="4959171"/>
            <a:ext cx="611487" cy="81524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42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67514" y="668694"/>
            <a:ext cx="9297935" cy="510765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1938417" y="1217079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4" name="円/楕円 63"/>
          <p:cNvSpPr/>
          <p:nvPr userDrawn="1"/>
        </p:nvSpPr>
        <p:spPr>
          <a:xfrm>
            <a:off x="221835" y="278652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3" name="円/楕円 62"/>
          <p:cNvSpPr/>
          <p:nvPr userDrawn="1"/>
        </p:nvSpPr>
        <p:spPr>
          <a:xfrm>
            <a:off x="1520848" y="499515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9" name="円/楕円 68"/>
          <p:cNvSpPr/>
          <p:nvPr userDrawn="1"/>
        </p:nvSpPr>
        <p:spPr>
          <a:xfrm>
            <a:off x="3671259" y="2168862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0" name="円/楕円 69"/>
          <p:cNvSpPr/>
          <p:nvPr userDrawn="1"/>
        </p:nvSpPr>
        <p:spPr>
          <a:xfrm>
            <a:off x="5420363" y="3137292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1" name="円/楕円 70"/>
          <p:cNvSpPr/>
          <p:nvPr userDrawn="1"/>
        </p:nvSpPr>
        <p:spPr>
          <a:xfrm>
            <a:off x="7188760" y="4059072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2" name="円/楕円 71"/>
          <p:cNvSpPr/>
          <p:nvPr userDrawn="1"/>
        </p:nvSpPr>
        <p:spPr>
          <a:xfrm>
            <a:off x="3244237" y="1448782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3" name="円/楕円 72"/>
          <p:cNvSpPr/>
          <p:nvPr userDrawn="1"/>
        </p:nvSpPr>
        <p:spPr>
          <a:xfrm>
            <a:off x="4977080" y="2408889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4" name="円/楕円 73"/>
          <p:cNvSpPr/>
          <p:nvPr userDrawn="1"/>
        </p:nvSpPr>
        <p:spPr>
          <a:xfrm>
            <a:off x="6732427" y="3398998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5" name="円/楕円 74"/>
          <p:cNvSpPr/>
          <p:nvPr userDrawn="1"/>
        </p:nvSpPr>
        <p:spPr>
          <a:xfrm>
            <a:off x="8487775" y="4329102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3310" y="3612375"/>
            <a:ext cx="3379124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0319" y="5117644"/>
            <a:ext cx="4396708" cy="113167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3597" y="5087803"/>
            <a:ext cx="47034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63621" y="-450621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367561" y="-450621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764652" y="-450621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148978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1668926" y="6346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FFFFFF"/>
                </a:solidFill>
              </a:rPr>
              <a:t>1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3388704" y="15838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FFFFFF"/>
                </a:solidFill>
              </a:rPr>
              <a:t>2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5121547" y="254399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FFFFFF"/>
                </a:solidFill>
              </a:rPr>
              <a:t>3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6876894" y="35341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FFFFFF"/>
                </a:solidFill>
              </a:rPr>
              <a:t>4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8632241" y="446421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FFFFFF"/>
                </a:solidFill>
              </a:rPr>
              <a:t>5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08114" y="548681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132826" y="1502808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864345" y="2465841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14773" y="3423021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375040" y="4344801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2784996" y="3206810"/>
            <a:ext cx="5496917" cy="101920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2263907" y="1861294"/>
            <a:ext cx="5496917" cy="1030188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1730461" y="524020"/>
            <a:ext cx="5496917" cy="103293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1403472" y="1"/>
            <a:ext cx="2165538" cy="5096933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395667" y="439628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3565135" y="5087803"/>
            <a:ext cx="557886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913831" y="1774777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1442044" y="3109925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626812" y="4357144"/>
            <a:ext cx="5040998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626812" y="5174192"/>
            <a:ext cx="5040998" cy="1013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116803" y="581633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642752" y="1901780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3174512" y="3251930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438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1609376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1" y="634315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140386" y="1317626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71661" y="878717"/>
            <a:ext cx="5040998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89" y="2182259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89" y="1795973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89" y="3511331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394089" y="3125045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394089" y="4869160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94089" y="4482875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3154219" y="1926697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1" name="ホームベース 30"/>
          <p:cNvSpPr/>
          <p:nvPr userDrawn="1"/>
        </p:nvSpPr>
        <p:spPr>
          <a:xfrm>
            <a:off x="3154219" y="3255769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ホームベース 33"/>
          <p:cNvSpPr/>
          <p:nvPr userDrawn="1"/>
        </p:nvSpPr>
        <p:spPr>
          <a:xfrm>
            <a:off x="3154219" y="4613598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1" y="634315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140386" y="1317626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71661" y="3609020"/>
            <a:ext cx="5040998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086706" y="4509120"/>
            <a:ext cx="5446078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255568" y="4179084"/>
            <a:ext cx="4343360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1" name="平行四辺形 30"/>
          <p:cNvSpPr/>
          <p:nvPr userDrawn="1"/>
        </p:nvSpPr>
        <p:spPr>
          <a:xfrm>
            <a:off x="146613" y="4179084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" name="平行四辺形 4"/>
          <p:cNvSpPr/>
          <p:nvPr userDrawn="1"/>
        </p:nvSpPr>
        <p:spPr>
          <a:xfrm>
            <a:off x="953206" y="1388774"/>
            <a:ext cx="3330659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0" name="平行四辺形 29"/>
          <p:cNvSpPr/>
          <p:nvPr userDrawn="1"/>
        </p:nvSpPr>
        <p:spPr>
          <a:xfrm>
            <a:off x="848163" y="1388774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平行四辺形 9"/>
          <p:cNvSpPr/>
          <p:nvPr userDrawn="1"/>
        </p:nvSpPr>
        <p:spPr>
          <a:xfrm>
            <a:off x="593136" y="2783930"/>
            <a:ext cx="3825757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平行四辺形 7"/>
          <p:cNvSpPr/>
          <p:nvPr userDrawn="1"/>
        </p:nvSpPr>
        <p:spPr>
          <a:xfrm>
            <a:off x="488092" y="2783928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4503889" y="3182283"/>
            <a:ext cx="464011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70" y="634315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3731995" y="1317626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29710" y="1358770"/>
            <a:ext cx="3375668" cy="18182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629709" y="3286626"/>
            <a:ext cx="3240642" cy="233261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271660" y="1508788"/>
            <a:ext cx="2292064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53207" y="2894950"/>
            <a:ext cx="2620073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8144" y="4290104"/>
            <a:ext cx="2935136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805531" y="952494"/>
            <a:ext cx="565917" cy="4244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985406" y="97797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0098BF"/>
                </a:solidFill>
              </a:rPr>
              <a:t>1</a:t>
            </a:r>
            <a:endParaRPr kumimoji="1" lang="ja-JP" altLang="en-US" sz="1600" dirty="0">
              <a:solidFill>
                <a:srgbClr val="0098BF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458012" y="2316663"/>
            <a:ext cx="565917" cy="4244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637887" y="23421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0098BF"/>
                </a:solidFill>
              </a:rPr>
              <a:t>2</a:t>
            </a:r>
            <a:endParaRPr kumimoji="1" lang="ja-JP" altLang="en-US" sz="1600" dirty="0">
              <a:solidFill>
                <a:srgbClr val="0098BF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120445" y="3711817"/>
            <a:ext cx="565917" cy="4244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300320" y="373730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417"/>
            <a:r>
              <a:rPr kumimoji="1" lang="en-US" altLang="ja-JP" sz="1600" dirty="0">
                <a:solidFill>
                  <a:srgbClr val="0098BF"/>
                </a:solidFill>
              </a:rPr>
              <a:t>3</a:t>
            </a:r>
            <a:endParaRPr kumimoji="1" lang="ja-JP" altLang="en-US" sz="1600" dirty="0">
              <a:solidFill>
                <a:srgbClr val="0098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27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03" y="340623"/>
            <a:ext cx="1910420" cy="6173623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33" y="968728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4864558" y="1652038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3649" y="3609020"/>
            <a:ext cx="4298351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273649" y="4509120"/>
            <a:ext cx="4298351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216886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8" y="578685"/>
            <a:ext cx="2858066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556065"/>
            <a:ext cx="1266804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524389" y="3000977"/>
            <a:ext cx="1080388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1728364" y="1097356"/>
            <a:ext cx="2469135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49496" y="848715"/>
            <a:ext cx="4365864" cy="132541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4579680" y="2479605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19549" y="2735167"/>
            <a:ext cx="4095811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19549" y="2348881"/>
            <a:ext cx="409581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4579680" y="4240881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19549" y="4496444"/>
            <a:ext cx="4095811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19549" y="4110158"/>
            <a:ext cx="409581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8" y="578685"/>
            <a:ext cx="2858066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556065"/>
            <a:ext cx="1266804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524389" y="3000977"/>
            <a:ext cx="1080388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1728364" y="1097356"/>
            <a:ext cx="2469135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486" y="3609020"/>
            <a:ext cx="4253342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19532" y="4509120"/>
            <a:ext cx="4260801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18370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94683" y="1328768"/>
            <a:ext cx="3420677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03" y="1133642"/>
            <a:ext cx="3956153" cy="4272731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1548848" y="1313661"/>
            <a:ext cx="3668226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7" y="2752124"/>
            <a:ext cx="1022570" cy="2777109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8561" y="3105629"/>
            <a:ext cx="854943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94682" y="3270008"/>
            <a:ext cx="3420677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4029068"/>
            <a:ext cx="9144000" cy="138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40" y="308654"/>
            <a:ext cx="3956153" cy="42727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57" y="950242"/>
            <a:ext cx="1915551" cy="36311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30" y="1804276"/>
            <a:ext cx="1022570" cy="2777109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431544" y="2157779"/>
            <a:ext cx="854943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479086" y="488673"/>
            <a:ext cx="3668226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6372357" y="1298764"/>
            <a:ext cx="1642825" cy="29403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24454" y="4653871"/>
            <a:ext cx="7095093" cy="72534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57496" y="5499231"/>
            <a:ext cx="7629010" cy="78008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1466205" y="2589148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2703950" y="2589148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3941694" y="4239090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228641" y="2588907"/>
            <a:ext cx="1237564" cy="1649942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1466386" y="938724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</a:p>
          <a:p>
            <a:r>
              <a:rPr kumimoji="1" lang="en-US" altLang="ja-JP" dirty="0" smtClean="0"/>
              <a:t>(or blank)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2704131" y="938724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3941876" y="938724"/>
            <a:ext cx="1237564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5179620" y="938965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6722" y="2688056"/>
            <a:ext cx="4725935" cy="7377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6902" y="3338990"/>
            <a:ext cx="4748440" cy="7200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1466205" y="4239090"/>
            <a:ext cx="1237564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2703950" y="4239090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7655110" y="4239090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5179620" y="4239090"/>
            <a:ext cx="1237564" cy="164994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6417366" y="4239090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96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251145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318370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15458" y="1328768"/>
            <a:ext cx="4199903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715457" y="3270008"/>
            <a:ext cx="4199903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06136" y="0"/>
            <a:ext cx="4365864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8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9093" y="29029"/>
            <a:ext cx="1800156" cy="307702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44037" y="3137734"/>
            <a:ext cx="1800156" cy="3077029"/>
          </a:xfr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668981" y="29029"/>
            <a:ext cx="1800156" cy="3077029"/>
          </a:xfr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494570" y="3137963"/>
            <a:ext cx="1800156" cy="3077029"/>
          </a:xfr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318869" y="29029"/>
            <a:ext cx="1800156" cy="3077029"/>
          </a:xfr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9093" y="3137962"/>
            <a:ext cx="1800156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844037" y="29257"/>
            <a:ext cx="1800156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668981" y="3137962"/>
            <a:ext cx="1800156" cy="3076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94570" y="29257"/>
            <a:ext cx="1800156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318869" y="3138191"/>
            <a:ext cx="1800156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83572" y="3318426"/>
            <a:ext cx="471200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508515" y="243360"/>
            <a:ext cx="471200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333459" y="3318426"/>
            <a:ext cx="471200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7983347" y="3318426"/>
            <a:ext cx="471200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6159048" y="243360"/>
            <a:ext cx="471200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0797" y="4025966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6901" y="4357162"/>
            <a:ext cx="1591418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867514" y="941222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953618" y="1272419"/>
            <a:ext cx="1591418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518047" y="941223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604150" y="1272419"/>
            <a:ext cx="1591418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684288" y="4025966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70391" y="4357162"/>
            <a:ext cx="1591418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334820" y="4025966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20924" y="4357163"/>
            <a:ext cx="1591418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787398" y="2962509"/>
            <a:ext cx="263548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4439829" y="2962509"/>
            <a:ext cx="263548" cy="35136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8087173" y="2962509"/>
            <a:ext cx="263548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2612341" y="2918944"/>
            <a:ext cx="263548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6262874" y="2957621"/>
            <a:ext cx="263548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3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2436249" y="2285105"/>
            <a:ext cx="4270708" cy="2761473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7" name="円/楕円 36"/>
          <p:cNvSpPr/>
          <p:nvPr userDrawn="1"/>
        </p:nvSpPr>
        <p:spPr>
          <a:xfrm>
            <a:off x="4060709" y="930420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8" name="円/楕円 37"/>
          <p:cNvSpPr/>
          <p:nvPr userDrawn="1"/>
        </p:nvSpPr>
        <p:spPr>
          <a:xfrm>
            <a:off x="5427170" y="1920530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9" name="円/楕円 38"/>
          <p:cNvSpPr/>
          <p:nvPr userDrawn="1"/>
        </p:nvSpPr>
        <p:spPr>
          <a:xfrm>
            <a:off x="5427170" y="4020764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4060709" y="5040877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684516" y="4020764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2684516" y="1914975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491786" y="3300331"/>
            <a:ext cx="2137923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2788" y="2270292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13" y="12549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477079" y="2270292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734426" y="43658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468716" y="43658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08813" y="5385914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3795015" y="1026490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4978805" y="1059719"/>
            <a:ext cx="2826023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5160383" y="2001386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6344174" y="2034615"/>
            <a:ext cx="25021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5160383" y="4107175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6344174" y="4140403"/>
            <a:ext cx="25021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2606678" y="1808054"/>
            <a:ext cx="1160395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260374" y="2034615"/>
            <a:ext cx="2516240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2606678" y="3913843"/>
            <a:ext cx="1160395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260374" y="4140403"/>
            <a:ext cx="2516240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3778714" y="5144222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595959"/>
              </a:solidFill>
            </a:endParaRPr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1238358" y="6271386"/>
            <a:ext cx="290362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202987" y="1134929"/>
            <a:ext cx="2601841" cy="56489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48510" y="2135731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554861" y="4227003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248217" y="2135237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260373" y="4235470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310100" y="5622262"/>
            <a:ext cx="2601841" cy="56489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20" y="235779"/>
            <a:ext cx="3384844" cy="13220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396" y="1581689"/>
            <a:ext cx="3732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2286199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285405" y="1"/>
            <a:ext cx="2286199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572397" y="1"/>
            <a:ext cx="2286199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857802" y="1"/>
            <a:ext cx="2286199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189605"/>
            <a:ext cx="2286199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285405" y="2189605"/>
            <a:ext cx="2286199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4572397" y="2189605"/>
            <a:ext cx="2286199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6857802" y="2189605"/>
            <a:ext cx="2286199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809578"/>
            <a:ext cx="2286199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2285405" y="1809578"/>
            <a:ext cx="2286199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4571604" y="1809578"/>
            <a:ext cx="2286199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6857008" y="1809578"/>
            <a:ext cx="2286199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794" y="3999182"/>
            <a:ext cx="2286199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2286198" y="3999182"/>
            <a:ext cx="2286199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4572397" y="3999182"/>
            <a:ext cx="2286199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6857802" y="3999182"/>
            <a:ext cx="2286199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1666623" y="5235431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22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1" y="1752601"/>
            <a:ext cx="9176546" cy="1972733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437532" y="3971043"/>
            <a:ext cx="1710338" cy="114530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147957" y="3828022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259584" y="3987978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708" y="3025316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1943" y="4186122"/>
            <a:ext cx="1423405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5503" y="1795180"/>
            <a:ext cx="1769422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535299" y="2362655"/>
            <a:ext cx="1769422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704335" y="2487708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358160" y="2935306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1880159" y="505037"/>
            <a:ext cx="1710338" cy="114530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098773" y="540095"/>
            <a:ext cx="1379203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5539692" y="1075100"/>
            <a:ext cx="1710338" cy="114530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771684" y="1110158"/>
            <a:ext cx="136582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3716434" y="3467030"/>
            <a:ext cx="1710338" cy="114530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52366" y="3682109"/>
            <a:ext cx="1361885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7340048" y="3887280"/>
            <a:ext cx="1710338" cy="114530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6417"/>
              <a:endParaRPr kumimoji="1" lang="ja-JP" alt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572040" y="4068492"/>
            <a:ext cx="136582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1704295" y="2691198"/>
            <a:ext cx="202540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7238778" y="2733645"/>
            <a:ext cx="202540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8" name="円/楕円 67"/>
          <p:cNvSpPr/>
          <p:nvPr userDrawn="1"/>
        </p:nvSpPr>
        <p:spPr>
          <a:xfrm>
            <a:off x="1648070" y="195739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1759697" y="355694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3484441" y="3292804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3596067" y="3452760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5307699" y="763137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5419326" y="923093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7108055" y="3730507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7219682" y="3890462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461012" y="4718066"/>
            <a:ext cx="4199903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1666623" y="5556707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666624" y="5621868"/>
            <a:ext cx="5816642" cy="72813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397" y="2719394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466878" y="2106763"/>
            <a:ext cx="4270708" cy="2761473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涙形 4"/>
          <p:cNvSpPr/>
          <p:nvPr userDrawn="1"/>
        </p:nvSpPr>
        <p:spPr>
          <a:xfrm rot="8100000">
            <a:off x="1913293" y="535525"/>
            <a:ext cx="1357001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6" name="涙形 5"/>
          <p:cNvSpPr/>
          <p:nvPr userDrawn="1"/>
        </p:nvSpPr>
        <p:spPr>
          <a:xfrm rot="4500000">
            <a:off x="418443" y="1715150"/>
            <a:ext cx="1809177" cy="1357001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7" name="涙形 6"/>
          <p:cNvSpPr/>
          <p:nvPr userDrawn="1"/>
        </p:nvSpPr>
        <p:spPr>
          <a:xfrm rot="900000">
            <a:off x="644530" y="3410631"/>
            <a:ext cx="1357001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8" name="涙形 7"/>
          <p:cNvSpPr/>
          <p:nvPr userDrawn="1"/>
        </p:nvSpPr>
        <p:spPr>
          <a:xfrm rot="18900000">
            <a:off x="1923732" y="4350128"/>
            <a:ext cx="1357001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涙形 8"/>
          <p:cNvSpPr/>
          <p:nvPr userDrawn="1"/>
        </p:nvSpPr>
        <p:spPr>
          <a:xfrm rot="15300000">
            <a:off x="2966406" y="3622678"/>
            <a:ext cx="1809177" cy="1357001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3192494" y="1475022"/>
            <a:ext cx="1357001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961483" y="1088742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2401159" y="624809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024462" y="1388773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234824" y="2062731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3674500" y="1598798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297803" y="2362764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6860" y="2032728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1126536" y="1568795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49839" y="2332761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86860" y="3951433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1126536" y="3487501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749839" y="4251467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3234824" y="3939058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3674500" y="3475126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297803" y="4239091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961483" y="4883044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2401159" y="4389108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024462" y="5153074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74539" y="811524"/>
            <a:ext cx="3957801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4808321" y="2937726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48190" y="3186100"/>
            <a:ext cx="3664630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48190" y="2799815"/>
            <a:ext cx="366463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4808321" y="4549835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8190" y="4805396"/>
            <a:ext cx="3664630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048190" y="4411924"/>
            <a:ext cx="366463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9144000" cy="4389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206137" y="805404"/>
            <a:ext cx="3110813" cy="335593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333545" y="955420"/>
            <a:ext cx="2866923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4859" y="800966"/>
            <a:ext cx="3110813" cy="335593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5922267" y="950982"/>
            <a:ext cx="2866923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2773265" y="638692"/>
            <a:ext cx="3599091" cy="38826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907592" y="800964"/>
            <a:ext cx="3330659" cy="243027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1666623" y="5235431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63667" y="818710"/>
            <a:ext cx="8416666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501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63668" y="2270292"/>
            <a:ext cx="8416666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7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601413" y="3759038"/>
            <a:ext cx="765152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13757" y="5225445"/>
            <a:ext cx="2362967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13757" y="4839158"/>
            <a:ext cx="2362967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4189424" y="3759038"/>
            <a:ext cx="765152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01769" y="5225445"/>
            <a:ext cx="2362967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401769" y="4839158"/>
            <a:ext cx="2362967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6777436" y="3759038"/>
            <a:ext cx="765152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989781" y="5225445"/>
            <a:ext cx="2362967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989781" y="4839158"/>
            <a:ext cx="2362967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438910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08861"/>
            <a:ext cx="9144000" cy="510117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219301"/>
            <a:ext cx="9144000" cy="1169806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5902" y="548680"/>
            <a:ext cx="1845689" cy="3838010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69104" y="2701765"/>
            <a:ext cx="621122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69104" y="3253574"/>
            <a:ext cx="6211229" cy="110553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791277" y="1178512"/>
            <a:ext cx="1574937" cy="32109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1666623" y="5235431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7379" y="2194555"/>
            <a:ext cx="9144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3596" y="2481740"/>
            <a:ext cx="914400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9144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" y="278650"/>
            <a:ext cx="913662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1" y="2194555"/>
            <a:ext cx="4570358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"/>
            <a:ext cx="4570358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1666623" y="5235431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5510" y="784950"/>
            <a:ext cx="4249832" cy="9638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5510" y="398665"/>
            <a:ext cx="424983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99664" y="3008953"/>
            <a:ext cx="4249832" cy="930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99664" y="2622668"/>
            <a:ext cx="424983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5212980" cy="4389107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2730738" y="2147918"/>
            <a:ext cx="1975976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919372" y="-2"/>
            <a:ext cx="5224628" cy="4389107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8164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1666623" y="5235431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873624" y="2152650"/>
            <a:ext cx="1690835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4389025" y="1616635"/>
            <a:ext cx="1975976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531912" y="1621367"/>
            <a:ext cx="1690835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83" y="677954"/>
            <a:ext cx="6564383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1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1594966" y="770516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9" name="涙形 8"/>
          <p:cNvSpPr/>
          <p:nvPr userDrawn="1"/>
        </p:nvSpPr>
        <p:spPr>
          <a:xfrm rot="8100000">
            <a:off x="2381149" y="2507047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涙形 9"/>
          <p:cNvSpPr/>
          <p:nvPr userDrawn="1"/>
        </p:nvSpPr>
        <p:spPr>
          <a:xfrm rot="8100000">
            <a:off x="3901761" y="422875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5798688" y="870743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4000623" y="2060609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6564873" y="2787135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05844" y="1101669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56448" y="2739164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613799" y="629350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744585" y="2494440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541870" y="1063802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7298537" y="2907655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1657638" y="717772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437790" y="2454304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961417" y="372854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060279" y="2007865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5859898" y="818000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624528" y="2734391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83" y="677954"/>
            <a:ext cx="6564383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1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9" y="5317062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9" y="3038958"/>
            <a:ext cx="7051826" cy="129014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179011" y="1958837"/>
            <a:ext cx="775565" cy="10339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98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47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9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49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48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54.xml"/><Relationship Id="rId39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34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70.xml"/><Relationship Id="rId47" Type="http://schemas.openxmlformats.org/officeDocument/2006/relationships/slideLayout" Target="../slideLayouts/slideLayout175.xml"/><Relationship Id="rId50" Type="http://schemas.openxmlformats.org/officeDocument/2006/relationships/theme" Target="../theme/theme8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61.xml"/><Relationship Id="rId38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29" Type="http://schemas.openxmlformats.org/officeDocument/2006/relationships/slideLayout" Target="../slideLayouts/slideLayout157.xml"/><Relationship Id="rId41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60.xml"/><Relationship Id="rId37" Type="http://schemas.openxmlformats.org/officeDocument/2006/relationships/slideLayout" Target="../slideLayouts/slideLayout165.xml"/><Relationship Id="rId40" Type="http://schemas.openxmlformats.org/officeDocument/2006/relationships/slideLayout" Target="../slideLayouts/slideLayout168.xml"/><Relationship Id="rId45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64.xml"/><Relationship Id="rId4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31" Type="http://schemas.openxmlformats.org/officeDocument/2006/relationships/slideLayout" Target="../slideLayouts/slideLayout159.xml"/><Relationship Id="rId44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slideLayout" Target="../slideLayouts/slideLayout155.xml"/><Relationship Id="rId30" Type="http://schemas.openxmlformats.org/officeDocument/2006/relationships/slideLayout" Target="../slideLayouts/slideLayout158.xml"/><Relationship Id="rId35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71.xml"/><Relationship Id="rId48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11C5-BC2B-4369-92F9-2C47ED7353F3}" type="datetimeFigureOut">
              <a:rPr lang="id-ID" smtClean="0"/>
              <a:pPr/>
              <a:t>21/11/2017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7168-C3A3-4EF5-A847-2DDDA6D51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6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8C2A5478-4F46-401B-A711-F4B8C9424C9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223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787" y="225043"/>
            <a:ext cx="812642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0667" y="2180971"/>
            <a:ext cx="404266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12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8CB476E4-480D-4F0A-82CA-632709227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998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1026" name="Arc 2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Arc 4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52600" y="63246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90600" y="6324600"/>
            <a:ext cx="304800" cy="304800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7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Textil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Textil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Textil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Textile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Textile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Textile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Textile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Texti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folHlink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ern="1200">
          <a:solidFill>
            <a:schemeClr val="folHlink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ern="1200">
          <a:solidFill>
            <a:schemeClr val="folHlink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ern="1200">
          <a:solidFill>
            <a:schemeClr val="folHlink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551A5A-5250-44D2-B393-EC18CBEE40E8}" type="slidenum">
              <a:rPr lang="en-US" altLang="id-ID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68276" y="228600"/>
            <a:ext cx="8823325" cy="6096000"/>
            <a:chOff x="106" y="144"/>
            <a:chExt cx="5558" cy="3840"/>
          </a:xfrm>
        </p:grpSpPr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89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26" r:id="rId16"/>
    <p:sldLayoutId id="214748422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 Black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 Black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 Black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 Black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 Black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232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195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165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Golden Globe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676400"/>
            <a:ext cx="632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Add topics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a typeface="宋体" pitchFamily="2" charset="-122"/>
              </a:defRPr>
            </a:lvl1pPr>
          </a:lstStyle>
          <a:p>
            <a:fld id="{7E5444F8-AF91-4A5F-BD65-CF1F24889833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87B2-02DC-49F2-BD52-075FD8CFB75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2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A8CBD566-BD48-4AB0-AEA4-82BCE7A6E1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08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E1920-F486-4884-84D0-E9F04F328D87}" type="datetimeFigureOut">
              <a:rPr lang="en-GB"/>
              <a:pPr>
                <a:defRPr/>
              </a:pPr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221732-3210-4491-B4A9-41DB5D0957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520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20756"/>
            <a:ext cx="8229600" cy="4905409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707026" y="6394246"/>
            <a:ext cx="388877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5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pPr defTabSz="816417"/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86719" y="6394246"/>
            <a:ext cx="453685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16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defTabSz="816417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816417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8645306" y="6339325"/>
            <a:ext cx="0" cy="51867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8211690" y="-913"/>
            <a:ext cx="93231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7106816" y="-914"/>
            <a:ext cx="2047905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  <p:sldLayoutId id="2147483895" r:id="rId41"/>
    <p:sldLayoutId id="2147483896" r:id="rId42"/>
    <p:sldLayoutId id="2147483897" r:id="rId43"/>
    <p:sldLayoutId id="2147483898" r:id="rId44"/>
    <p:sldLayoutId id="2147483899" r:id="rId45"/>
    <p:sldLayoutId id="2147483900" r:id="rId46"/>
    <p:sldLayoutId id="2147483901" r:id="rId47"/>
    <p:sldLayoutId id="2147483902" r:id="rId4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hdr="0" dt="0"/>
  <p:txStyles>
    <p:titleStyle>
      <a:lvl1pPr algn="l" defTabSz="816417" rtl="0" eaLnBrk="1" latinLnBrk="0" hangingPunct="1">
        <a:spcBef>
          <a:spcPct val="0"/>
        </a:spcBef>
        <a:buNone/>
        <a:defRPr sz="3000" kern="1200" spc="1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816417" rtl="0" eaLnBrk="1" latinLnBrk="0" hangingPunct="1">
        <a:spcBef>
          <a:spcPct val="200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339" indent="-255131" algn="l" defTabSz="8164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21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0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38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48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56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64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773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09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17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26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34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43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52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60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69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178630"/>
            <a:ext cx="8229600" cy="65808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076739"/>
            <a:ext cx="8229600" cy="518457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15" name="フッター プレースホルダー 3"/>
          <p:cNvSpPr txBox="1">
            <a:spLocks/>
          </p:cNvSpPr>
          <p:nvPr userDrawn="1"/>
        </p:nvSpPr>
        <p:spPr>
          <a:xfrm>
            <a:off x="467189" y="6405332"/>
            <a:ext cx="82096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Aleo-LightItalic" pitchFamily="34" charset="0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3F3F3F">
                    <a:lumMod val="60000"/>
                    <a:lumOff val="40000"/>
                  </a:srgbClr>
                </a:solidFill>
                <a:latin typeface="Dense"/>
              </a:rPr>
              <a:t>The Power of PowerPoint - thepopp.com</a:t>
            </a:r>
            <a:endParaRPr lang="en-US" sz="1600" dirty="0">
              <a:solidFill>
                <a:srgbClr val="3F3F3F">
                  <a:lumMod val="60000"/>
                  <a:lumOff val="40000"/>
                </a:srgbClr>
              </a:solidFill>
              <a:latin typeface="Dense"/>
            </a:endParaRPr>
          </a:p>
        </p:txBody>
      </p:sp>
      <p:sp>
        <p:nvSpPr>
          <p:cNvPr id="12" name="対角する 2 つの角を切り取った四角形 11"/>
          <p:cNvSpPr/>
          <p:nvPr userDrawn="1"/>
        </p:nvSpPr>
        <p:spPr>
          <a:xfrm rot="21054230">
            <a:off x="8873365" y="6474472"/>
            <a:ext cx="721889" cy="962435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対角する 2 つの角を切り取った四角形 12"/>
          <p:cNvSpPr/>
          <p:nvPr userDrawn="1"/>
        </p:nvSpPr>
        <p:spPr>
          <a:xfrm rot="21226749">
            <a:off x="-396003" y="6497708"/>
            <a:ext cx="721889" cy="962435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対角する 2 つの角を切り取った四角形 13"/>
          <p:cNvSpPr/>
          <p:nvPr userDrawn="1"/>
        </p:nvSpPr>
        <p:spPr>
          <a:xfrm rot="21054230">
            <a:off x="-488488" y="-581428"/>
            <a:ext cx="721889" cy="962435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対角する 2 つの角を切り取った四角形 15"/>
          <p:cNvSpPr/>
          <p:nvPr userDrawn="1"/>
        </p:nvSpPr>
        <p:spPr>
          <a:xfrm rot="21226749">
            <a:off x="8857828" y="-617759"/>
            <a:ext cx="721889" cy="962435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17"/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8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  <p:sldLayoutId id="2147483965" r:id="rId20"/>
    <p:sldLayoutId id="2147483966" r:id="rId21"/>
    <p:sldLayoutId id="2147483967" r:id="rId22"/>
    <p:sldLayoutId id="2147483968" r:id="rId23"/>
    <p:sldLayoutId id="2147483969" r:id="rId24"/>
    <p:sldLayoutId id="2147483970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3" grpId="0" animBg="1"/>
      <p:bldP spid="14" grpId="0" animBg="1"/>
      <p:bldP spid="16" grpId="0" animBg="1"/>
    </p:bldLst>
  </p:timing>
  <p:hf hdr="0" dt="0"/>
  <p:txStyles>
    <p:titleStyle>
      <a:lvl1pPr algn="ctr" defTabSz="816417" rtl="0" eaLnBrk="1" latinLnBrk="0" hangingPunct="1">
        <a:spcBef>
          <a:spcPct val="0"/>
        </a:spcBef>
        <a:buNone/>
        <a:defRPr sz="2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6417" rtl="0" eaLnBrk="1" latinLnBrk="0" hangingPunct="1">
        <a:spcBef>
          <a:spcPct val="200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4021" indent="-180009" algn="l" defTabSz="81641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4030" indent="-180009" algn="l" defTabSz="81641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0" indent="-204104" algn="l" defTabSz="81641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38" indent="-204104" algn="l" defTabSz="81641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48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56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64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773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09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17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26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34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43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52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60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69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8211690" y="-913"/>
            <a:ext cx="93231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7106816" y="-914"/>
            <a:ext cx="2047905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417"/>
            <a:endParaRPr kumimoji="1" lang="ja-JP" altLang="en-US" sz="1600">
              <a:solidFill>
                <a:srgbClr val="FFFFFF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96154" y="128635"/>
            <a:ext cx="8371657" cy="750083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20756"/>
            <a:ext cx="8229600" cy="4905409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707026" y="6394246"/>
            <a:ext cx="388877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5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pPr defTabSz="816417"/>
            <a:r>
              <a:rPr lang="en-US" smtClean="0">
                <a:solidFill>
                  <a:srgbClr val="FFFFFF">
                    <a:lumMod val="50000"/>
                    <a:alpha val="70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86719" y="6394246"/>
            <a:ext cx="453685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16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defTabSz="816417"/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 defTabSz="816417"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301780" y="848713"/>
            <a:ext cx="854044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645306" y="6339325"/>
            <a:ext cx="0" cy="51867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2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  <p:sldLayoutId id="2147483993" r:id="rId22"/>
    <p:sldLayoutId id="2147483994" r:id="rId23"/>
    <p:sldLayoutId id="2147483995" r:id="rId24"/>
    <p:sldLayoutId id="2147483996" r:id="rId25"/>
    <p:sldLayoutId id="2147483997" r:id="rId26"/>
    <p:sldLayoutId id="2147483998" r:id="rId27"/>
    <p:sldLayoutId id="2147483999" r:id="rId28"/>
    <p:sldLayoutId id="2147484000" r:id="rId29"/>
    <p:sldLayoutId id="2147484001" r:id="rId30"/>
    <p:sldLayoutId id="2147484002" r:id="rId31"/>
    <p:sldLayoutId id="2147484003" r:id="rId32"/>
    <p:sldLayoutId id="2147484004" r:id="rId33"/>
    <p:sldLayoutId id="2147484005" r:id="rId34"/>
    <p:sldLayoutId id="2147484006" r:id="rId35"/>
    <p:sldLayoutId id="2147484007" r:id="rId36"/>
    <p:sldLayoutId id="2147484008" r:id="rId37"/>
    <p:sldLayoutId id="2147484009" r:id="rId38"/>
    <p:sldLayoutId id="2147484010" r:id="rId39"/>
    <p:sldLayoutId id="2147484011" r:id="rId40"/>
    <p:sldLayoutId id="2147484012" r:id="rId41"/>
    <p:sldLayoutId id="2147484013" r:id="rId42"/>
    <p:sldLayoutId id="2147484014" r:id="rId43"/>
    <p:sldLayoutId id="2147484015" r:id="rId44"/>
    <p:sldLayoutId id="2147484016" r:id="rId45"/>
    <p:sldLayoutId id="2147484017" r:id="rId46"/>
    <p:sldLayoutId id="2147484018" r:id="rId47"/>
    <p:sldLayoutId id="2147484019" r:id="rId48"/>
    <p:sldLayoutId id="2147484020" r:id="rId4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  <p:hf hdr="0" dt="0"/>
  <p:txStyles>
    <p:titleStyle>
      <a:lvl1pPr algn="l" defTabSz="816417" rtl="0" eaLnBrk="1" latinLnBrk="0" hangingPunct="1">
        <a:spcBef>
          <a:spcPct val="0"/>
        </a:spcBef>
        <a:buNone/>
        <a:defRPr sz="2700" kern="1200" spc="7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816417" rtl="0" eaLnBrk="1" latinLnBrk="0" hangingPunct="1">
        <a:spcBef>
          <a:spcPct val="200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339" indent="-255131" algn="l" defTabSz="8164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21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0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38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48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56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564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773" indent="-204104" algn="l" defTabSz="816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09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17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26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34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43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52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60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69" algn="l" defTabSz="8164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350">
              <a:latin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40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75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40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750" smtClean="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eNJe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4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9B9A98"/>
                </a:solidFill>
              </a:defRPr>
            </a:lvl1pPr>
          </a:lstStyle>
          <a:p>
            <a:fld id="{8B674840-BC4D-40A5-9046-AAAE86B59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84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45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5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5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5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50">
          <a:solidFill>
            <a:schemeClr val="tx1"/>
          </a:solidFill>
          <a:latin typeface="Franklin Gothic Book" panose="020B05030201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450">
          <a:solidFill>
            <a:schemeClr val="tx1"/>
          </a:solidFill>
          <a:latin typeface="Franklin Gothic Book" panose="020B05030201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450">
          <a:solidFill>
            <a:schemeClr val="tx1"/>
          </a:solidFill>
          <a:latin typeface="Franklin Gothic Book" panose="020B05030201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450">
          <a:solidFill>
            <a:schemeClr val="tx1"/>
          </a:solidFill>
          <a:latin typeface="Franklin Gothic Book" panose="020B05030201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45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314325" indent="-286941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41735" indent="-2047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753666" indent="-191691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9644" indent="-177404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806" indent="-136922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75588" indent="-13716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04772" indent="-13716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3716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eople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14006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-1474061" y="5976257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300" b="1" dirty="0" err="1" smtClean="0">
                <a:solidFill>
                  <a:prstClr val="black"/>
                </a:solidFill>
                <a:latin typeface="Ace"/>
              </a:rPr>
              <a:t>Muh</a:t>
            </a:r>
            <a:r>
              <a:rPr lang="en-US" sz="3300" b="1" dirty="0" smtClean="0">
                <a:solidFill>
                  <a:prstClr val="black"/>
                </a:solidFill>
                <a:latin typeface="Ace"/>
              </a:rPr>
              <a:t>. Sahid</a:t>
            </a:r>
            <a:endParaRPr lang="en-US" sz="3300" b="1" dirty="0">
              <a:solidFill>
                <a:prstClr val="black"/>
              </a:solidFill>
              <a:latin typeface="Ace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prstClr val="black"/>
                </a:solidFill>
                <a:latin typeface="Ace"/>
              </a:rPr>
              <a:t>Presented by: </a:t>
            </a:r>
            <a:r>
              <a:rPr lang="en-US" sz="1350" b="1" dirty="0" err="1">
                <a:solidFill>
                  <a:prstClr val="black"/>
                </a:solidFill>
                <a:latin typeface="Ace"/>
              </a:rPr>
              <a:t>Muh</a:t>
            </a:r>
            <a:r>
              <a:rPr lang="en-US" sz="1350" b="1" dirty="0">
                <a:solidFill>
                  <a:prstClr val="black"/>
                </a:solidFill>
                <a:latin typeface="Ace"/>
              </a:rPr>
              <a:t>. </a:t>
            </a:r>
            <a:r>
              <a:rPr lang="en-US" sz="1350" b="1" dirty="0" err="1">
                <a:solidFill>
                  <a:prstClr val="black"/>
                </a:solidFill>
                <a:latin typeface="Ace"/>
              </a:rPr>
              <a:t>Sahid</a:t>
            </a:r>
            <a:endParaRPr lang="tr-TR" sz="1350" b="1" dirty="0">
              <a:solidFill>
                <a:prstClr val="black"/>
              </a:solidFill>
              <a:latin typeface="Ace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00200" y="2171700"/>
            <a:ext cx="5829300" cy="3086100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B05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4895" y="0"/>
            <a:ext cx="48788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Komunikasi</a:t>
            </a:r>
            <a:endParaRPr lang="en-US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521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175659" y="2836274"/>
            <a:ext cx="3944982" cy="701279"/>
          </a:xfrm>
        </p:spPr>
        <p:txBody>
          <a:bodyPr/>
          <a:lstStyle/>
          <a:p>
            <a:pPr algn="r" eaLnBrk="1" hangingPunct="1"/>
            <a:r>
              <a:rPr lang="es-UY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Komunikasi</a:t>
            </a:r>
            <a:r>
              <a:rPr lang="es-UY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UY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Dalam</a:t>
            </a:r>
            <a:r>
              <a:rPr lang="es-UY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Islam </a:t>
            </a:r>
            <a:endParaRPr lang="es-ES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8047" y="2255890"/>
            <a:ext cx="89175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-194795" y="274638"/>
          <a:ext cx="9498338" cy="633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1DF1FC-9C28-4726-95B8-C87C7477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01DF1FC-9C28-4726-95B8-C87C74776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D0C81-1960-4C98-A64A-417659E30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BD0C81-1960-4C98-A64A-417659E30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F9AAF8-333E-441C-817C-DB637F3AE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0F9AAF8-333E-441C-817C-DB637F3AE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509FDC-305E-412D-B420-4FEED46E6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6509FDC-305E-412D-B420-4FEED46E6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90F6D3-1794-4FE9-B684-20D90A2A4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690F6D3-1794-4FE9-B684-20D90A2A4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4C3E8-D2F2-43A9-8829-A9DAAE0CC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4E4C3E8-D2F2-43A9-8829-A9DAAE0CC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FC3A6-70C0-4327-AE4B-600A10250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FDFC3A6-70C0-4327-AE4B-600A10250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1417" y="1447800"/>
            <a:ext cx="7221583" cy="1143000"/>
          </a:xfrm>
        </p:spPr>
        <p:txBody>
          <a:bodyPr/>
          <a:lstStyle/>
          <a:p>
            <a:pPr lvl="0" algn="ctr">
              <a:defRPr/>
            </a:pPr>
            <a:r>
              <a:rPr lang="id-ID" dirty="0">
                <a:solidFill>
                  <a:srgbClr val="DC9E1F"/>
                </a:solidFill>
                <a:latin typeface="Aharoni" pitchFamily="2" charset="-79"/>
                <a:cs typeface="Aharoni" pitchFamily="2" charset="-79"/>
              </a:rPr>
              <a:t>Konsep Dasar Komunikasi  </a:t>
            </a:r>
            <a:br>
              <a:rPr lang="id-ID" dirty="0">
                <a:solidFill>
                  <a:srgbClr val="DC9E1F"/>
                </a:solidFill>
                <a:latin typeface="Aharoni" pitchFamily="2" charset="-79"/>
                <a:cs typeface="Aharoni" pitchFamily="2" charset="-79"/>
              </a:rPr>
            </a:br>
            <a:r>
              <a:rPr lang="id-ID" dirty="0">
                <a:solidFill>
                  <a:srgbClr val="DC9E1F"/>
                </a:solidFill>
                <a:latin typeface="Aharoni" pitchFamily="2" charset="-79"/>
                <a:cs typeface="Aharoni" pitchFamily="2" charset="-79"/>
              </a:rPr>
              <a:t>Dalam </a:t>
            </a:r>
            <a:r>
              <a:rPr lang="id-ID" dirty="0" smtClean="0">
                <a:solidFill>
                  <a:srgbClr val="DC9E1F"/>
                </a:solidFill>
                <a:latin typeface="Aharoni" pitchFamily="2" charset="-79"/>
                <a:cs typeface="Aharoni" pitchFamily="2" charset="-79"/>
              </a:rPr>
              <a:t>Islam</a:t>
            </a:r>
            <a:endParaRPr lang="en-US" dirty="0"/>
          </a:p>
        </p:txBody>
      </p:sp>
      <p:pic>
        <p:nvPicPr>
          <p:cNvPr id="5124" name="Picture 4" descr="106, crescent &amp; star symbol                                    00007027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96863"/>
            <a:ext cx="1728787" cy="17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522513" y="3435531"/>
            <a:ext cx="8020595" cy="2625635"/>
          </a:xfrm>
        </p:spPr>
        <p:txBody>
          <a:bodyPr/>
          <a:lstStyle/>
          <a:p>
            <a:pPr marL="342900" lvl="0" indent="-342900"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arabicPeriod"/>
              <a:defRPr/>
            </a:pPr>
            <a:r>
              <a:rPr lang="id-ID" b="1" dirty="0">
                <a:solidFill>
                  <a:schemeClr val="tx1"/>
                </a:solidFill>
                <a:latin typeface="Arial Narrow"/>
              </a:rPr>
              <a:t>Komunikasi Ada Sejak Manusia Ada</a:t>
            </a:r>
          </a:p>
          <a:p>
            <a:pPr marL="342900" lvl="0" indent="-342900"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arabicPeriod"/>
              <a:defRPr/>
            </a:pPr>
            <a:r>
              <a:rPr lang="id-ID" b="1" dirty="0">
                <a:solidFill>
                  <a:schemeClr val="tx1"/>
                </a:solidFill>
                <a:latin typeface="Arial Narrow"/>
              </a:rPr>
              <a:t>Komunikasi Terkait Dengan Pandangan Islam Terhadap Manusia</a:t>
            </a:r>
          </a:p>
          <a:p>
            <a:pPr marL="342900" lvl="0" indent="-342900"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arabicPeriod"/>
              <a:defRPr/>
            </a:pPr>
            <a:r>
              <a:rPr lang="id-ID" b="1" dirty="0">
                <a:solidFill>
                  <a:schemeClr val="tx1"/>
                </a:solidFill>
                <a:latin typeface="Arial Narrow"/>
              </a:rPr>
              <a:t>Komunikasi Adalah Kebutuhan Dasar Hidup Manusia</a:t>
            </a:r>
          </a:p>
          <a:p>
            <a:pPr marL="342900" lvl="0" indent="-342900"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arabicPeriod"/>
              <a:defRPr/>
            </a:pPr>
            <a:r>
              <a:rPr lang="id-ID" b="1" dirty="0">
                <a:solidFill>
                  <a:schemeClr val="tx1"/>
                </a:solidFill>
                <a:latin typeface="Arial Narrow"/>
              </a:rPr>
              <a:t>Komunikasi Adalah Wujud Kasih Sayang A</a:t>
            </a:r>
            <a:r>
              <a:rPr lang="en-US" b="1" dirty="0" err="1">
                <a:solidFill>
                  <a:schemeClr val="tx1"/>
                </a:solidFill>
                <a:latin typeface="Arial Narrow"/>
              </a:rPr>
              <a:t>llah</a:t>
            </a:r>
            <a:r>
              <a:rPr lang="id-ID" b="1" dirty="0">
                <a:solidFill>
                  <a:schemeClr val="tx1"/>
                </a:solidFill>
                <a:latin typeface="Arial Narrow"/>
              </a:rPr>
              <a:t> Terhadap Manusia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1417" y="1447800"/>
            <a:ext cx="7221583" cy="1143000"/>
          </a:xfrm>
        </p:spPr>
        <p:txBody>
          <a:bodyPr/>
          <a:lstStyle/>
          <a:p>
            <a:pPr lvl="0" algn="ctr">
              <a:defRPr/>
            </a:pPr>
            <a:r>
              <a:rPr lang="id-ID" dirty="0">
                <a:solidFill>
                  <a:srgbClr val="DC9E1F"/>
                </a:solidFill>
                <a:latin typeface="Aharoni" pitchFamily="2" charset="-79"/>
                <a:cs typeface="Aharoni" pitchFamily="2" charset="-79"/>
              </a:rPr>
              <a:t>Konsep Dasar Komunikasi  </a:t>
            </a:r>
            <a:br>
              <a:rPr lang="id-ID" dirty="0">
                <a:solidFill>
                  <a:srgbClr val="DC9E1F"/>
                </a:solidFill>
                <a:latin typeface="Aharoni" pitchFamily="2" charset="-79"/>
                <a:cs typeface="Aharoni" pitchFamily="2" charset="-79"/>
              </a:rPr>
            </a:br>
            <a:r>
              <a:rPr lang="id-ID" dirty="0">
                <a:solidFill>
                  <a:srgbClr val="DC9E1F"/>
                </a:solidFill>
                <a:latin typeface="Aharoni" pitchFamily="2" charset="-79"/>
                <a:cs typeface="Aharoni" pitchFamily="2" charset="-79"/>
              </a:rPr>
              <a:t>Dalam </a:t>
            </a:r>
            <a:r>
              <a:rPr lang="id-ID" dirty="0" smtClean="0">
                <a:solidFill>
                  <a:srgbClr val="DC9E1F"/>
                </a:solidFill>
                <a:latin typeface="Aharoni" pitchFamily="2" charset="-79"/>
                <a:cs typeface="Aharoni" pitchFamily="2" charset="-79"/>
              </a:rPr>
              <a:t>Islam</a:t>
            </a:r>
            <a:endParaRPr lang="en-US" dirty="0"/>
          </a:p>
        </p:txBody>
      </p:sp>
      <p:pic>
        <p:nvPicPr>
          <p:cNvPr id="5124" name="Picture 4" descr="106, crescent &amp; star symbol                                    00007027Big Guy                        B34360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96863"/>
            <a:ext cx="1728787" cy="17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522513" y="3605350"/>
            <a:ext cx="8020595" cy="2913018"/>
          </a:xfrm>
        </p:spPr>
        <p:txBody>
          <a:bodyPr/>
          <a:lstStyle/>
          <a:p>
            <a:pPr marL="457200" lvl="0" indent="-457200"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5"/>
              <a:defRPr/>
            </a:pPr>
            <a:r>
              <a:rPr lang="id-ID" sz="2800" b="1" dirty="0">
                <a:solidFill>
                  <a:schemeClr val="tx1"/>
                </a:solidFill>
                <a:latin typeface="Arial Narrow"/>
              </a:rPr>
              <a:t>Komunikasi Bertujuan Untuk Saling Mengenal Antar Manusia Untuk Mewujudkan Semangat Taqwa</a:t>
            </a:r>
          </a:p>
          <a:p>
            <a:pPr marL="342900" lvl="0" indent="-342900"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arabicPeriod" startAt="5"/>
              <a:defRPr/>
            </a:pPr>
            <a:r>
              <a:rPr lang="id-ID" sz="2800" b="1" dirty="0">
                <a:solidFill>
                  <a:schemeClr val="tx1"/>
                </a:solidFill>
                <a:latin typeface="Arial Narrow"/>
              </a:rPr>
              <a:t>Komunikasi Bertujuan Menebar Semangat </a:t>
            </a:r>
            <a:r>
              <a:rPr lang="id-ID" sz="2800" b="1" i="1" dirty="0">
                <a:solidFill>
                  <a:schemeClr val="tx1"/>
                </a:solidFill>
                <a:latin typeface="Arial Narrow"/>
              </a:rPr>
              <a:t>Silm</a:t>
            </a:r>
            <a:r>
              <a:rPr lang="id-ID" sz="2800" b="1" dirty="0">
                <a:solidFill>
                  <a:schemeClr val="tx1"/>
                </a:solidFill>
                <a:latin typeface="Arial Narrow"/>
              </a:rPr>
              <a:t> (Kedamaian dan Kenyamanan)</a:t>
            </a:r>
          </a:p>
          <a:p>
            <a:pPr marL="342900" lvl="0" indent="-342900"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arabicPeriod" startAt="5"/>
              <a:defRPr/>
            </a:pPr>
            <a:r>
              <a:rPr lang="id-ID" sz="2800" b="1" dirty="0">
                <a:solidFill>
                  <a:schemeClr val="tx1"/>
                </a:solidFill>
                <a:latin typeface="Arial Narrow"/>
              </a:rPr>
              <a:t> Komunikasi Adalah Paket</a:t>
            </a:r>
          </a:p>
          <a:p>
            <a:pPr marL="342900" lvl="0" indent="-342900"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AutoNum type="arabicPeriod" startAt="5"/>
              <a:defRPr/>
            </a:pPr>
            <a:r>
              <a:rPr lang="id-ID" sz="2800" b="1" dirty="0">
                <a:solidFill>
                  <a:schemeClr val="tx1"/>
                </a:solidFill>
                <a:latin typeface="Arial Narrow"/>
              </a:rPr>
              <a:t>Komunikasi Memiliki Efek Dunia dan Akhirat</a:t>
            </a:r>
          </a:p>
        </p:txBody>
      </p:sp>
    </p:spTree>
    <p:extLst>
      <p:ext uri="{BB962C8B-B14F-4D97-AF65-F5344CB8AC3E}">
        <p14:creationId xmlns:p14="http://schemas.microsoft.com/office/powerpoint/2010/main" val="27032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175659" y="2836274"/>
            <a:ext cx="5943598" cy="701279"/>
          </a:xfrm>
        </p:spPr>
        <p:txBody>
          <a:bodyPr/>
          <a:lstStyle/>
          <a:p>
            <a:pPr eaLnBrk="1" hangingPunct="1"/>
            <a:r>
              <a:rPr lang="es-UY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 A </a:t>
            </a:r>
            <a:r>
              <a:rPr lang="es-UY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</a:t>
            </a:r>
            <a:r>
              <a:rPr lang="es-UY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Communicator</a:t>
            </a:r>
            <a:br>
              <a:rPr lang="es-UY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UY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br>
              <a:rPr lang="es-UY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UY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Sending</a:t>
            </a:r>
            <a:r>
              <a:rPr lang="es-UY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UY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</a:t>
            </a:r>
            <a:r>
              <a:rPr lang="es-UY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UY" sz="44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Message</a:t>
            </a:r>
            <a:endParaRPr lang="es-ES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43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973932" y="5029200"/>
            <a:ext cx="7027069" cy="971550"/>
            <a:chOff x="0" y="0"/>
            <a:chExt cx="5760" cy="1056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239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67500" rIns="54000" bIns="675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50" noProof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6" name="Rectangle 25"/>
            <p:cNvSpPr>
              <a:spLocks noChangeArrowheads="1"/>
            </p:cNvSpPr>
            <p:nvPr/>
          </p:nvSpPr>
          <p:spPr bwMode="auto">
            <a:xfrm flipV="1">
              <a:off x="0" y="0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67500" tIns="67500" rIns="54000" bIns="675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350" noProof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7" name="Arc 13"/>
          <p:cNvSpPr>
            <a:spLocks noChangeArrowheads="1"/>
          </p:cNvSpPr>
          <p:nvPr/>
        </p:nvSpPr>
        <p:spPr bwMode="auto">
          <a:xfrm>
            <a:off x="-1597819" y="857250"/>
            <a:ext cx="5141119" cy="5143500"/>
          </a:xfrm>
          <a:custGeom>
            <a:avLst/>
            <a:gdLst>
              <a:gd name="T0" fmla="*/ 3429004 w 6858000"/>
              <a:gd name="T1" fmla="*/ 0 h 6858000"/>
              <a:gd name="T2" fmla="*/ 3429000 w 6858000"/>
              <a:gd name="T3" fmla="*/ 3429000 h 6858000"/>
              <a:gd name="T4" fmla="*/ 3457992 w 6858000"/>
              <a:gd name="T5" fmla="*/ 6857877 h 6858000"/>
              <a:gd name="T6" fmla="*/ 11796480 60000 65536"/>
              <a:gd name="T7" fmla="*/ 11796480 60000 65536"/>
              <a:gd name="T8" fmla="*/ 11796480 60000 65536"/>
              <a:gd name="T9" fmla="*/ 3429004 w 6858000"/>
              <a:gd name="T10" fmla="*/ 0 h 6858000"/>
              <a:gd name="T11" fmla="*/ 6858000 w 6858000"/>
              <a:gd name="T12" fmla="*/ 6857877 h 6858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58000" h="6858000" stroke="0">
                <a:moveTo>
                  <a:pt x="3429004" y="0"/>
                </a:moveTo>
                <a:lnTo>
                  <a:pt x="3429003" y="0"/>
                </a:lnTo>
                <a:cubicBezTo>
                  <a:pt x="5322786" y="2"/>
                  <a:pt x="6858000" y="1535217"/>
                  <a:pt x="6858000" y="3429000"/>
                </a:cubicBezTo>
                <a:cubicBezTo>
                  <a:pt x="6858000" y="5311475"/>
                  <a:pt x="5340391" y="6841965"/>
                  <a:pt x="3457983" y="6857877"/>
                </a:cubicBezTo>
                <a:lnTo>
                  <a:pt x="3429000" y="3429000"/>
                </a:lnTo>
                <a:close/>
              </a:path>
              <a:path w="6858000" h="6858000" fill="none">
                <a:moveTo>
                  <a:pt x="3429004" y="0"/>
                </a:moveTo>
                <a:lnTo>
                  <a:pt x="3429003" y="0"/>
                </a:lnTo>
                <a:cubicBezTo>
                  <a:pt x="5322786" y="2"/>
                  <a:pt x="6858000" y="1535217"/>
                  <a:pt x="6858000" y="3429000"/>
                </a:cubicBezTo>
                <a:cubicBezTo>
                  <a:pt x="6858000" y="5311475"/>
                  <a:pt x="5340391" y="6841965"/>
                  <a:pt x="3457983" y="6857877"/>
                </a:cubicBez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 cmpd="sng">
            <a:solidFill>
              <a:srgbClr val="BFBFB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2917031" y="1799036"/>
            <a:ext cx="420291" cy="420290"/>
            <a:chOff x="0" y="0"/>
            <a:chExt cx="353" cy="353"/>
          </a:xfrm>
        </p:grpSpPr>
        <p:pic>
          <p:nvPicPr>
            <p:cNvPr id="8199" name="Oval 1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09" y="101"/>
              <a:ext cx="13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3292080" y="2750344"/>
            <a:ext cx="420290" cy="420291"/>
            <a:chOff x="0" y="0"/>
            <a:chExt cx="353" cy="353"/>
          </a:xfrm>
        </p:grpSpPr>
        <p:pic>
          <p:nvPicPr>
            <p:cNvPr id="8202" name="Oval 1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108" y="101"/>
              <a:ext cx="13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292080" y="3700464"/>
            <a:ext cx="420290" cy="421481"/>
            <a:chOff x="0" y="0"/>
            <a:chExt cx="353" cy="354"/>
          </a:xfrm>
        </p:grpSpPr>
        <p:pic>
          <p:nvPicPr>
            <p:cNvPr id="8205" name="Oval 1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109" y="102"/>
              <a:ext cx="13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2926556" y="4651774"/>
            <a:ext cx="420291" cy="420290"/>
            <a:chOff x="0" y="0"/>
            <a:chExt cx="353" cy="353"/>
          </a:xfrm>
        </p:grpSpPr>
        <p:pic>
          <p:nvPicPr>
            <p:cNvPr id="8208" name="Oval 1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109" y="102"/>
              <a:ext cx="13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971551" y="2283619"/>
            <a:ext cx="1150144" cy="2295525"/>
            <a:chOff x="0" y="0"/>
            <a:chExt cx="968" cy="1928"/>
          </a:xfrm>
        </p:grpSpPr>
        <p:pic>
          <p:nvPicPr>
            <p:cNvPr id="8211" name="Arc 1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8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2" y="2"/>
              <a:ext cx="96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-2515790" y="3343276"/>
            <a:ext cx="4683919" cy="171450"/>
            <a:chOff x="0" y="0"/>
            <a:chExt cx="6246420" cy="228600"/>
          </a:xfrm>
        </p:grpSpPr>
        <p:grpSp>
          <p:nvGrpSpPr>
            <p:cNvPr id="8214" name="Group 22"/>
            <p:cNvGrpSpPr>
              <a:grpSpLocks/>
            </p:cNvGrpSpPr>
            <p:nvPr/>
          </p:nvGrpSpPr>
          <p:grpSpPr bwMode="auto">
            <a:xfrm rot="-5400000">
              <a:off x="4415854" y="-1608405"/>
              <a:ext cx="481584" cy="3450996"/>
              <a:chOff x="0" y="0"/>
              <a:chExt cx="481584" cy="3450336"/>
            </a:xfrm>
          </p:grpSpPr>
          <p:pic>
            <p:nvPicPr>
              <p:cNvPr id="8215" name="Rounded Rectangle 12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81584" cy="3450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6" name="Text Box 25"/>
              <p:cNvSpPr txBox="1">
                <a:spLocks noChangeArrowheads="1"/>
              </p:cNvSpPr>
              <p:nvPr/>
            </p:nvSpPr>
            <p:spPr bwMode="auto">
              <a:xfrm rot="10800000">
                <a:off x="152753" y="138318"/>
                <a:ext cx="181664" cy="3152852"/>
              </a:xfrm>
              <a:prstGeom prst="rect">
                <a:avLst/>
              </a:prstGeom>
              <a:blipFill dpi="0" rotWithShape="1">
                <a:blip r:embed="rId10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8217" name="Group 25"/>
            <p:cNvGrpSpPr>
              <a:grpSpLocks/>
            </p:cNvGrpSpPr>
            <p:nvPr/>
          </p:nvGrpSpPr>
          <p:grpSpPr bwMode="auto">
            <a:xfrm rot="-5400000">
              <a:off x="1367271" y="-1608405"/>
              <a:ext cx="481584" cy="3450996"/>
              <a:chOff x="0" y="0"/>
              <a:chExt cx="481584" cy="3450336"/>
            </a:xfrm>
          </p:grpSpPr>
          <p:pic>
            <p:nvPicPr>
              <p:cNvPr id="8218" name="Rounded Rectangle 23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81584" cy="3450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9" name="Text Box 28"/>
              <p:cNvSpPr txBox="1">
                <a:spLocks noChangeArrowheads="1"/>
              </p:cNvSpPr>
              <p:nvPr/>
            </p:nvSpPr>
            <p:spPr bwMode="auto">
              <a:xfrm rot="10800000">
                <a:off x="152753" y="140881"/>
                <a:ext cx="181664" cy="3152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</p:grpSp>
      <p:sp>
        <p:nvSpPr>
          <p:cNvPr id="8220" name="WordArt 28"/>
          <p:cNvSpPr>
            <a:spLocks noChangeArrowheads="1" noChangeShapeType="1"/>
          </p:cNvSpPr>
          <p:nvPr/>
        </p:nvSpPr>
        <p:spPr bwMode="auto">
          <a:xfrm>
            <a:off x="4286250" y="2571750"/>
            <a:ext cx="2971800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8100" dir="5400000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73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7379880">
                                      <p:cBhvr>
                                        <p:cTn id="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va\question_mark_orange.jpg"/>
          <p:cNvPicPr>
            <a:picLocks noChangeAspect="1" noChangeArrowheads="1"/>
          </p:cNvPicPr>
          <p:nvPr/>
        </p:nvPicPr>
        <p:blipFill>
          <a:blip r:embed="rId2"/>
          <a:srcRect l="15518" r="17241"/>
          <a:stretch>
            <a:fillRect/>
          </a:stretch>
        </p:blipFill>
        <p:spPr bwMode="auto">
          <a:xfrm>
            <a:off x="5825115" y="1255242"/>
            <a:ext cx="2570739" cy="382314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-1" y="0"/>
            <a:ext cx="6525491" cy="6857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</a:schemeClr>
              </a:gs>
              <a:gs pos="92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6226" y="1424616"/>
            <a:ext cx="14029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sz="45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982" y="1424616"/>
            <a:ext cx="18517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sz="4500" b="1" kern="0" dirty="0">
                <a:solidFill>
                  <a:prstClr val="white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YANG</a:t>
            </a:r>
            <a:endParaRPr lang="en-US" sz="4500" b="1" kern="0" dirty="0">
              <a:solidFill>
                <a:prstClr val="white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30" y="1970838"/>
            <a:ext cx="285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sz="7200" b="1" kern="0" dirty="0">
                <a:solidFill>
                  <a:srgbClr val="EC7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ANDA</a:t>
            </a:r>
            <a:endParaRPr lang="id-ID" sz="4950" b="1" kern="0" dirty="0">
              <a:solidFill>
                <a:srgbClr val="EC7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30" y="2953546"/>
            <a:ext cx="325281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d-ID" sz="49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PIKIRKAN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71" y="177731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9360" y="3620707"/>
            <a:ext cx="325281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9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TENTANG</a:t>
            </a:r>
            <a:endParaRPr lang="en-US" sz="495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5646" y="4214206"/>
            <a:ext cx="4150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kern="0" dirty="0" smtClean="0">
                <a:solidFill>
                  <a:srgbClr val="EC7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KOMUNIKASI</a:t>
            </a:r>
            <a:endParaRPr lang="en-US" sz="3600" b="1" kern="0" dirty="0">
              <a:solidFill>
                <a:srgbClr val="EC7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Proses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Kesamaan</a:t>
            </a:r>
            <a:r>
              <a:rPr lang="en-US" sz="1800" dirty="0" smtClean="0"/>
              <a:t> </a:t>
            </a:r>
            <a:r>
              <a:rPr lang="en-US" sz="1800" dirty="0" err="1" smtClean="0"/>
              <a:t>Makna</a:t>
            </a:r>
            <a:endParaRPr lang="en-US" sz="18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Perilaku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2627615" y="6424044"/>
            <a:ext cx="4158196" cy="324853"/>
          </a:xfrm>
          <a:prstGeom prst="rect">
            <a:avLst/>
          </a:prstGeom>
          <a:solidFill>
            <a:srgbClr val="F49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Encode Sans Narrow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00" y="4458243"/>
            <a:ext cx="2579620" cy="128981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76" y="4100424"/>
            <a:ext cx="2712555" cy="1871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8" y="4111629"/>
            <a:ext cx="1960928" cy="23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0122" y="0"/>
            <a:ext cx="8256276" cy="1143000"/>
          </a:xfrm>
          <a:prstGeom prst="rect">
            <a:avLst/>
          </a:prstGeom>
          <a:gradFill flip="none" rotWithShape="1">
            <a:gsLst>
              <a:gs pos="0">
                <a:srgbClr val="50BADA">
                  <a:alpha val="0"/>
                  <a:lumMod val="56000"/>
                  <a:lumOff val="44000"/>
                </a:srgbClr>
              </a:gs>
              <a:gs pos="53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id-ID" sz="13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28850" y="5024437"/>
            <a:ext cx="5429250" cy="996554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US" altLang="en-US" sz="1800" b="1">
              <a:latin typeface="Franklin Gothic Book" panose="020B05030201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Franklin Gothic Book" panose="020B0503020102020204" pitchFamily="34" charset="0"/>
              </a:rPr>
              <a:t>FAKULTAS KESEHATAN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Franklin Gothic Book" panose="020B0503020102020204" pitchFamily="34" charset="0"/>
              </a:rPr>
              <a:t>UNIVERSITAS DIAN NUSWANTORO</a:t>
            </a:r>
          </a:p>
        </p:txBody>
      </p:sp>
      <p:pic>
        <p:nvPicPr>
          <p:cNvPr id="7172" name="Picture 6" descr="http://t3.gstatic.com/images?q=tbn:ANd9GcRYrsTqQ3X2OMFYP3q_4S4i_WFrKdw3w7l-f7Py5UBFxzwhdJ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2" y="1143000"/>
            <a:ext cx="919412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122" y="0"/>
            <a:ext cx="7467600" cy="1143000"/>
          </a:xfrm>
        </p:spPr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0800000">
            <a:off x="1841862" y="6008427"/>
            <a:ext cx="7287403" cy="840283"/>
          </a:xfrm>
          <a:prstGeom prst="rect">
            <a:avLst/>
          </a:prstGeom>
          <a:gradFill flip="none" rotWithShape="1">
            <a:gsLst>
              <a:gs pos="0">
                <a:srgbClr val="50BADA">
                  <a:alpha val="0"/>
                  <a:lumMod val="56000"/>
                  <a:lumOff val="44000"/>
                </a:srgbClr>
              </a:gs>
              <a:gs pos="53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id-ID" sz="13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0182" y="6017716"/>
            <a:ext cx="4091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Pengiriman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Penerimaan</a:t>
            </a:r>
            <a:endParaRPr lang="en-US" sz="2400" dirty="0" smtClean="0"/>
          </a:p>
          <a:p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/</a:t>
            </a:r>
            <a:r>
              <a:rPr lang="en-US" sz="2400" dirty="0" err="1" smtClean="0"/>
              <a:t>informasi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05774" y="36311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Pengirim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151" y="278159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Penerima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69"/>
            <a:ext cx="9144000" cy="68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085975" y="2313386"/>
            <a:ext cx="4800600" cy="359569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Contoh Interaksi Sosial - YouTub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4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526" y="515848"/>
            <a:ext cx="7328264" cy="46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933" y="0"/>
            <a:ext cx="9102682" cy="1143000"/>
          </a:xfrm>
          <a:prstGeom prst="rect">
            <a:avLst/>
          </a:prstGeom>
          <a:gradFill flip="none" rotWithShape="1">
            <a:gsLst>
              <a:gs pos="0">
                <a:srgbClr val="50BADA">
                  <a:alpha val="0"/>
                  <a:lumMod val="56000"/>
                  <a:lumOff val="44000"/>
                </a:srgbClr>
              </a:gs>
              <a:gs pos="53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id-ID" sz="13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8194"/>
            <a:ext cx="6425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Komunikasi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</a:t>
            </a:r>
            <a:r>
              <a:rPr lang="en-US" sz="2800" dirty="0" err="1" smtClean="0">
                <a:solidFill>
                  <a:schemeClr val="bg1"/>
                </a:solidFill>
              </a:rPr>
              <a:t>enyamaan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</a:t>
            </a:r>
            <a:r>
              <a:rPr lang="en-US" sz="2800" dirty="0" err="1" smtClean="0">
                <a:solidFill>
                  <a:schemeClr val="bg1"/>
                </a:solidFill>
              </a:rPr>
              <a:t>akna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0" y="1110343"/>
            <a:ext cx="9144000" cy="5747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5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 rot="18288716">
            <a:off x="-267403" y="1235186"/>
            <a:ext cx="4259580" cy="926275"/>
          </a:xfrm>
        </p:spPr>
        <p:txBody>
          <a:bodyPr/>
          <a:lstStyle/>
          <a:p>
            <a:r>
              <a:rPr lang="en-US" altLang="en-US" dirty="0" smtClean="0"/>
              <a:t>What picture is this ?</a:t>
            </a:r>
          </a:p>
        </p:txBody>
      </p:sp>
      <p:pic>
        <p:nvPicPr>
          <p:cNvPr id="27651" name="Picture 2" descr="http://t0.gstatic.com/images?q=tbn:ANd9GcTo-hCEnI2DLinTMKE7_6o77JzLWInN6kZNIJR17VYbopAjNa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49180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3994015"/>
            <a:ext cx="39243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ight Arrow 1"/>
          <p:cNvSpPr/>
          <p:nvPr/>
        </p:nvSpPr>
        <p:spPr>
          <a:xfrm>
            <a:off x="2481943" y="1489166"/>
            <a:ext cx="1442357" cy="9797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933" y="0"/>
            <a:ext cx="9102682" cy="1143000"/>
          </a:xfrm>
          <a:prstGeom prst="rect">
            <a:avLst/>
          </a:prstGeom>
          <a:gradFill flip="none" rotWithShape="1">
            <a:gsLst>
              <a:gs pos="0">
                <a:srgbClr val="50BADA">
                  <a:alpha val="0"/>
                  <a:lumMod val="56000"/>
                  <a:lumOff val="44000"/>
                </a:srgbClr>
              </a:gs>
              <a:gs pos="53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id-ID" sz="13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962" y="94413"/>
            <a:ext cx="8126425" cy="984885"/>
          </a:xfrm>
        </p:spPr>
        <p:txBody>
          <a:bodyPr/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Bertujuan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765" y="1804740"/>
            <a:ext cx="3275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Tidak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Tahu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765" y="3137040"/>
            <a:ext cx="3263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Tidak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Suka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6531" y="1804740"/>
            <a:ext cx="1560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Tahu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6530" y="3137040"/>
            <a:ext cx="1548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Suka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0965" y="4722110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60194" y="1776548"/>
            <a:ext cx="1442357" cy="979714"/>
          </a:xfrm>
          <a:prstGeom prst="rightArrow">
            <a:avLst/>
          </a:prstGeom>
          <a:solidFill>
            <a:srgbClr val="4BAC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85478" y="3239586"/>
            <a:ext cx="1442357" cy="979714"/>
          </a:xfrm>
          <a:prstGeom prst="rightArrow">
            <a:avLst/>
          </a:prstGeom>
          <a:solidFill>
            <a:srgbClr val="4BAC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59" y="5125658"/>
            <a:ext cx="2465650" cy="1849237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4285479" y="4746169"/>
            <a:ext cx="1442357" cy="979714"/>
          </a:xfrm>
          <a:prstGeom prst="rightArrow">
            <a:avLst/>
          </a:prstGeom>
          <a:solidFill>
            <a:srgbClr val="4BAC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3200" y="4722110"/>
            <a:ext cx="3219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Tidak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Mau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8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6" grpId="0" animBg="1"/>
      <p:bldP spid="19" grpId="0" animBg="1"/>
      <p:bldP spid="2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9144000" cy="6793777"/>
          </a:xfrm>
          <a:prstGeom prst="rect">
            <a:avLst/>
          </a:prstGeom>
          <a:gradFill>
            <a:gsLst>
              <a:gs pos="54000">
                <a:schemeClr val="bg1">
                  <a:lumMod val="0"/>
                  <a:alpha val="68000"/>
                </a:schemeClr>
              </a:gs>
              <a:gs pos="100000">
                <a:schemeClr val="bg1">
                  <a:lumMod val="75000"/>
                  <a:lumOff val="25000"/>
                  <a:alpha val="39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1" y="1716480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61" y="4726494"/>
            <a:ext cx="2748301" cy="1938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331">
            <a:off x="5645028" y="4193893"/>
            <a:ext cx="3242276" cy="2156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75" y="1098080"/>
            <a:ext cx="3108960" cy="17099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5154">
            <a:off x="3715556" y="2623758"/>
            <a:ext cx="2704012" cy="180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37743" y="168390"/>
            <a:ext cx="593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Komunikasi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kehidupan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sehari-hari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1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ireball">
  <a:themeElements>
    <a:clrScheme name="Fireball 2">
      <a:dk1>
        <a:srgbClr val="000000"/>
      </a:dk1>
      <a:lt1>
        <a:srgbClr val="FFFFFF"/>
      </a:lt1>
      <a:dk2>
        <a:srgbClr val="FF9900"/>
      </a:dk2>
      <a:lt2>
        <a:srgbClr val="5F5F5F"/>
      </a:lt2>
      <a:accent1>
        <a:srgbClr val="FF9933"/>
      </a:accent1>
      <a:accent2>
        <a:srgbClr val="CC0066"/>
      </a:accent2>
      <a:accent3>
        <a:srgbClr val="FFFFFF"/>
      </a:accent3>
      <a:accent4>
        <a:srgbClr val="000000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extile"/>
        <a:ea typeface=""/>
        <a:cs typeface=""/>
      </a:majorFont>
      <a:minorFont>
        <a:latin typeface="Texti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ira Contents">
  <a:themeElements>
    <a:clrScheme name="Mira Rhodochrosite">
      <a:dk1>
        <a:srgbClr val="3F3F3F"/>
      </a:dk1>
      <a:lt1>
        <a:sysClr val="window" lastClr="FFFFFF"/>
      </a:lt1>
      <a:dk2>
        <a:srgbClr val="3F3F3F"/>
      </a:dk2>
      <a:lt2>
        <a:srgbClr val="EEECE1"/>
      </a:lt2>
      <a:accent1>
        <a:srgbClr val="FF4B94"/>
      </a:accent1>
      <a:accent2>
        <a:srgbClr val="D87BF1"/>
      </a:accent2>
      <a:accent3>
        <a:srgbClr val="975DED"/>
      </a:accent3>
      <a:accent4>
        <a:srgbClr val="00B0F0"/>
      </a:accent4>
      <a:accent5>
        <a:srgbClr val="4BACC6"/>
      </a:accent5>
      <a:accent6>
        <a:srgbClr val="F79646"/>
      </a:accent6>
      <a:hlink>
        <a:srgbClr val="FF4B94"/>
      </a:hlink>
      <a:folHlink>
        <a:srgbClr val="D87BF1"/>
      </a:folHlink>
    </a:clrScheme>
    <a:fontScheme name="Mira">
      <a:majorFont>
        <a:latin typeface="Dense"/>
        <a:ea typeface="Capella Bold"/>
        <a:cs typeface=""/>
      </a:majorFont>
      <a:minorFont>
        <a:latin typeface="Encode Sans Narrow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B8AD">
            <a:alpha val="4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159</Words>
  <Application>Microsoft Office PowerPoint</Application>
  <PresentationFormat>On-screen Show (4:3)</PresentationFormat>
  <Paragraphs>51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15</vt:i4>
      </vt:variant>
    </vt:vector>
  </HeadingPairs>
  <TitlesOfParts>
    <vt:vector size="54" baseType="lpstr">
      <vt:lpstr>宋体</vt:lpstr>
      <vt:lpstr>Ace</vt:lpstr>
      <vt:lpstr>Adobe Gothic Std B</vt:lpstr>
      <vt:lpstr>Aharoni</vt:lpstr>
      <vt:lpstr>Arial</vt:lpstr>
      <vt:lpstr>Arial Black</vt:lpstr>
      <vt:lpstr>Arial Narrow</vt:lpstr>
      <vt:lpstr>Calibri</vt:lpstr>
      <vt:lpstr>Calibri Light</vt:lpstr>
      <vt:lpstr>Capella Bold</vt:lpstr>
      <vt:lpstr>Capella Light</vt:lpstr>
      <vt:lpstr>Century Gothic</vt:lpstr>
      <vt:lpstr>Consolas</vt:lpstr>
      <vt:lpstr>Dense</vt:lpstr>
      <vt:lpstr>Encode Sans Narrow Light</vt:lpstr>
      <vt:lpstr>Franklin Gothic Book</vt:lpstr>
      <vt:lpstr>Open Sans Light</vt:lpstr>
      <vt:lpstr>Roboto Condensed Light</vt:lpstr>
      <vt:lpstr>Roboto Light</vt:lpstr>
      <vt:lpstr>Spica Neue</vt:lpstr>
      <vt:lpstr>Spica Neue Light</vt:lpstr>
      <vt:lpstr>Textile</vt:lpstr>
      <vt:lpstr>Times New Roman</vt:lpstr>
      <vt:lpstr>Wingdings</vt:lpstr>
      <vt:lpstr>Wingdings 2</vt:lpstr>
      <vt:lpstr>1_Office Theme</vt:lpstr>
      <vt:lpstr>默认设计模板</vt:lpstr>
      <vt:lpstr>HDOfficeLightV0</vt:lpstr>
      <vt:lpstr>Diseño predeterminado</vt:lpstr>
      <vt:lpstr>7_Office Theme</vt:lpstr>
      <vt:lpstr>1_Contents</vt:lpstr>
      <vt:lpstr>Mira Contents</vt:lpstr>
      <vt:lpstr>2_Contents</vt:lpstr>
      <vt:lpstr>Technic</vt:lpstr>
      <vt:lpstr>1_Diseño predeterminado</vt:lpstr>
      <vt:lpstr>9_Office Theme</vt:lpstr>
      <vt:lpstr>1_Technic</vt:lpstr>
      <vt:lpstr>Fireball</vt:lpstr>
      <vt:lpstr>2_Studio</vt:lpstr>
      <vt:lpstr>PowerPoint Presentation</vt:lpstr>
      <vt:lpstr>PowerPoint Presentation</vt:lpstr>
      <vt:lpstr>Komunikasi</vt:lpstr>
      <vt:lpstr>Komunikasi Sebagai Sebuah Proses</vt:lpstr>
      <vt:lpstr>PowerPoint Presentation</vt:lpstr>
      <vt:lpstr>PowerPoint Presentation</vt:lpstr>
      <vt:lpstr>What picture is this ?</vt:lpstr>
      <vt:lpstr>Komunikasi Bertujuan Untuk Mengubah Perilaku</vt:lpstr>
      <vt:lpstr>PowerPoint Presentation</vt:lpstr>
      <vt:lpstr>Komunikasi Dalam Islam </vt:lpstr>
      <vt:lpstr>PowerPoint Presentation</vt:lpstr>
      <vt:lpstr>Konsep Dasar Komunikasi   Dalam Islam</vt:lpstr>
      <vt:lpstr>Konsep Dasar Komunikasi   Dalam Islam</vt:lpstr>
      <vt:lpstr>Be A Good Communicator &amp; Sending Your Message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Sahid</dc:creator>
  <cp:lastModifiedBy>Sahid</cp:lastModifiedBy>
  <cp:revision>49</cp:revision>
  <dcterms:created xsi:type="dcterms:W3CDTF">2017-11-20T09:38:16Z</dcterms:created>
  <dcterms:modified xsi:type="dcterms:W3CDTF">2017-11-21T03:50:17Z</dcterms:modified>
</cp:coreProperties>
</file>