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6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smtClean="0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D34-5342-4C2F-A4B4-30331017ADE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E97-C74D-4E03-BFC2-E6A9049B8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D34-5342-4C2F-A4B4-30331017ADE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E97-C74D-4E03-BFC2-E6A9049B8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D34-5342-4C2F-A4B4-30331017ADE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E97-C74D-4E03-BFC2-E6A9049B84D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D34-5342-4C2F-A4B4-30331017ADE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E97-C74D-4E03-BFC2-E6A9049B84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op Sek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D34-5342-4C2F-A4B4-30331017ADE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E97-C74D-4E03-BFC2-E6A9049B8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D34-5342-4C2F-A4B4-30331017ADE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E97-C74D-4E03-BFC2-E6A9049B84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Klik untuk mengedit gaya judul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D34-5342-4C2F-A4B4-30331017ADE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E97-C74D-4E03-BFC2-E6A9049B8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D34-5342-4C2F-A4B4-30331017ADE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E97-C74D-4E03-BFC2-E6A9049B8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D34-5342-4C2F-A4B4-30331017ADE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E97-C74D-4E03-BFC2-E6A9049B8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si dengan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D34-5342-4C2F-A4B4-30331017ADE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E97-C74D-4E03-BFC2-E6A9049B84D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5D34-5342-4C2F-A4B4-30331017ADE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E97-C74D-4E03-BFC2-E6A9049B84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 smtClean="0"/>
              <a:t>Klik ikon untuk tambah gambar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1755D34-5342-4C2F-A4B4-30331017ADE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2A71E97-C74D-4E03-BFC2-E6A9049B84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815404"/>
          </a:xfrm>
        </p:spPr>
        <p:txBody>
          <a:bodyPr>
            <a:normAutofit/>
          </a:bodyPr>
          <a:lstStyle/>
          <a:p>
            <a:r>
              <a:rPr lang="id-ID" dirty="0" smtClean="0"/>
              <a:t>Perkenalan Peserta</a:t>
            </a:r>
            <a:endParaRPr lang="en-US" dirty="0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6400800" cy="4176464"/>
          </a:xfrm>
        </p:spPr>
        <p:txBody>
          <a:bodyPr>
            <a:normAutofit lnSpcReduction="10000"/>
          </a:bodyPr>
          <a:lstStyle/>
          <a:p>
            <a:pPr algn="l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Menuliskan dan </a:t>
            </a:r>
            <a:r>
              <a:rPr lang="id-ID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Menarasikan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 marL="457200" indent="-457200" algn="l">
              <a:buAutoNum type="arabicPeriod"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Nama Lengkap</a:t>
            </a:r>
          </a:p>
          <a:p>
            <a:pPr marL="457200" indent="-457200" algn="l">
              <a:buAutoNum type="arabicPeriod"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Pekerjaan</a:t>
            </a:r>
          </a:p>
          <a:p>
            <a:pPr marL="457200" indent="-457200" algn="l">
              <a:buAutoNum type="arabicPeriod"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Alamat Lengkap</a:t>
            </a:r>
          </a:p>
          <a:p>
            <a:pPr marL="457200" indent="-457200" algn="l">
              <a:buAutoNum type="arabicPeriod"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Nomor HP/WA</a:t>
            </a:r>
          </a:p>
          <a:p>
            <a:pPr marL="457200" indent="-457200" algn="l">
              <a:buAutoNum type="arabicPeriod"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Tempat dan </a:t>
            </a:r>
            <a:r>
              <a:rPr lang="id-ID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Tgl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Lahir</a:t>
            </a:r>
          </a:p>
          <a:p>
            <a:pPr marL="457200" indent="-457200" algn="l">
              <a:buAutoNum type="arabicPeriod"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Keluarga</a:t>
            </a:r>
          </a:p>
          <a:p>
            <a:pPr marL="457200" indent="-457200" algn="l">
              <a:buAutoNum type="arabicPeriod"/>
            </a:pPr>
            <a:r>
              <a:rPr lang="id-ID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Hobby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dan Kegemaran</a:t>
            </a:r>
          </a:p>
          <a:p>
            <a:pPr marL="457200" indent="-457200" algn="l">
              <a:buAutoNum type="arabicPeriod"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Asal Daerah</a:t>
            </a:r>
          </a:p>
          <a:p>
            <a:pPr marL="457200" indent="-457200" algn="l">
              <a:buAutoNum type="arabicPeriod"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Pengalaman </a:t>
            </a:r>
            <a:r>
              <a:rPr lang="id-ID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Organisisi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Kemasyarakatan</a:t>
            </a:r>
          </a:p>
          <a:p>
            <a:pPr marL="457200" indent="-457200" algn="l">
              <a:buAutoNum type="arabicPeriod"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Judul Skripsi</a:t>
            </a:r>
          </a:p>
          <a:p>
            <a:pPr marL="457200" indent="-457200" algn="l">
              <a:buAutoNum type="arabicPeriod"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Asal Perguruan Tinggi S1</a:t>
            </a:r>
          </a:p>
          <a:p>
            <a:pPr marL="457200" indent="-457200" algn="l">
              <a:buAutoNum type="arabicPeriod"/>
            </a:pPr>
            <a:endParaRPr lang="id-ID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indent="-457200" algn="l">
              <a:buAutoNum type="arabicPeriod"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Persegi panjang 3"/>
          <p:cNvSpPr/>
          <p:nvPr/>
        </p:nvSpPr>
        <p:spPr>
          <a:xfrm>
            <a:off x="323528" y="332656"/>
            <a:ext cx="30412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Tugas : 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10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ntuk Gelombang">
  <a:themeElements>
    <a:clrScheme name="Bentuk Gelombang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entuk Gelombang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entuk Gelombang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</TotalTime>
  <Words>35</Words>
  <Application>Microsoft Office PowerPoint</Application>
  <PresentationFormat>Tampilan Layar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2" baseType="lpstr">
      <vt:lpstr>Bentuk Gelombang</vt:lpstr>
      <vt:lpstr>Perkenalan Peserta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Perkenalan Peserta</dc:title>
  <dc:creator>ACCA</dc:creator>
  <cp:lastModifiedBy>ACCA</cp:lastModifiedBy>
  <cp:revision>1</cp:revision>
  <dcterms:created xsi:type="dcterms:W3CDTF">2021-09-07T01:51:43Z</dcterms:created>
  <dcterms:modified xsi:type="dcterms:W3CDTF">2021-09-07T02:00:41Z</dcterms:modified>
</cp:coreProperties>
</file>