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13857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9406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330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204622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6785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61169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79855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9916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57710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1572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577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3/15/2025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103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5354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410694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0143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81080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3/15/2025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40395088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Perilaku Manusia dan Lingkungan Sosial</a:t>
            </a:r>
          </a:p>
        </p:txBody>
      </p:sp>
      <p:sp>
        <p:nvSpPr>
          <p:cNvPr id="3" name="Subtitle 2"/>
          <p:cNvSpPr>
            <a:spLocks noGrp="1"/>
          </p:cNvSpPr>
          <p:nvPr>
            <p:ph type="subTitle" idx="1"/>
          </p:nvPr>
        </p:nvSpPr>
        <p:spPr/>
        <p:txBody>
          <a:bodyPr/>
          <a:lstStyle/>
          <a:p>
            <a:r>
              <a:t>Analisis Pengaruh Lingkungan Sosial terhadap Perilaku Manusia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Pengertian Perilaku Manusia</a:t>
            </a:r>
          </a:p>
        </p:txBody>
      </p:sp>
      <p:sp>
        <p:nvSpPr>
          <p:cNvPr id="3" name="Content Placeholder 2"/>
          <p:cNvSpPr>
            <a:spLocks noGrp="1"/>
          </p:cNvSpPr>
          <p:nvPr>
            <p:ph idx="1"/>
          </p:nvPr>
        </p:nvSpPr>
        <p:spPr/>
        <p:txBody>
          <a:bodyPr/>
          <a:lstStyle/>
          <a:p>
            <a:r>
              <a:t>Perilaku manusia merupakan respons individu terhadap rangsangan internal maupun eksternal yang dipengaruhi oleh berbagai faktor seperti lingkungan sosial, budaya, pendidikan, dan pengalaman hidup. Perilaku ini mencerminkan bagaimana seseorang berinteraksi dengan orang lain dan lingkungannya.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Pengaruh Lingkungan Sosial terhadap Perilaku Manusia</a:t>
            </a:r>
          </a:p>
        </p:txBody>
      </p:sp>
      <p:sp>
        <p:nvSpPr>
          <p:cNvPr id="3" name="Content Placeholder 2"/>
          <p:cNvSpPr>
            <a:spLocks noGrp="1"/>
          </p:cNvSpPr>
          <p:nvPr>
            <p:ph idx="1"/>
          </p:nvPr>
        </p:nvSpPr>
        <p:spPr/>
        <p:txBody>
          <a:bodyPr/>
          <a:lstStyle/>
          <a:p>
            <a:r>
              <a:t>Lingkungan sosial mencakup keluarga, teman, komunitas, dan budaya yang mempengaruhi perilaku individu. Faktor-faktor yang berpengaruh antara lain: </a:t>
            </a:r>
          </a:p>
          <a:p>
            <a:r>
              <a:t>- Keluarga</a:t>
            </a:r>
          </a:p>
          <a:p>
            <a:r>
              <a:t>- Pendidikan</a:t>
            </a:r>
          </a:p>
          <a:p>
            <a:r>
              <a:t>- Kelompok Sebaya</a:t>
            </a:r>
          </a:p>
          <a:p>
            <a:r>
              <a:t>- Budaya dan Norma Sosial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Dampak Positif dan Negatif Lingkungan Sosial</a:t>
            </a:r>
          </a:p>
        </p:txBody>
      </p:sp>
      <p:sp>
        <p:nvSpPr>
          <p:cNvPr id="3" name="Content Placeholder 2"/>
          <p:cNvSpPr>
            <a:spLocks noGrp="1"/>
          </p:cNvSpPr>
          <p:nvPr>
            <p:ph idx="1"/>
          </p:nvPr>
        </p:nvSpPr>
        <p:spPr/>
        <p:txBody>
          <a:bodyPr/>
          <a:lstStyle/>
          <a:p>
            <a:r>
              <a:t>Dampak Positif:</a:t>
            </a:r>
          </a:p>
          <a:p>
            <a:r>
              <a:t>- Meningkatkan kesadaran sosial dan empati</a:t>
            </a:r>
          </a:p>
          <a:p>
            <a:r>
              <a:t>- Membantu keterampilan komunikasi</a:t>
            </a:r>
          </a:p>
          <a:p>
            <a:r>
              <a:t>- Mendorong perilaku positif</a:t>
            </a:r>
          </a:p>
          <a:p>
            <a:endParaRPr/>
          </a:p>
          <a:p>
            <a:r>
              <a:t>Dampak Negatif:</a:t>
            </a:r>
          </a:p>
          <a:p>
            <a:r>
              <a:t>- Tekanan sosial berlebihan</a:t>
            </a:r>
          </a:p>
          <a:p>
            <a:r>
              <a:t>- Penyimpangan sosial</a:t>
            </a:r>
          </a:p>
          <a:p>
            <a:r>
              <a:t>- Pengaruh buruk dari kelompok sebaya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Teori Para Ahli tentang Lingkungan Sosial</a:t>
            </a:r>
          </a:p>
        </p:txBody>
      </p:sp>
      <p:sp>
        <p:nvSpPr>
          <p:cNvPr id="3" name="Content Placeholder 2"/>
          <p:cNvSpPr>
            <a:spLocks noGrp="1"/>
          </p:cNvSpPr>
          <p:nvPr>
            <p:ph idx="1"/>
          </p:nvPr>
        </p:nvSpPr>
        <p:spPr/>
        <p:txBody>
          <a:bodyPr/>
          <a:lstStyle/>
          <a:p>
            <a:r>
              <a:t>Albert Bandura: Teori Pembelajaran Sosial</a:t>
            </a:r>
          </a:p>
          <a:p>
            <a:r>
              <a:t>Bronfenbrenner: Teori Ekologi Perkembangan</a:t>
            </a:r>
          </a:p>
          <a:p>
            <a:r>
              <a:t>Durkheim: Anomie dan Pengaruh Perubahan Sosial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Pendapat Ahli Sosiologi Indonesia</a:t>
            </a:r>
          </a:p>
        </p:txBody>
      </p:sp>
      <p:sp>
        <p:nvSpPr>
          <p:cNvPr id="3" name="Content Placeholder 2"/>
          <p:cNvSpPr>
            <a:spLocks noGrp="1"/>
          </p:cNvSpPr>
          <p:nvPr>
            <p:ph idx="1"/>
          </p:nvPr>
        </p:nvSpPr>
        <p:spPr/>
        <p:txBody>
          <a:bodyPr/>
          <a:lstStyle/>
          <a:p>
            <a:r>
              <a:t>- Soerjono Soekanto: Struktur sosial dan norma</a:t>
            </a:r>
          </a:p>
          <a:p>
            <a:r>
              <a:t>- Koentjaraningrat: Pengaruh budaya dalam perilaku</a:t>
            </a:r>
          </a:p>
          <a:p>
            <a:r>
              <a:t>- Muchtar Naim: Dampak modernisasi pada perilaku sosial</a:t>
            </a:r>
          </a:p>
          <a:p>
            <a:r>
              <a:t>- Emil Salim: Hubungan sosial-ekonomi dan lingkungan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Kesimpulan</a:t>
            </a:r>
          </a:p>
        </p:txBody>
      </p:sp>
      <p:sp>
        <p:nvSpPr>
          <p:cNvPr id="3" name="Content Placeholder 2"/>
          <p:cNvSpPr>
            <a:spLocks noGrp="1"/>
          </p:cNvSpPr>
          <p:nvPr>
            <p:ph idx="1"/>
          </p:nvPr>
        </p:nvSpPr>
        <p:spPr/>
        <p:txBody>
          <a:bodyPr/>
          <a:lstStyle/>
          <a:p>
            <a:r>
              <a:t>Lingkungan sosial memiliki pengaruh yang besar terhadap perilaku manusia. Memahami dan menciptakan lingkungan sosial yang positif sangat penting untuk membentuk perilaku yang baik dalam masyarakat.</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TotalTime>
  <Words>221</Words>
  <Application>Microsoft Office PowerPoint</Application>
  <PresentationFormat>On-screen Show (4:3)</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Perilaku Manusia dan Lingkungan Sosial</vt:lpstr>
      <vt:lpstr>Pengertian Perilaku Manusia</vt:lpstr>
      <vt:lpstr>Pengaruh Lingkungan Sosial terhadap Perilaku Manusia</vt:lpstr>
      <vt:lpstr>Dampak Positif dan Negatif Lingkungan Sosial</vt:lpstr>
      <vt:lpstr>Teori Para Ahli tentang Lingkungan Sosial</vt:lpstr>
      <vt:lpstr>Pendapat Ahli Sosiologi Indonesia</vt:lpstr>
      <vt:lpstr>Kesimpulan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usman noer</cp:lastModifiedBy>
  <cp:revision>2</cp:revision>
  <dcterms:created xsi:type="dcterms:W3CDTF">2013-01-27T09:14:16Z</dcterms:created>
  <dcterms:modified xsi:type="dcterms:W3CDTF">2025-03-14T23:40:34Z</dcterms:modified>
  <cp:category/>
</cp:coreProperties>
</file>