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9799-1BA0-4162-B4C6-7C8BE0AABE7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74EA-4451-45F7-8C46-53486F5B6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1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9799-1BA0-4162-B4C6-7C8BE0AABE7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74EA-4451-45F7-8C46-53486F5B6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6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9799-1BA0-4162-B4C6-7C8BE0AABE7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74EA-4451-45F7-8C46-53486F5B6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4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9799-1BA0-4162-B4C6-7C8BE0AABE7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74EA-4451-45F7-8C46-53486F5B6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3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9799-1BA0-4162-B4C6-7C8BE0AABE7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74EA-4451-45F7-8C46-53486F5B6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4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9799-1BA0-4162-B4C6-7C8BE0AABE7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74EA-4451-45F7-8C46-53486F5B6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0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9799-1BA0-4162-B4C6-7C8BE0AABE7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74EA-4451-45F7-8C46-53486F5B6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2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9799-1BA0-4162-B4C6-7C8BE0AABE7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74EA-4451-45F7-8C46-53486F5B6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3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9799-1BA0-4162-B4C6-7C8BE0AABE7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74EA-4451-45F7-8C46-53486F5B6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2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9799-1BA0-4162-B4C6-7C8BE0AABE7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74EA-4451-45F7-8C46-53486F5B6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2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9799-1BA0-4162-B4C6-7C8BE0AABE7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74EA-4451-45F7-8C46-53486F5B6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9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99799-1BA0-4162-B4C6-7C8BE0AABE79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B74EA-4451-45F7-8C46-53486F5B6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8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545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11733" cy="6858000"/>
          </a:xfrm>
        </p:spPr>
      </p:pic>
      <p:sp>
        <p:nvSpPr>
          <p:cNvPr id="5" name="TextBox 4"/>
          <p:cNvSpPr txBox="1"/>
          <p:nvPr/>
        </p:nvSpPr>
        <p:spPr>
          <a:xfrm>
            <a:off x="152400" y="152400"/>
            <a:ext cx="1656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lgerian" pitchFamily="82" charset="0"/>
              </a:rPr>
              <a:t>Pengenalan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057400"/>
            <a:ext cx="797590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Dakwah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al-Qur’an, </a:t>
            </a:r>
            <a:r>
              <a:rPr lang="en-US" sz="2000" dirty="0" err="1"/>
              <a:t>dakwah</a:t>
            </a:r>
            <a:r>
              <a:rPr lang="en-US" sz="2000" dirty="0"/>
              <a:t> </a:t>
            </a:r>
            <a:r>
              <a:rPr lang="en-US" sz="2000" dirty="0" err="1"/>
              <a:t>terambil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kata </a:t>
            </a:r>
            <a:r>
              <a:rPr lang="en-US" sz="2000" b="1" dirty="0" err="1" smtClean="0"/>
              <a:t>da’a-yad’u-da’watan</a:t>
            </a:r>
            <a:r>
              <a:rPr lang="en-US" sz="2000" dirty="0" smtClean="0"/>
              <a:t>.</a:t>
            </a:r>
          </a:p>
          <a:p>
            <a:pPr algn="ctr"/>
            <a:r>
              <a:rPr lang="en-US" sz="2000" dirty="0" err="1"/>
              <a:t>S</a:t>
            </a:r>
            <a:r>
              <a:rPr lang="en-US" sz="2000" dirty="0" err="1" smtClean="0"/>
              <a:t>ecara</a:t>
            </a:r>
            <a:r>
              <a:rPr lang="en-US" sz="2000" dirty="0" smtClean="0"/>
              <a:t> </a:t>
            </a:r>
            <a:r>
              <a:rPr lang="en-US" sz="2000" b="1" dirty="0" err="1"/>
              <a:t>etimologi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makna</a:t>
            </a:r>
            <a:r>
              <a:rPr lang="en-US" sz="2000" dirty="0"/>
              <a:t> </a:t>
            </a:r>
            <a:r>
              <a:rPr lang="en-US" sz="2000" dirty="0" err="1"/>
              <a:t>menyeru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memanggil</a:t>
            </a:r>
            <a:r>
              <a:rPr lang="en-US" sz="2000" dirty="0"/>
              <a:t>. </a:t>
            </a:r>
            <a:endParaRPr lang="en-US" sz="2000" dirty="0" smtClean="0"/>
          </a:p>
          <a:p>
            <a:pPr algn="ctr"/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b="1" dirty="0" err="1"/>
              <a:t>terminologi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 smtClean="0"/>
              <a:t>perkataan</a:t>
            </a:r>
            <a:endParaRPr lang="en-US" sz="2000" dirty="0"/>
          </a:p>
          <a:p>
            <a:pPr algn="ctr"/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/>
              <a:t>perbuatan</a:t>
            </a:r>
            <a:r>
              <a:rPr lang="en-US" sz="2000" dirty="0"/>
              <a:t> yang </a:t>
            </a:r>
            <a:r>
              <a:rPr lang="en-US" sz="2000" dirty="0" err="1"/>
              <a:t>mengajak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menerima</a:t>
            </a:r>
            <a:r>
              <a:rPr lang="en-US" sz="2000" dirty="0"/>
              <a:t> </a:t>
            </a:r>
            <a:r>
              <a:rPr lang="en-US" sz="2000" dirty="0" err="1" smtClean="0"/>
              <a:t>islam</a:t>
            </a:r>
            <a:r>
              <a:rPr lang="en-US" sz="2000" dirty="0" smtClean="0"/>
              <a:t>,</a:t>
            </a:r>
          </a:p>
          <a:p>
            <a:pPr algn="ctr"/>
            <a:r>
              <a:rPr lang="en-US" sz="2000" dirty="0" err="1" smtClean="0"/>
              <a:t>mengamalkan</a:t>
            </a:r>
            <a:r>
              <a:rPr lang="en-US" sz="2000" dirty="0" smtClean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berpegang</a:t>
            </a:r>
            <a:r>
              <a:rPr lang="en-US" sz="2000" dirty="0"/>
              <a:t> </a:t>
            </a:r>
            <a:r>
              <a:rPr lang="en-US" sz="2000" dirty="0" err="1"/>
              <a:t>teguh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 smtClean="0"/>
              <a:t>prinsip-psinsipnya</a:t>
            </a:r>
            <a:r>
              <a:rPr lang="en-US" sz="2000" dirty="0" smtClean="0"/>
              <a:t>,</a:t>
            </a:r>
          </a:p>
          <a:p>
            <a:pPr algn="ctr"/>
            <a:r>
              <a:rPr lang="en-US" sz="2000" dirty="0" err="1" smtClean="0"/>
              <a:t>meyakini</a:t>
            </a:r>
            <a:r>
              <a:rPr lang="en-US" sz="2000" dirty="0" smtClean="0"/>
              <a:t> </a:t>
            </a:r>
            <a:r>
              <a:rPr lang="en-US" sz="2000" dirty="0" err="1"/>
              <a:t>aqidahnya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berhukum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syari’at-Nya</a:t>
            </a:r>
            <a:r>
              <a:rPr lang="en-US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6083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2" y="25400"/>
            <a:ext cx="9166577" cy="6832600"/>
          </a:xfrm>
        </p:spPr>
      </p:pic>
      <p:sp>
        <p:nvSpPr>
          <p:cNvPr id="5" name="TextBox 4"/>
          <p:cNvSpPr txBox="1"/>
          <p:nvPr/>
        </p:nvSpPr>
        <p:spPr>
          <a:xfrm>
            <a:off x="685800" y="19050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>
                <a:latin typeface="Arial Narrow" pitchFamily="34" charset="0"/>
              </a:rPr>
              <a:t>TEORI CITRA DAI</a:t>
            </a:r>
          </a:p>
          <a:p>
            <a:pPr marL="342900" indent="-342900">
              <a:buAutoNum type="arabicPeriod"/>
            </a:pPr>
            <a:r>
              <a:rPr lang="en-US" sz="3200" dirty="0" smtClean="0">
                <a:latin typeface="Arial Narrow" pitchFamily="34" charset="0"/>
              </a:rPr>
              <a:t>TEORI MEDAN </a:t>
            </a:r>
            <a:r>
              <a:rPr lang="en-US" sz="3200" dirty="0" smtClean="0">
                <a:latin typeface="Arial Narrow" pitchFamily="34" charset="0"/>
              </a:rPr>
              <a:t>DAKWAH</a:t>
            </a:r>
            <a:endParaRPr lang="en-US" sz="32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849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2" y="25400"/>
            <a:ext cx="9166577" cy="68326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TEORI CITRA DAI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dakwah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sekedar</a:t>
            </a:r>
            <a:r>
              <a:rPr lang="en-US" dirty="0"/>
              <a:t> </a:t>
            </a:r>
            <a:r>
              <a:rPr lang="en-US" dirty="0" err="1"/>
              <a:t>menyeru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mengajak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fitrahnya</a:t>
            </a:r>
            <a:endParaRPr lang="en-US" dirty="0" smtClean="0"/>
          </a:p>
          <a:p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dakwah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da’i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da’I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citra</a:t>
            </a:r>
            <a:r>
              <a:rPr lang="en-US" dirty="0"/>
              <a:t> yang </a:t>
            </a:r>
            <a:r>
              <a:rPr lang="en-US" dirty="0" err="1"/>
              <a:t>positif</a:t>
            </a:r>
            <a:r>
              <a:rPr lang="en-US" dirty="0"/>
              <a:t> di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mad’u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0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2" y="25400"/>
            <a:ext cx="9166577" cy="6832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TEORI MEDAN DAKWAH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dakwah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teologis</a:t>
            </a:r>
            <a:r>
              <a:rPr lang="en-US" dirty="0"/>
              <a:t>, </a:t>
            </a:r>
            <a:r>
              <a:rPr lang="en-US" dirty="0" err="1"/>
              <a:t>kultural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struktural</a:t>
            </a:r>
            <a:r>
              <a:rPr lang="en-US" dirty="0"/>
              <a:t> </a:t>
            </a:r>
            <a:r>
              <a:rPr lang="en-US" dirty="0" err="1"/>
              <a:t>mad’u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dakwah</a:t>
            </a:r>
            <a:r>
              <a:rPr lang="en-US" dirty="0"/>
              <a:t> </a:t>
            </a:r>
            <a:r>
              <a:rPr lang="en-US" dirty="0" err="1" smtClean="0"/>
              <a:t>islam</a:t>
            </a:r>
            <a:endParaRPr lang="en-US" dirty="0" smtClean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al-mala, al-</a:t>
            </a:r>
            <a:r>
              <a:rPr lang="en-US" dirty="0" err="1"/>
              <a:t>mutrafin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al-</a:t>
            </a:r>
            <a:r>
              <a:rPr lang="en-US" dirty="0" err="1"/>
              <a:t>mustad’afin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dakwah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da’I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etika-etika</a:t>
            </a:r>
            <a:r>
              <a:rPr lang="en-US" dirty="0"/>
              <a:t> </a:t>
            </a:r>
            <a:r>
              <a:rPr lang="en-US" dirty="0" err="1"/>
              <a:t>sebagia</a:t>
            </a:r>
            <a:r>
              <a:rPr lang="en-US" dirty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  <a:r>
              <a:rPr lang="en-US" dirty="0" err="1" smtClean="0"/>
              <a:t>Ilmu</a:t>
            </a:r>
            <a:r>
              <a:rPr lang="en-US" dirty="0" smtClean="0"/>
              <a:t>, </a:t>
            </a:r>
            <a:r>
              <a:rPr lang="en-US" dirty="0" err="1" smtClean="0"/>
              <a:t>Rifq</a:t>
            </a:r>
            <a:r>
              <a:rPr lang="en-US" dirty="0" smtClean="0"/>
              <a:t> (</a:t>
            </a:r>
            <a:r>
              <a:rPr lang="en-US" dirty="0" err="1" smtClean="0"/>
              <a:t>Lemah</a:t>
            </a:r>
            <a:r>
              <a:rPr lang="en-US" dirty="0" smtClean="0"/>
              <a:t> </a:t>
            </a:r>
            <a:r>
              <a:rPr lang="en-US" dirty="0" err="1" smtClean="0"/>
              <a:t>Lembut</a:t>
            </a:r>
            <a:r>
              <a:rPr lang="en-US" dirty="0" smtClean="0"/>
              <a:t>), </a:t>
            </a:r>
            <a:r>
              <a:rPr lang="en-US" dirty="0" err="1" smtClean="0"/>
              <a:t>Sabar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620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172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TEORI CITRA DAI</vt:lpstr>
      <vt:lpstr>TEORI MEDAN DAKWAH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5</cp:revision>
  <dcterms:created xsi:type="dcterms:W3CDTF">2023-04-10T21:35:11Z</dcterms:created>
  <dcterms:modified xsi:type="dcterms:W3CDTF">2023-04-11T02:20:34Z</dcterms:modified>
</cp:coreProperties>
</file>