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sldIdLst>
    <p:sldId id="260" r:id="rId4"/>
    <p:sldId id="261" r:id="rId5"/>
    <p:sldId id="262" r:id="rId6"/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710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367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6459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</p:grpSp>
      <p:sp>
        <p:nvSpPr>
          <p:cNvPr id="9834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834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60503C-5C60-4C00-A8D2-71E19AA6E74C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11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3129173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1488627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3518750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3562678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1182306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447131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347144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8672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3387757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733159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1383293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3418009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13060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</p:spTree>
    <p:extLst>
      <p:ext uri="{BB962C8B-B14F-4D97-AF65-F5344CB8AC3E}">
        <p14:creationId xmlns:p14="http://schemas.microsoft.com/office/powerpoint/2010/main" val="1854819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161E-0588-4F14-BEF0-2EE1C2FBD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2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0661C-3FCD-4FAB-A9A8-C7061FFC34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9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B327D-91BB-461F-9229-4F1A394061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69942-1CE9-41A8-9366-D32400CD4D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3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64687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2DB14-19FD-4074-9AB3-3644877C5F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43D2C-C11E-484D-8979-C78F852E96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5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39D4C-DAA0-4549-85BB-BCF7B6EC43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2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A7D5-B910-4BBF-A32D-423F8170C1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6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39935-1BFE-497C-9653-8074EAA4A0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2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F075D-FF3C-4253-94B7-283B523E66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9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5459C-6CD1-4680-9014-DE0B9BE2A3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0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235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589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330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82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10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63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1A5C-9EF1-4769-8BC0-BDF5F7DCDDC3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5911-61B8-4D8B-93F3-9ABBC08F8E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29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9728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8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8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8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8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8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8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29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0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1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1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1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1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1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1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9731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id-ID">
                <a:solidFill>
                  <a:srgbClr val="FFFFFF"/>
                </a:solidFill>
              </a:endParaRPr>
            </a:p>
          </p:txBody>
        </p:sp>
      </p:grpSp>
      <p:sp>
        <p:nvSpPr>
          <p:cNvPr id="9731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31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31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732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NFHS-3, 2005-06</a:t>
            </a:r>
          </a:p>
        </p:txBody>
      </p:sp>
      <p:sp>
        <p:nvSpPr>
          <p:cNvPr id="1031" name="Text Box 42"/>
          <p:cNvSpPr txBox="1">
            <a:spLocks noChangeArrowheads="1"/>
          </p:cNvSpPr>
          <p:nvPr userDrawn="1"/>
        </p:nvSpPr>
        <p:spPr bwMode="auto">
          <a:xfrm>
            <a:off x="7162800" y="6583363"/>
            <a:ext cx="1981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/>
                </a:solidFill>
              </a:rPr>
              <a:t>NFHS-3, India, 2005-06</a:t>
            </a:r>
          </a:p>
        </p:txBody>
      </p:sp>
    </p:spTree>
    <p:extLst>
      <p:ext uri="{BB962C8B-B14F-4D97-AF65-F5344CB8AC3E}">
        <p14:creationId xmlns:p14="http://schemas.microsoft.com/office/powerpoint/2010/main" val="35265996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620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4614C2-5D93-4FD8-BBF5-4B81814E67E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4038600" cy="2609850"/>
          </a:xfrm>
        </p:spPr>
        <p:txBody>
          <a:bodyPr/>
          <a:lstStyle/>
          <a:p>
            <a:pPr eaLnBrk="1" hangingPunct="1">
              <a:defRPr/>
            </a:pPr>
            <a:r>
              <a:rPr lang="id-ID" b="1" dirty="0" smtClean="0"/>
              <a:t>MEDIA </a:t>
            </a:r>
            <a:br>
              <a:rPr lang="id-ID" b="1" dirty="0" smtClean="0"/>
            </a:br>
            <a:r>
              <a:rPr lang="id-ID" b="1" dirty="0" smtClean="0"/>
              <a:t>DAN </a:t>
            </a:r>
            <a:br>
              <a:rPr lang="id-ID" b="1" dirty="0" smtClean="0"/>
            </a:br>
            <a:r>
              <a:rPr lang="id-ID" b="1" dirty="0" smtClean="0"/>
              <a:t>GENDER</a:t>
            </a:r>
            <a:endParaRPr lang="en-US" b="1" dirty="0" smtClean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34000" y="4572000"/>
            <a:ext cx="41148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Dosen Pengampuh 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 Dian Fitriana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4800600" y="566738"/>
            <a:ext cx="42672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>
                <a:solidFill>
                  <a:srgbClr val="FFFFFF"/>
                </a:solidFill>
                <a:latin typeface="Agency FB" pitchFamily="34" charset="0"/>
              </a:rPr>
              <a:t>INSTITUT AGAMA ISLAM NEGERI (IAIN) PAREPARE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>
                <a:solidFill>
                  <a:srgbClr val="FFFFFF"/>
                </a:solidFill>
                <a:latin typeface="Agency FB" pitchFamily="34" charset="0"/>
              </a:rPr>
              <a:t>FAKULTAS USHULUDDIN, ADAB DAN DAKWAH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>
                <a:solidFill>
                  <a:srgbClr val="FFFFFF"/>
                </a:solidFill>
                <a:latin typeface="Agency FB" pitchFamily="34" charset="0"/>
              </a:rPr>
              <a:t>PRODI JURNALISTIK ISLAM</a:t>
            </a:r>
          </a:p>
        </p:txBody>
      </p:sp>
    </p:spTree>
    <p:extLst>
      <p:ext uri="{BB962C8B-B14F-4D97-AF65-F5344CB8AC3E}">
        <p14:creationId xmlns:p14="http://schemas.microsoft.com/office/powerpoint/2010/main" val="13148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3476600"/>
            <a:ext cx="6400800" cy="1752600"/>
          </a:xfrm>
        </p:spPr>
        <p:txBody>
          <a:bodyPr/>
          <a:lstStyle/>
          <a:p>
            <a:r>
              <a:rPr lang="id-ID" dirty="0" smtClean="0"/>
              <a:t>Pertemuan 3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Teori-teori </a:t>
            </a:r>
            <a:br>
              <a:rPr lang="id-ID" dirty="0" smtClean="0"/>
            </a:br>
            <a:r>
              <a:rPr lang="id-ID" dirty="0" smtClean="0"/>
              <a:t>Kesetaraan Gender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561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96752"/>
            <a:ext cx="858648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8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ndalus" pitchFamily="18" charset="-78"/>
                <a:cs typeface="Andalus" pitchFamily="18" charset="-78"/>
              </a:rPr>
              <a:t>NURTURE</a:t>
            </a:r>
          </a:p>
          <a:p>
            <a:endParaRPr lang="id-ID" sz="4800" b="1" dirty="0" smtClean="0">
              <a:solidFill>
                <a:srgbClr val="000000">
                  <a:lumMod val="95000"/>
                  <a:lumOff val="5000"/>
                </a:srgb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id-ID" sz="48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ndalus" pitchFamily="18" charset="-78"/>
                <a:cs typeface="Andalus" pitchFamily="18" charset="-78"/>
              </a:rPr>
              <a:t>NATURE</a:t>
            </a:r>
          </a:p>
          <a:p>
            <a:endParaRPr lang="id-ID" sz="4800" b="1" dirty="0" smtClean="0">
              <a:solidFill>
                <a:srgbClr val="000000">
                  <a:lumMod val="95000"/>
                  <a:lumOff val="5000"/>
                </a:srgb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id-ID" sz="4800" b="1" dirty="0" smtClean="0">
                <a:solidFill>
                  <a:srgbClr val="000000">
                    <a:lumMod val="95000"/>
                    <a:lumOff val="5000"/>
                  </a:srgbClr>
                </a:solidFill>
                <a:latin typeface="Andalus" pitchFamily="18" charset="-78"/>
                <a:cs typeface="Andalus" pitchFamily="18" charset="-78"/>
              </a:rPr>
              <a:t>EQUILIBRIUM </a:t>
            </a:r>
            <a:r>
              <a:rPr lang="id-ID" sz="4800" b="1" smtClean="0">
                <a:solidFill>
                  <a:srgbClr val="000000">
                    <a:lumMod val="95000"/>
                    <a:lumOff val="5000"/>
                  </a:srgbClr>
                </a:solidFill>
                <a:latin typeface="Andalus" pitchFamily="18" charset="-78"/>
                <a:cs typeface="Andalus" pitchFamily="18" charset="-78"/>
              </a:rPr>
              <a:t>(KESEIMBANGAN)</a:t>
            </a:r>
            <a:endParaRPr lang="en-US" sz="2600" b="1" dirty="0">
              <a:solidFill>
                <a:srgbClr val="000000">
                  <a:lumMod val="95000"/>
                  <a:lumOff val="5000"/>
                </a:srgb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279831"/>
            <a:ext cx="5864106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sz="3600" b="1" spc="50" dirty="0" smtClean="0">
                <a:ln w="11430"/>
                <a:solidFill>
                  <a:srgbClr val="DDDDD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igh Tower Text" pitchFamily="18" charset="0"/>
              </a:rPr>
              <a:t>TEORI – TEORI GENDER</a:t>
            </a:r>
            <a:endParaRPr lang="en-US" sz="3600" b="1" spc="50" dirty="0">
              <a:ln w="11430"/>
              <a:solidFill>
                <a:srgbClr val="DDDDD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2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 Gender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id-ID" dirty="0" smtClean="0"/>
              <a:t>Teori Nurture</a:t>
            </a:r>
          </a:p>
          <a:p>
            <a:pPr marL="457200" indent="-457200">
              <a:buFontTx/>
              <a:buChar char="-"/>
            </a:pPr>
            <a:r>
              <a:rPr lang="id-ID" dirty="0" smtClean="0"/>
              <a:t>Teori Nature</a:t>
            </a:r>
          </a:p>
          <a:p>
            <a:pPr marL="457200" indent="-457200">
              <a:buFontTx/>
              <a:buChar char="-"/>
            </a:pPr>
            <a:r>
              <a:rPr lang="id-ID" dirty="0" smtClean="0"/>
              <a:t>Teori Keseimbangan (Equilibrium)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66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NURTURE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891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NATURE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807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EQUILIBRIUM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124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E3A64E"/>
      </a:accent1>
      <a:accent2>
        <a:srgbClr val="C68320"/>
      </a:accent2>
      <a:accent3>
        <a:srgbClr val="EBEBEB"/>
      </a:accent3>
      <a:accent4>
        <a:srgbClr val="000000"/>
      </a:accent4>
      <a:accent5>
        <a:srgbClr val="EFD0B2"/>
      </a:accent5>
      <a:accent6>
        <a:srgbClr val="B3761C"/>
      </a:accent6>
      <a:hlink>
        <a:srgbClr val="846D4A"/>
      </a:hlink>
      <a:folHlink>
        <a:srgbClr val="6B5529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E3A64E"/>
        </a:accent1>
        <a:accent2>
          <a:srgbClr val="C68320"/>
        </a:accent2>
        <a:accent3>
          <a:srgbClr val="EBEBEB"/>
        </a:accent3>
        <a:accent4>
          <a:srgbClr val="000000"/>
        </a:accent4>
        <a:accent5>
          <a:srgbClr val="EFD0B2"/>
        </a:accent5>
        <a:accent6>
          <a:srgbClr val="B3761C"/>
        </a:accent6>
        <a:hlink>
          <a:srgbClr val="846D4A"/>
        </a:hlink>
        <a:folHlink>
          <a:srgbClr val="6B55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DC9022"/>
        </a:accent1>
        <a:accent2>
          <a:srgbClr val="63CF63"/>
        </a:accent2>
        <a:accent3>
          <a:srgbClr val="EBEBEB"/>
        </a:accent3>
        <a:accent4>
          <a:srgbClr val="000000"/>
        </a:accent4>
        <a:accent5>
          <a:srgbClr val="EBC6AB"/>
        </a:accent5>
        <a:accent6>
          <a:srgbClr val="59BB59"/>
        </a:accent6>
        <a:hlink>
          <a:srgbClr val="735021"/>
        </a:hlink>
        <a:folHlink>
          <a:srgbClr val="296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C6821F"/>
        </a:accent1>
        <a:accent2>
          <a:srgbClr val="CE6563"/>
        </a:accent2>
        <a:accent3>
          <a:srgbClr val="EBEBEB"/>
        </a:accent3>
        <a:accent4>
          <a:srgbClr val="000000"/>
        </a:accent4>
        <a:accent5>
          <a:srgbClr val="DFC1AB"/>
        </a:accent5>
        <a:accent6>
          <a:srgbClr val="BA5B59"/>
        </a:accent6>
        <a:hlink>
          <a:srgbClr val="6B5129"/>
        </a:hlink>
        <a:folHlink>
          <a:srgbClr val="296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C6821F"/>
        </a:accent1>
        <a:accent2>
          <a:srgbClr val="3DC33C"/>
        </a:accent2>
        <a:accent3>
          <a:srgbClr val="EBEBEB"/>
        </a:accent3>
        <a:accent4>
          <a:srgbClr val="000000"/>
        </a:accent4>
        <a:accent5>
          <a:srgbClr val="DFC1AB"/>
        </a:accent5>
        <a:accent6>
          <a:srgbClr val="36B035"/>
        </a:accent6>
        <a:hlink>
          <a:srgbClr val="8A2923"/>
        </a:hlink>
        <a:folHlink>
          <a:srgbClr val="6B51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3A64E"/>
        </a:accent1>
        <a:accent2>
          <a:srgbClr val="C68320"/>
        </a:accent2>
        <a:accent3>
          <a:srgbClr val="FFFFFF"/>
        </a:accent3>
        <a:accent4>
          <a:srgbClr val="000000"/>
        </a:accent4>
        <a:accent5>
          <a:srgbClr val="EFD0B2"/>
        </a:accent5>
        <a:accent6>
          <a:srgbClr val="B3761C"/>
        </a:accent6>
        <a:hlink>
          <a:srgbClr val="846D4A"/>
        </a:hlink>
        <a:folHlink>
          <a:srgbClr val="6B55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C9022"/>
        </a:accent1>
        <a:accent2>
          <a:srgbClr val="63CF63"/>
        </a:accent2>
        <a:accent3>
          <a:srgbClr val="FFFFFF"/>
        </a:accent3>
        <a:accent4>
          <a:srgbClr val="000000"/>
        </a:accent4>
        <a:accent5>
          <a:srgbClr val="EBC6AB"/>
        </a:accent5>
        <a:accent6>
          <a:srgbClr val="59BB59"/>
        </a:accent6>
        <a:hlink>
          <a:srgbClr val="735021"/>
        </a:hlink>
        <a:folHlink>
          <a:srgbClr val="296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6821F"/>
        </a:accent1>
        <a:accent2>
          <a:srgbClr val="CE6563"/>
        </a:accent2>
        <a:accent3>
          <a:srgbClr val="FFFFFF"/>
        </a:accent3>
        <a:accent4>
          <a:srgbClr val="000000"/>
        </a:accent4>
        <a:accent5>
          <a:srgbClr val="DFC1AB"/>
        </a:accent5>
        <a:accent6>
          <a:srgbClr val="BA5B59"/>
        </a:accent6>
        <a:hlink>
          <a:srgbClr val="6B5129"/>
        </a:hlink>
        <a:folHlink>
          <a:srgbClr val="296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6821F"/>
        </a:accent1>
        <a:accent2>
          <a:srgbClr val="3DC33C"/>
        </a:accent2>
        <a:accent3>
          <a:srgbClr val="FFFFFF"/>
        </a:accent3>
        <a:accent4>
          <a:srgbClr val="000000"/>
        </a:accent4>
        <a:accent5>
          <a:srgbClr val="DFC1AB"/>
        </a:accent5>
        <a:accent6>
          <a:srgbClr val="36B035"/>
        </a:accent6>
        <a:hlink>
          <a:srgbClr val="8A2923"/>
        </a:hlink>
        <a:folHlink>
          <a:srgbClr val="6B51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Balance</vt:lpstr>
      <vt:lpstr>1_Custom Design</vt:lpstr>
      <vt:lpstr>MEDIA  DAN  GENDER</vt:lpstr>
      <vt:lpstr>Teori-teori  Kesetaraan Gender</vt:lpstr>
      <vt:lpstr>PowerPoint Presentation</vt:lpstr>
      <vt:lpstr>Teori Gender</vt:lpstr>
      <vt:lpstr>NURTURE</vt:lpstr>
      <vt:lpstr>NATURE</vt:lpstr>
      <vt:lpstr>EQUILIBRIUM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 DAN  GENDER</dc:title>
  <dc:creator>user</dc:creator>
  <cp:lastModifiedBy>user</cp:lastModifiedBy>
  <cp:revision>1</cp:revision>
  <dcterms:created xsi:type="dcterms:W3CDTF">2020-10-22T04:11:06Z</dcterms:created>
  <dcterms:modified xsi:type="dcterms:W3CDTF">2020-10-22T11:48:35Z</dcterms:modified>
</cp:coreProperties>
</file>