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26" y="2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683" y="987574"/>
            <a:ext cx="8400797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02027" y="1664245"/>
            <a:ext cx="8400797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deproposalskripsi.blogspot.com/2019/05/metode-penelitian-deskriptif-kuantitatif.html?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307993"/>
            <a:ext cx="76328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berutujuan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mendeskripsikan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fenomena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peristiwa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gejala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faktual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sistematis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akurat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31370" y="3435846"/>
            <a:ext cx="57568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spc="-15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b="1" spc="-15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5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spc="-150" dirty="0">
                <a:latin typeface="Arial" pitchFamily="34" charset="0"/>
                <a:cs typeface="Arial" pitchFamily="34" charset="0"/>
              </a:rPr>
              <a:t> Model </a:t>
            </a:r>
            <a:endParaRPr lang="en-US" sz="2800" b="1" spc="-15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spc="-15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800" b="1" spc="-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50" dirty="0" err="1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2800" b="1" spc="-15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50" dirty="0" err="1">
                <a:latin typeface="Arial" pitchFamily="34" charset="0"/>
                <a:cs typeface="Arial" pitchFamily="34" charset="0"/>
              </a:rPr>
              <a:t>Kuantitatif</a:t>
            </a:r>
            <a:endParaRPr lang="en-US" sz="2800" spc="-15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9552" y="3219822"/>
            <a:ext cx="219811" cy="1319004"/>
            <a:chOff x="351993" y="4476868"/>
            <a:chExt cx="219811" cy="1440160"/>
          </a:xfrm>
        </p:grpSpPr>
        <p:sp>
          <p:nvSpPr>
            <p:cNvPr id="9" name="Rectangle 8"/>
            <p:cNvSpPr/>
            <p:nvPr/>
          </p:nvSpPr>
          <p:spPr>
            <a:xfrm>
              <a:off x="351993" y="4476868"/>
              <a:ext cx="144016" cy="14401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7788" y="4476868"/>
              <a:ext cx="144016" cy="1440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9512" y="1059582"/>
            <a:ext cx="8784976" cy="72008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Tujuan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Instrumen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Penelitian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Deskriptif</a:t>
            </a:r>
            <a:endParaRPr 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13742" y="1131590"/>
            <a:ext cx="8820472" cy="504056"/>
          </a:xfrm>
        </p:spPr>
        <p:txBody>
          <a:bodyPr/>
          <a:lstStyle/>
          <a:p>
            <a:pPr lvl="0"/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Adapun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beberapan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0"/>
          </p:nvPr>
        </p:nvSpPr>
        <p:spPr>
          <a:xfrm>
            <a:off x="179512" y="1491630"/>
            <a:ext cx="8640960" cy="1512168"/>
          </a:xfrm>
        </p:spPr>
        <p:txBody>
          <a:bodyPr/>
          <a:lstStyle/>
          <a:p>
            <a:pPr marL="342900" lvl="0" indent="-34290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gambaran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mekanisme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gambaran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numerik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verbal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Menyajikan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informassi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klasifikasi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0"/>
          </p:nvPr>
        </p:nvSpPr>
        <p:spPr>
          <a:xfrm>
            <a:off x="107504" y="3003798"/>
            <a:ext cx="8820472" cy="504056"/>
          </a:xfrm>
        </p:spPr>
        <p:txBody>
          <a:bodyPr/>
          <a:lstStyle/>
          <a:p>
            <a:pPr lvl="0"/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Instrumen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0"/>
          </p:nvPr>
        </p:nvSpPr>
        <p:spPr>
          <a:xfrm>
            <a:off x="179512" y="3363838"/>
            <a:ext cx="8640960" cy="151216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Kuesioner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pilihan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ganda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Kuesioner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isian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Kuesioner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check list 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Kuesioner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rating-scale.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Karakteristik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2400" spc="-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Ciri</a:t>
            </a:r>
            <a:r>
              <a:rPr lang="en-US" sz="2400" spc="-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Penelitian</a:t>
            </a:r>
            <a:r>
              <a:rPr lang="en-US" sz="2400" spc="-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Deskriptif</a:t>
            </a:r>
            <a:endParaRPr lang="en-US" sz="28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667" y="843558"/>
            <a:ext cx="8400797" cy="360040"/>
          </a:xfrm>
        </p:spPr>
        <p:txBody>
          <a:bodyPr/>
          <a:lstStyle/>
          <a:p>
            <a:r>
              <a:rPr lang="en-ID" sz="1600" b="1" spc="3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ID" sz="1600" b="1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1600" b="1" spc="3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ID" sz="1600" b="1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1600" b="1" spc="300" dirty="0" err="1" smtClean="0">
                <a:latin typeface="Arial" pitchFamily="34" charset="0"/>
                <a:cs typeface="Arial" pitchFamily="34" charset="0"/>
              </a:rPr>
              <a:t>Deskriptif</a:t>
            </a:r>
            <a:r>
              <a:rPr lang="en-ID" sz="1600" b="1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1600" b="1" spc="3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ID" sz="1600" b="1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1600" b="1" spc="3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ID" sz="1600" b="1" spc="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D" sz="1600" b="1" spc="3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ID" sz="1600" b="1" spc="3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275606"/>
            <a:ext cx="8400797" cy="2160240"/>
          </a:xfrm>
        </p:spPr>
        <p:txBody>
          <a:bodyPr/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deskriptif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Perumusan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ilmiah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patut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terlampau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dinyatakan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tegas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terpercaya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deskriptif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dinyatakan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Fakta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peneliti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memanipulasi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47667" y="3363838"/>
            <a:ext cx="8400797" cy="4320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err="1">
                <a:latin typeface="Arial" pitchFamily="34" charset="0"/>
                <a:cs typeface="Arial" pitchFamily="34" charset="0"/>
              </a:rPr>
              <a:t>Adapun</a:t>
            </a:r>
            <a:r>
              <a:rPr lang="en-US" sz="1600" b="1" spc="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>
                <a:latin typeface="Arial" pitchFamily="34" charset="0"/>
                <a:cs typeface="Arial" pitchFamily="34" charset="0"/>
              </a:rPr>
              <a:t>ciri</a:t>
            </a:r>
            <a:r>
              <a:rPr lang="en-US" sz="1600" b="1" spc="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b="1" spc="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spc="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b="1" spc="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spc="3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b="1" spc="3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19943" y="3867894"/>
            <a:ext cx="8400797" cy="1152128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arenR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91683" y="3867894"/>
            <a:ext cx="8400797" cy="108012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mendeskripsikan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hubungannya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diarahkan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mencari</a:t>
            </a:r>
            <a:r>
              <a:rPr lang="en-US" dirty="0">
                <a:latin typeface="Arial" pitchFamily="34" charset="0"/>
                <a:cs typeface="Arial" pitchFamily="34" charset="0"/>
              </a:rPr>
              <a:t> mean,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presentase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modus.</a:t>
            </a: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Kelebihan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Kekurangan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Penelitian</a:t>
            </a:r>
            <a:r>
              <a:rPr 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Deskriptif</a:t>
            </a:r>
            <a:endParaRPr 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Kelebihan</a:t>
            </a:r>
            <a:r>
              <a:rPr lang="en-US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02027" y="1419622"/>
            <a:ext cx="8400797" cy="907505"/>
          </a:xfrm>
        </p:spPr>
        <p:txBody>
          <a:bodyPr/>
          <a:lstStyle/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menganalisis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topik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sulit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diukur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numerik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mengamati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fenomena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alami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Berpotensi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mengkombinasikan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kuantitatif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kualitatif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1683" y="2283718"/>
            <a:ext cx="8400797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Kekurangan</a:t>
            </a:r>
            <a:r>
              <a:rPr lang="en-US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39552" y="2756918"/>
            <a:ext cx="8400797" cy="907505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Rentan</a:t>
            </a:r>
            <a:r>
              <a:rPr lang="en-US" dirty="0">
                <a:latin typeface="Arial" pitchFamily="34" charset="0"/>
                <a:cs typeface="Arial" pitchFamily="34" charset="0"/>
              </a:rPr>
              <a:t> bias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kental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subjektif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Sifatnya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observasional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kontekstual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sulit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diverifikasi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ulang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Kemungkinan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signifikan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statistik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3579862"/>
            <a:ext cx="8400797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Salah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judul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6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7584" y="4055318"/>
            <a:ext cx="7488832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400" dirty="0" err="1">
                <a:latin typeface="Arial" pitchFamily="34" charset="0"/>
                <a:cs typeface="Arial" pitchFamily="34" charset="0"/>
              </a:rPr>
              <a:t>Prokrastinasi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Fakultas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Psikologi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Sanata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Dharma.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skripsi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ditulis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Sofia Rosaria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Lega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Jaya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2016.</a:t>
            </a:r>
          </a:p>
        </p:txBody>
      </p:sp>
    </p:spTree>
    <p:extLst>
      <p:ext uri="{BB962C8B-B14F-4D97-AF65-F5344CB8AC3E}">
        <p14:creationId xmlns:p14="http://schemas.microsoft.com/office/powerpoint/2010/main" val="252607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 spc="-150" dirty="0" err="1" smtClean="0"/>
              <a:t>Daftar</a:t>
            </a:r>
            <a:r>
              <a:rPr lang="en-ID" sz="2400" spc="-150" dirty="0" smtClean="0"/>
              <a:t> </a:t>
            </a:r>
            <a:r>
              <a:rPr lang="en-ID" sz="2400" spc="-150" dirty="0" err="1" smtClean="0"/>
              <a:t>Pustaka</a:t>
            </a:r>
            <a:endParaRPr lang="en-US" sz="2400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9622"/>
            <a:ext cx="8496944" cy="2160240"/>
          </a:xfrm>
        </p:spPr>
        <p:txBody>
          <a:bodyPr/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Margareta,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Shinta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Kearsipan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Efektivitas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Pimpinan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2013.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Indonesia. repository.upi.edu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Nasution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Hamni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Fadillah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Instrumen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Urgensinya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2016.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Ilmu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Keislaman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Ide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Proposal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Skripsi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Diakses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25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Oktober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2020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1400" u="sng" dirty="0" smtClean="0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sz="1400" u="sng" dirty="0" smtClean="0">
                <a:latin typeface="Arial" pitchFamily="34" charset="0"/>
                <a:cs typeface="Arial" pitchFamily="34" charset="0"/>
                <a:hlinkClick r:id="rId2"/>
              </a:rPr>
              <a:t>ideproposalskripsi.blogspot.com/2019/05/metode-penelitian-deskriptif-kuantitatif.html?m=1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60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361</Words>
  <Application>Microsoft Office PowerPoint</Application>
  <PresentationFormat>On-screen Show (16:9)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Tujuan dan Instrumen Penelitian Deskriptif</vt:lpstr>
      <vt:lpstr>Karakteristik dan Ciri Penelitian Deskriptif</vt:lpstr>
      <vt:lpstr>Kelebihan dan Kekurangan Penelitian Deskriptif</vt:lpstr>
      <vt:lpstr>Daftar Pustaka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27</cp:revision>
  <dcterms:created xsi:type="dcterms:W3CDTF">2014-04-01T16:27:38Z</dcterms:created>
  <dcterms:modified xsi:type="dcterms:W3CDTF">2020-11-02T22:48:33Z</dcterms:modified>
</cp:coreProperties>
</file>