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1B8331-2F56-4047-A1B0-5CC3A5AB5F0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F46B4A5-7887-4E9A-BC59-5E67DB01CF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48872" cy="2499031"/>
          </a:xfrm>
        </p:spPr>
        <p:txBody>
          <a:bodyPr/>
          <a:lstStyle/>
          <a:p>
            <a:r>
              <a:rPr lang="en-US" sz="4400" dirty="0"/>
              <a:t>METODE PENELITIAN KOMPARATIF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46945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Kelompok</a:t>
            </a:r>
            <a:r>
              <a:rPr lang="en-US" dirty="0" smtClean="0"/>
              <a:t> 2</a:t>
            </a:r>
          </a:p>
          <a:p>
            <a:endParaRPr lang="en-US" dirty="0" smtClean="0"/>
          </a:p>
          <a:p>
            <a:pPr lvl="0"/>
            <a:r>
              <a:rPr lang="en-US" dirty="0" err="1"/>
              <a:t>Ipung</a:t>
            </a:r>
            <a:r>
              <a:rPr lang="en-US" dirty="0"/>
              <a:t> </a:t>
            </a:r>
            <a:r>
              <a:rPr lang="en-US" dirty="0" err="1"/>
              <a:t>Agustianensih</a:t>
            </a:r>
            <a:r>
              <a:rPr lang="en-US" dirty="0"/>
              <a:t> </a:t>
            </a:r>
            <a:r>
              <a:rPr lang="id-ID" dirty="0"/>
              <a:t>(18.3100.0</a:t>
            </a:r>
            <a:r>
              <a:rPr lang="en-US" dirty="0"/>
              <a:t>19</a:t>
            </a:r>
            <a:r>
              <a:rPr lang="id-ID" dirty="0"/>
              <a:t>)</a:t>
            </a:r>
            <a:endParaRPr lang="en-US" dirty="0"/>
          </a:p>
          <a:p>
            <a:pPr lvl="0"/>
            <a:r>
              <a:rPr lang="en-US" dirty="0" err="1"/>
              <a:t>Nurul</a:t>
            </a:r>
            <a:r>
              <a:rPr lang="en-US" dirty="0"/>
              <a:t> </a:t>
            </a:r>
            <a:r>
              <a:rPr lang="en-US" dirty="0" err="1"/>
              <a:t>Piqri</a:t>
            </a:r>
            <a:r>
              <a:rPr lang="en-US" dirty="0"/>
              <a:t> Ahmad </a:t>
            </a:r>
            <a:r>
              <a:rPr lang="id-ID" dirty="0"/>
              <a:t>(1</a:t>
            </a:r>
            <a:r>
              <a:rPr lang="en-US" dirty="0"/>
              <a:t>7</a:t>
            </a:r>
            <a:r>
              <a:rPr lang="id-ID" dirty="0"/>
              <a:t>.3100.</a:t>
            </a:r>
            <a:r>
              <a:rPr lang="en-US" dirty="0"/>
              <a:t>004</a:t>
            </a:r>
            <a:r>
              <a:rPr lang="id-ID" dirty="0"/>
              <a:t>)</a:t>
            </a:r>
            <a:endParaRPr lang="en-US" dirty="0"/>
          </a:p>
          <a:p>
            <a:pPr lvl="0"/>
            <a:r>
              <a:rPr lang="en-US" dirty="0"/>
              <a:t>Muhammad Ismail (17.3100.038)</a:t>
            </a:r>
          </a:p>
          <a:p>
            <a:pPr lvl="0"/>
            <a:r>
              <a:rPr lang="en-US" dirty="0" err="1"/>
              <a:t>Nurpadila</a:t>
            </a:r>
            <a:r>
              <a:rPr lang="en-US" dirty="0"/>
              <a:t> (17.3100.021)</a:t>
            </a:r>
          </a:p>
          <a:p>
            <a:pPr lvl="0"/>
            <a:r>
              <a:rPr lang="en-US" dirty="0"/>
              <a:t>Devi (18.3100.064)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6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049216" cy="427699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komparatif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smtClean="0"/>
              <a:t>lain.</a:t>
            </a:r>
            <a:r>
              <a:rPr lang="en-US" dirty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mengertian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komparatif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Nazir</a:t>
            </a:r>
            <a:r>
              <a:rPr lang="en-US" dirty="0"/>
              <a:t> (2005:58) </a:t>
            </a:r>
            <a:endParaRPr lang="en-US" dirty="0" smtClean="0"/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hudson</a:t>
            </a:r>
            <a:r>
              <a:rPr lang="en-US" dirty="0"/>
              <a:t> (2007:3) </a:t>
            </a:r>
            <a:endParaRPr lang="en-US" dirty="0" smtClean="0"/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Lipjhart</a:t>
            </a:r>
            <a:r>
              <a:rPr lang="en-US" dirty="0"/>
              <a:t> (2007:158)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507774"/>
          </a:xfrm>
        </p:spPr>
        <p:txBody>
          <a:bodyPr>
            <a:noAutofit/>
          </a:bodyPr>
          <a:lstStyle/>
          <a:p>
            <a:pPr lvl="0"/>
            <a:r>
              <a:rPr lang="en-US" sz="4400" dirty="0" err="1"/>
              <a:t>Metode</a:t>
            </a:r>
            <a:r>
              <a:rPr lang="en-US" sz="4400" dirty="0"/>
              <a:t> </a:t>
            </a:r>
            <a:r>
              <a:rPr lang="en-US" sz="4400" dirty="0" err="1"/>
              <a:t>Penelitian</a:t>
            </a:r>
            <a:r>
              <a:rPr lang="en-US" sz="4400" dirty="0"/>
              <a:t> </a:t>
            </a:r>
            <a:r>
              <a:rPr lang="en-US" sz="4400" dirty="0" err="1" smtClean="0"/>
              <a:t>Komparatif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040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2248347"/>
            <a:ext cx="8280920" cy="4276997"/>
          </a:xfrm>
        </p:spPr>
        <p:txBody>
          <a:bodyPr/>
          <a:lstStyle/>
          <a:p>
            <a:pPr lvl="0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endParaRPr lang="en-US" dirty="0"/>
          </a:p>
          <a:p>
            <a:pPr lvl="0"/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terpisah</a:t>
            </a:r>
            <a:endParaRPr lang="en-US" dirty="0"/>
          </a:p>
          <a:p>
            <a:pPr lvl="0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lvl="0"/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915958" cy="1512168"/>
          </a:xfrm>
        </p:spPr>
        <p:txBody>
          <a:bodyPr/>
          <a:lstStyle/>
          <a:p>
            <a:r>
              <a:rPr lang="en-US" sz="4400" b="1" dirty="0" err="1"/>
              <a:t>Ciri-ciri</a:t>
            </a:r>
            <a:r>
              <a:rPr lang="en-US" sz="4400" b="1" dirty="0"/>
              <a:t> </a:t>
            </a:r>
            <a:r>
              <a:rPr lang="en-US" sz="4400" b="1" dirty="0" err="1"/>
              <a:t>metode</a:t>
            </a:r>
            <a:r>
              <a:rPr lang="en-US" sz="4400" b="1" dirty="0"/>
              <a:t> </a:t>
            </a:r>
            <a:r>
              <a:rPr lang="en-US" sz="4400" b="1" dirty="0" err="1"/>
              <a:t>komparatif</a:t>
            </a:r>
            <a:r>
              <a:rPr lang="en-US" sz="4400" b="1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233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2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diteliti</a:t>
            </a:r>
            <a:endParaRPr lang="en-US" dirty="0"/>
          </a:p>
          <a:p>
            <a:pPr lvl="0" algn="just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endParaRPr lang="en-US" dirty="0"/>
          </a:p>
          <a:p>
            <a:pPr lvl="0" algn="just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dipilih</a:t>
            </a:r>
            <a:endParaRPr lang="en-US" dirty="0"/>
          </a:p>
          <a:p>
            <a:pPr lvl="0" algn="just"/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sebab-akibat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843950" cy="1656184"/>
          </a:xfrm>
        </p:spPr>
        <p:txBody>
          <a:bodyPr>
            <a:noAutofit/>
          </a:bodyPr>
          <a:lstStyle/>
          <a:p>
            <a:pPr lvl="0"/>
            <a:r>
              <a:rPr lang="en-US" sz="4400" b="1" dirty="0" err="1"/>
              <a:t>Tujuan</a:t>
            </a:r>
            <a:r>
              <a:rPr lang="en-US" sz="4400" b="1" dirty="0"/>
              <a:t> </a:t>
            </a:r>
            <a:r>
              <a:rPr lang="en-US" sz="4400" b="1" dirty="0" err="1"/>
              <a:t>Penelitian</a:t>
            </a:r>
            <a:r>
              <a:rPr lang="en-US" sz="4400" b="1" dirty="0"/>
              <a:t> </a:t>
            </a:r>
            <a:r>
              <a:rPr lang="en-US" sz="4400" b="1" dirty="0" err="1" smtClean="0"/>
              <a:t>Komparatif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399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Individualisasi</a:t>
            </a:r>
            <a:endParaRPr lang="en-US" dirty="0"/>
          </a:p>
          <a:p>
            <a:pPr lvl="0"/>
            <a:r>
              <a:rPr lang="en-US" dirty="0" err="1"/>
              <a:t>Universalisasi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cakupan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61" y="260648"/>
            <a:ext cx="7756263" cy="1296144"/>
          </a:xfrm>
        </p:spPr>
        <p:txBody>
          <a:bodyPr>
            <a:noAutofit/>
          </a:bodyPr>
          <a:lstStyle/>
          <a:p>
            <a:pPr lvl="0"/>
            <a:r>
              <a:rPr lang="en-US" sz="4400" b="1" dirty="0" err="1"/>
              <a:t>Macam-macam</a:t>
            </a:r>
            <a:r>
              <a:rPr lang="en-US" sz="4400" b="1" dirty="0"/>
              <a:t> </a:t>
            </a:r>
            <a:r>
              <a:rPr lang="en-US" sz="4400" b="1" dirty="0" err="1"/>
              <a:t>metode</a:t>
            </a:r>
            <a:r>
              <a:rPr lang="en-US" sz="4400" b="1" dirty="0"/>
              <a:t> </a:t>
            </a:r>
            <a:r>
              <a:rPr lang="en-US" sz="4400" b="1" dirty="0" err="1"/>
              <a:t>penelitian</a:t>
            </a:r>
            <a:r>
              <a:rPr lang="en-US" sz="4400" b="1" dirty="0"/>
              <a:t> </a:t>
            </a:r>
            <a:r>
              <a:rPr lang="en-US" sz="4400" b="1" dirty="0" err="1" smtClean="0"/>
              <a:t>Komparatif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790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topik</a:t>
            </a:r>
            <a:endParaRPr lang="en-US" dirty="0"/>
          </a:p>
          <a:p>
            <a:pPr lvl="0"/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Literatur</a:t>
            </a:r>
            <a:endParaRPr lang="en-US" dirty="0"/>
          </a:p>
          <a:p>
            <a:pPr lvl="0"/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endParaRPr lang="en-US" dirty="0"/>
          </a:p>
          <a:p>
            <a:pPr lvl="0"/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pembanding</a:t>
            </a:r>
            <a:endParaRPr lang="en-US" dirty="0"/>
          </a:p>
          <a:p>
            <a:pPr lvl="0"/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</a:t>
            </a:r>
          </a:p>
          <a:p>
            <a:pPr lvl="0"/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hasil</a:t>
            </a:r>
            <a:endParaRPr lang="en-US" dirty="0"/>
          </a:p>
          <a:p>
            <a:pPr lvl="0"/>
            <a:r>
              <a:rPr lang="en-US" dirty="0" err="1"/>
              <a:t>Batasi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pPr lvl="0"/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  <a:p>
            <a:pPr lvl="0"/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aksesibilitas</a:t>
            </a:r>
            <a:r>
              <a:rPr lang="en-US" dirty="0"/>
              <a:t> data yang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topik</a:t>
            </a:r>
            <a:endParaRPr lang="en-US" dirty="0"/>
          </a:p>
          <a:p>
            <a:pPr lvl="0"/>
            <a:r>
              <a:rPr lang="en-US" dirty="0" err="1"/>
              <a:t>Kembangkan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dipilih</a:t>
            </a:r>
            <a:endParaRPr lang="en-US" dirty="0"/>
          </a:p>
          <a:p>
            <a:pPr lvl="0"/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435766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Cara </a:t>
            </a:r>
            <a:r>
              <a:rPr lang="en-US" sz="4400" b="1" dirty="0" err="1"/>
              <a:t>Menuliskan</a:t>
            </a:r>
            <a:r>
              <a:rPr lang="en-US" sz="4400" b="1" dirty="0"/>
              <a:t> </a:t>
            </a:r>
            <a:r>
              <a:rPr lang="en-US" sz="4400" b="1" dirty="0" err="1"/>
              <a:t>Penelitian</a:t>
            </a:r>
            <a:r>
              <a:rPr lang="en-US" sz="4400" b="1" dirty="0"/>
              <a:t> </a:t>
            </a:r>
            <a:r>
              <a:rPr lang="en-US" sz="4400" b="1" dirty="0" err="1" smtClean="0"/>
              <a:t>Komparatif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679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endParaRPr lang="en-US" dirty="0" smtClean="0"/>
          </a:p>
          <a:p>
            <a:pPr lvl="0" algn="just"/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data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 algn="just"/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pPr algn="just"/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komparatif</a:t>
            </a:r>
            <a:r>
              <a:rPr lang="en-US" dirty="0"/>
              <a:t> </a:t>
            </a:r>
            <a:r>
              <a:rPr lang="en-US" dirty="0" err="1"/>
              <a:t>memfalisitasi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435766"/>
          </a:xfrm>
        </p:spPr>
        <p:txBody>
          <a:bodyPr>
            <a:noAutofit/>
          </a:bodyPr>
          <a:lstStyle/>
          <a:p>
            <a:pPr lvl="0"/>
            <a:r>
              <a:rPr lang="en-US" sz="4400" b="1" dirty="0" err="1"/>
              <a:t>Manfaat</a:t>
            </a:r>
            <a:r>
              <a:rPr lang="en-US" sz="4400" b="1" dirty="0"/>
              <a:t> </a:t>
            </a:r>
            <a:r>
              <a:rPr lang="en-US" sz="4400" b="1" dirty="0" err="1"/>
              <a:t>metode</a:t>
            </a:r>
            <a:r>
              <a:rPr lang="en-US" sz="4400" b="1" dirty="0"/>
              <a:t> </a:t>
            </a:r>
            <a:r>
              <a:rPr lang="en-US" sz="4400" b="1" dirty="0" err="1"/>
              <a:t>penelitian</a:t>
            </a:r>
            <a:r>
              <a:rPr lang="en-US" sz="4400" b="1" dirty="0"/>
              <a:t> </a:t>
            </a:r>
            <a:r>
              <a:rPr lang="en-US" sz="4400" b="1" dirty="0" err="1" smtClean="0"/>
              <a:t>komparatif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4120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</TotalTime>
  <Words>256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METODE PENELITIAN KOMPARATIF</vt:lpstr>
      <vt:lpstr>Metode Penelitian Komparatif</vt:lpstr>
      <vt:lpstr>Ciri-ciri metode komparatif </vt:lpstr>
      <vt:lpstr>Tujuan Penelitian Komparatif</vt:lpstr>
      <vt:lpstr>Macam-macam metode penelitian Komparatif</vt:lpstr>
      <vt:lpstr>Cara Menuliskan Penelitian Komparatif</vt:lpstr>
      <vt:lpstr>Manfaat metode penelitian komparatif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KOMPARATIF</dc:title>
  <dc:creator>ismail - [2010]</dc:creator>
  <cp:lastModifiedBy>ismail - [2010]</cp:lastModifiedBy>
  <cp:revision>2</cp:revision>
  <dcterms:created xsi:type="dcterms:W3CDTF">2020-10-19T04:36:18Z</dcterms:created>
  <dcterms:modified xsi:type="dcterms:W3CDTF">2020-10-19T04:55:59Z</dcterms:modified>
</cp:coreProperties>
</file>