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7" r:id="rId2"/>
    <p:sldId id="258" r:id="rId3"/>
    <p:sldId id="266" r:id="rId4"/>
    <p:sldId id="267" r:id="rId5"/>
    <p:sldId id="268" r:id="rId6"/>
    <p:sldId id="259" r:id="rId7"/>
    <p:sldId id="265" r:id="rId8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310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7C0A63-00A4-4AD3-AADE-F7FB98A5F126}" type="doc">
      <dgm:prSet loTypeId="urn:microsoft.com/office/officeart/2005/8/layout/hierarchy4" loCatId="hierarchy" qsTypeId="urn:microsoft.com/office/officeart/2005/8/quickstyle/simple3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09F3501A-6962-45ED-999D-6C596A92F621}">
      <dgm:prSet phldrT="[Text]"/>
      <dgm:spPr/>
      <dgm:t>
        <a:bodyPr/>
        <a:lstStyle/>
        <a:p>
          <a:r>
            <a:rPr lang="id-ID" dirty="0" smtClean="0">
              <a:latin typeface="Century Gothic" pitchFamily="34" charset="0"/>
            </a:rPr>
            <a:t>Bobot Penilaian</a:t>
          </a:r>
          <a:endParaRPr lang="en-US" dirty="0">
            <a:latin typeface="Century Gothic" pitchFamily="34" charset="0"/>
          </a:endParaRPr>
        </a:p>
      </dgm:t>
    </dgm:pt>
    <dgm:pt modelId="{6ECBD3AB-0CF6-47A0-97FC-504DDCC5ECF4}" type="parTrans" cxnId="{A223CEEA-DD9C-4FF6-B0D9-B175CB2E66FA}">
      <dgm:prSet/>
      <dgm:spPr/>
      <dgm:t>
        <a:bodyPr/>
        <a:lstStyle/>
        <a:p>
          <a:endParaRPr lang="en-US">
            <a:latin typeface="Century Gothic" pitchFamily="34" charset="0"/>
          </a:endParaRPr>
        </a:p>
      </dgm:t>
    </dgm:pt>
    <dgm:pt modelId="{7D2AEBBB-9BAC-4833-BD4F-26150316571D}" type="sibTrans" cxnId="{A223CEEA-DD9C-4FF6-B0D9-B175CB2E66FA}">
      <dgm:prSet/>
      <dgm:spPr/>
      <dgm:t>
        <a:bodyPr/>
        <a:lstStyle/>
        <a:p>
          <a:endParaRPr lang="en-US">
            <a:latin typeface="Century Gothic" pitchFamily="34" charset="0"/>
          </a:endParaRPr>
        </a:p>
      </dgm:t>
    </dgm:pt>
    <dgm:pt modelId="{700A4BCA-6CCA-4F36-8383-F3E723422809}" type="asst">
      <dgm:prSet phldrT="[Text]" custT="1"/>
      <dgm:spPr/>
      <dgm:t>
        <a:bodyPr/>
        <a:lstStyle/>
        <a:p>
          <a:r>
            <a:rPr lang="id-ID" sz="1700" dirty="0" smtClean="0">
              <a:latin typeface="Century Gothic" pitchFamily="34" charset="0"/>
            </a:rPr>
            <a:t>Kehadiran </a:t>
          </a:r>
        </a:p>
        <a:p>
          <a:r>
            <a:rPr lang="id-ID" sz="3600" dirty="0" smtClean="0">
              <a:latin typeface="Century Gothic" pitchFamily="34" charset="0"/>
            </a:rPr>
            <a:t>15%</a:t>
          </a:r>
          <a:endParaRPr lang="en-US" sz="3600" dirty="0">
            <a:latin typeface="Century Gothic" pitchFamily="34" charset="0"/>
          </a:endParaRPr>
        </a:p>
      </dgm:t>
    </dgm:pt>
    <dgm:pt modelId="{92CB5DA0-3776-4B36-B61C-1163FB7B5622}" type="parTrans" cxnId="{AF8D8BD3-856F-45B1-9FC1-DA5444519F1D}">
      <dgm:prSet/>
      <dgm:spPr/>
      <dgm:t>
        <a:bodyPr/>
        <a:lstStyle/>
        <a:p>
          <a:endParaRPr lang="en-US">
            <a:latin typeface="Century Gothic" pitchFamily="34" charset="0"/>
          </a:endParaRPr>
        </a:p>
      </dgm:t>
    </dgm:pt>
    <dgm:pt modelId="{0E5EC18C-311F-42BE-BD33-7B6033C4B48A}" type="sibTrans" cxnId="{AF8D8BD3-856F-45B1-9FC1-DA5444519F1D}">
      <dgm:prSet/>
      <dgm:spPr/>
      <dgm:t>
        <a:bodyPr/>
        <a:lstStyle/>
        <a:p>
          <a:endParaRPr lang="en-US">
            <a:latin typeface="Century Gothic" pitchFamily="34" charset="0"/>
          </a:endParaRPr>
        </a:p>
      </dgm:t>
    </dgm:pt>
    <dgm:pt modelId="{6F6BF171-4AB0-4A21-BC02-7E50B4F897F7}">
      <dgm:prSet phldrT="[Text]" custT="1"/>
      <dgm:spPr/>
      <dgm:t>
        <a:bodyPr/>
        <a:lstStyle/>
        <a:p>
          <a:r>
            <a:rPr lang="id-ID" sz="1900" dirty="0" smtClean="0">
              <a:latin typeface="Century Gothic" pitchFamily="34" charset="0"/>
            </a:rPr>
            <a:t>Keaktifan </a:t>
          </a:r>
          <a:r>
            <a:rPr lang="id-ID" sz="3600" dirty="0" smtClean="0">
              <a:latin typeface="Century Gothic" pitchFamily="34" charset="0"/>
            </a:rPr>
            <a:t>15%</a:t>
          </a:r>
          <a:endParaRPr lang="en-US" sz="3600" dirty="0">
            <a:latin typeface="Century Gothic" pitchFamily="34" charset="0"/>
          </a:endParaRPr>
        </a:p>
      </dgm:t>
    </dgm:pt>
    <dgm:pt modelId="{58F58297-C61A-4E79-B58D-50DDF4D63D48}" type="parTrans" cxnId="{03BD6839-014D-4165-BA08-B4010EA446A8}">
      <dgm:prSet/>
      <dgm:spPr/>
      <dgm:t>
        <a:bodyPr/>
        <a:lstStyle/>
        <a:p>
          <a:endParaRPr lang="en-US">
            <a:latin typeface="Century Gothic" pitchFamily="34" charset="0"/>
          </a:endParaRPr>
        </a:p>
      </dgm:t>
    </dgm:pt>
    <dgm:pt modelId="{8279ABE6-C85D-42B8-8890-9477C7AFCA15}" type="sibTrans" cxnId="{03BD6839-014D-4165-BA08-B4010EA446A8}">
      <dgm:prSet/>
      <dgm:spPr/>
      <dgm:t>
        <a:bodyPr/>
        <a:lstStyle/>
        <a:p>
          <a:endParaRPr lang="en-US">
            <a:latin typeface="Century Gothic" pitchFamily="34" charset="0"/>
          </a:endParaRPr>
        </a:p>
      </dgm:t>
    </dgm:pt>
    <dgm:pt modelId="{3DBEA6E5-D00B-4253-8576-47965AE62E7D}">
      <dgm:prSet phldrT="[Text]" custT="1"/>
      <dgm:spPr/>
      <dgm:t>
        <a:bodyPr/>
        <a:lstStyle/>
        <a:p>
          <a:r>
            <a:rPr lang="id-ID" sz="2400" dirty="0" smtClean="0">
              <a:latin typeface="Century Gothic" pitchFamily="34" charset="0"/>
            </a:rPr>
            <a:t>Final-Test  (UAS) </a:t>
          </a:r>
        </a:p>
        <a:p>
          <a:r>
            <a:rPr lang="id-ID" sz="3800" dirty="0" smtClean="0">
              <a:latin typeface="Century Gothic" pitchFamily="34" charset="0"/>
            </a:rPr>
            <a:t>40%</a:t>
          </a:r>
          <a:endParaRPr lang="en-US" sz="3800" dirty="0">
            <a:latin typeface="Century Gothic" pitchFamily="34" charset="0"/>
          </a:endParaRPr>
        </a:p>
      </dgm:t>
    </dgm:pt>
    <dgm:pt modelId="{63B9B031-88BE-41A2-8C36-CC18D3CD2455}" type="parTrans" cxnId="{E6D9A996-4F84-4AFE-9225-902E0FEF30F9}">
      <dgm:prSet/>
      <dgm:spPr/>
      <dgm:t>
        <a:bodyPr/>
        <a:lstStyle/>
        <a:p>
          <a:endParaRPr lang="en-US">
            <a:latin typeface="Century Gothic" pitchFamily="34" charset="0"/>
          </a:endParaRPr>
        </a:p>
      </dgm:t>
    </dgm:pt>
    <dgm:pt modelId="{45A31C7B-2A63-48E4-8A53-C0D217A4CA46}" type="sibTrans" cxnId="{E6D9A996-4F84-4AFE-9225-902E0FEF30F9}">
      <dgm:prSet/>
      <dgm:spPr/>
      <dgm:t>
        <a:bodyPr/>
        <a:lstStyle/>
        <a:p>
          <a:endParaRPr lang="en-US">
            <a:latin typeface="Century Gothic" pitchFamily="34" charset="0"/>
          </a:endParaRPr>
        </a:p>
      </dgm:t>
    </dgm:pt>
    <dgm:pt modelId="{48F319E6-4F96-4B39-AABC-1766A9D1D3B7}" type="asst">
      <dgm:prSet phldrT="[Text]" custT="1"/>
      <dgm:spPr/>
      <dgm:t>
        <a:bodyPr/>
        <a:lstStyle/>
        <a:p>
          <a:r>
            <a:rPr lang="id-ID" sz="2200" dirty="0" smtClean="0">
              <a:latin typeface="Century Gothic" pitchFamily="34" charset="0"/>
            </a:rPr>
            <a:t>Tugas Individu </a:t>
          </a:r>
          <a:r>
            <a:rPr lang="id-ID" sz="3600" dirty="0" smtClean="0">
              <a:latin typeface="Century Gothic" pitchFamily="34" charset="0"/>
            </a:rPr>
            <a:t>30%</a:t>
          </a:r>
          <a:endParaRPr lang="en-US" sz="3600" dirty="0">
            <a:latin typeface="Century Gothic" pitchFamily="34" charset="0"/>
          </a:endParaRPr>
        </a:p>
      </dgm:t>
    </dgm:pt>
    <dgm:pt modelId="{F9EB070B-B4C2-4AD2-B723-37B05A44975A}" type="parTrans" cxnId="{9D57B926-5F6A-4948-AA3B-BBDAC2DE8CF0}">
      <dgm:prSet/>
      <dgm:spPr/>
      <dgm:t>
        <a:bodyPr/>
        <a:lstStyle/>
        <a:p>
          <a:endParaRPr lang="en-US">
            <a:latin typeface="Century Gothic" pitchFamily="34" charset="0"/>
          </a:endParaRPr>
        </a:p>
      </dgm:t>
    </dgm:pt>
    <dgm:pt modelId="{3B33F432-21AB-4288-A455-35B8291448C9}" type="sibTrans" cxnId="{9D57B926-5F6A-4948-AA3B-BBDAC2DE8CF0}">
      <dgm:prSet/>
      <dgm:spPr/>
      <dgm:t>
        <a:bodyPr/>
        <a:lstStyle/>
        <a:p>
          <a:endParaRPr lang="en-US">
            <a:latin typeface="Century Gothic" pitchFamily="34" charset="0"/>
          </a:endParaRPr>
        </a:p>
      </dgm:t>
    </dgm:pt>
    <dgm:pt modelId="{B4B2BEBD-B362-4CF6-BBD5-63055A292E10}" type="pres">
      <dgm:prSet presAssocID="{997C0A63-00A4-4AD3-AADE-F7FB98A5F126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D7766BAC-A461-410A-97AD-AF58F0B69B6D}" type="pres">
      <dgm:prSet presAssocID="{09F3501A-6962-45ED-999D-6C596A92F621}" presName="vertOne" presStyleCnt="0"/>
      <dgm:spPr/>
      <dgm:t>
        <a:bodyPr/>
        <a:lstStyle/>
        <a:p>
          <a:endParaRPr lang="en-US"/>
        </a:p>
      </dgm:t>
    </dgm:pt>
    <dgm:pt modelId="{CBD3C574-38FD-4030-83FF-BA0294BBB7DE}" type="pres">
      <dgm:prSet presAssocID="{09F3501A-6962-45ED-999D-6C596A92F621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A68A1EF-DDE9-4D9A-B8B8-C22DBDAC9E2E}" type="pres">
      <dgm:prSet presAssocID="{09F3501A-6962-45ED-999D-6C596A92F621}" presName="parTransOne" presStyleCnt="0"/>
      <dgm:spPr/>
      <dgm:t>
        <a:bodyPr/>
        <a:lstStyle/>
        <a:p>
          <a:endParaRPr lang="en-US"/>
        </a:p>
      </dgm:t>
    </dgm:pt>
    <dgm:pt modelId="{B8212448-6E7F-4E37-B1A2-20D069459F3C}" type="pres">
      <dgm:prSet presAssocID="{09F3501A-6962-45ED-999D-6C596A92F621}" presName="horzOne" presStyleCnt="0"/>
      <dgm:spPr/>
      <dgm:t>
        <a:bodyPr/>
        <a:lstStyle/>
        <a:p>
          <a:endParaRPr lang="en-US"/>
        </a:p>
      </dgm:t>
    </dgm:pt>
    <dgm:pt modelId="{F5A24528-E474-43B2-88BC-92A81CDD3A79}" type="pres">
      <dgm:prSet presAssocID="{700A4BCA-6CCA-4F36-8383-F3E723422809}" presName="vertTwo" presStyleCnt="0"/>
      <dgm:spPr/>
      <dgm:t>
        <a:bodyPr/>
        <a:lstStyle/>
        <a:p>
          <a:endParaRPr lang="en-US"/>
        </a:p>
      </dgm:t>
    </dgm:pt>
    <dgm:pt modelId="{2B9BB3D2-1DBB-4E11-8EE2-C4E670032146}" type="pres">
      <dgm:prSet presAssocID="{700A4BCA-6CCA-4F36-8383-F3E723422809}" presName="txTwo" presStyleLbl="asst1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BD3AE9C-DC78-4F0F-AC46-83C80D34C76D}" type="pres">
      <dgm:prSet presAssocID="{700A4BCA-6CCA-4F36-8383-F3E723422809}" presName="horzTwo" presStyleCnt="0"/>
      <dgm:spPr/>
      <dgm:t>
        <a:bodyPr/>
        <a:lstStyle/>
        <a:p>
          <a:endParaRPr lang="en-US"/>
        </a:p>
      </dgm:t>
    </dgm:pt>
    <dgm:pt modelId="{C5B73EFA-FAC6-46DF-B1BA-7D4726A5DFB2}" type="pres">
      <dgm:prSet presAssocID="{0E5EC18C-311F-42BE-BD33-7B6033C4B48A}" presName="sibSpaceTwo" presStyleCnt="0"/>
      <dgm:spPr/>
      <dgm:t>
        <a:bodyPr/>
        <a:lstStyle/>
        <a:p>
          <a:endParaRPr lang="en-US"/>
        </a:p>
      </dgm:t>
    </dgm:pt>
    <dgm:pt modelId="{D707699F-6F36-4DC9-A35A-398657BF7EBB}" type="pres">
      <dgm:prSet presAssocID="{48F319E6-4F96-4B39-AABC-1766A9D1D3B7}" presName="vertTwo" presStyleCnt="0"/>
      <dgm:spPr/>
      <dgm:t>
        <a:bodyPr/>
        <a:lstStyle/>
        <a:p>
          <a:endParaRPr lang="en-US"/>
        </a:p>
      </dgm:t>
    </dgm:pt>
    <dgm:pt modelId="{A3FA5E0F-7D03-4ACA-9853-B6C96D3A89AB}" type="pres">
      <dgm:prSet presAssocID="{48F319E6-4F96-4B39-AABC-1766A9D1D3B7}" presName="txTwo" presStyleLbl="asst1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9C0F0AF-BB41-4B1F-A526-37982AB0EF98}" type="pres">
      <dgm:prSet presAssocID="{48F319E6-4F96-4B39-AABC-1766A9D1D3B7}" presName="horzTwo" presStyleCnt="0"/>
      <dgm:spPr/>
      <dgm:t>
        <a:bodyPr/>
        <a:lstStyle/>
        <a:p>
          <a:endParaRPr lang="en-US"/>
        </a:p>
      </dgm:t>
    </dgm:pt>
    <dgm:pt modelId="{976C20BF-473F-42A0-9AC2-F726A9B0E994}" type="pres">
      <dgm:prSet presAssocID="{3B33F432-21AB-4288-A455-35B8291448C9}" presName="sibSpaceTwo" presStyleCnt="0"/>
      <dgm:spPr/>
      <dgm:t>
        <a:bodyPr/>
        <a:lstStyle/>
        <a:p>
          <a:endParaRPr lang="en-US"/>
        </a:p>
      </dgm:t>
    </dgm:pt>
    <dgm:pt modelId="{10E932FE-A38C-4854-BF03-438EB3EA92B9}" type="pres">
      <dgm:prSet presAssocID="{6F6BF171-4AB0-4A21-BC02-7E50B4F897F7}" presName="vertTwo" presStyleCnt="0"/>
      <dgm:spPr/>
      <dgm:t>
        <a:bodyPr/>
        <a:lstStyle/>
        <a:p>
          <a:endParaRPr lang="en-US"/>
        </a:p>
      </dgm:t>
    </dgm:pt>
    <dgm:pt modelId="{E1EE165F-A865-45A4-B1EE-60B5C28497C1}" type="pres">
      <dgm:prSet presAssocID="{6F6BF171-4AB0-4A21-BC02-7E50B4F897F7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57D0FFE-CA09-4F15-BC34-B307FEF73BA8}" type="pres">
      <dgm:prSet presAssocID="{6F6BF171-4AB0-4A21-BC02-7E50B4F897F7}" presName="horzTwo" presStyleCnt="0"/>
      <dgm:spPr/>
      <dgm:t>
        <a:bodyPr/>
        <a:lstStyle/>
        <a:p>
          <a:endParaRPr lang="en-US"/>
        </a:p>
      </dgm:t>
    </dgm:pt>
    <dgm:pt modelId="{F636D2C3-2ECA-40E5-9BA7-8E76AB0918C2}" type="pres">
      <dgm:prSet presAssocID="{8279ABE6-C85D-42B8-8890-9477C7AFCA15}" presName="sibSpaceTwo" presStyleCnt="0"/>
      <dgm:spPr/>
      <dgm:t>
        <a:bodyPr/>
        <a:lstStyle/>
        <a:p>
          <a:endParaRPr lang="en-US"/>
        </a:p>
      </dgm:t>
    </dgm:pt>
    <dgm:pt modelId="{ED08D9D6-039C-4329-A3E0-FF1FFA84DF64}" type="pres">
      <dgm:prSet presAssocID="{3DBEA6E5-D00B-4253-8576-47965AE62E7D}" presName="vertTwo" presStyleCnt="0"/>
      <dgm:spPr/>
      <dgm:t>
        <a:bodyPr/>
        <a:lstStyle/>
        <a:p>
          <a:endParaRPr lang="en-US"/>
        </a:p>
      </dgm:t>
    </dgm:pt>
    <dgm:pt modelId="{6695719F-F167-488B-9092-4ECCA92E0053}" type="pres">
      <dgm:prSet presAssocID="{3DBEA6E5-D00B-4253-8576-47965AE62E7D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A67FC15-B52E-42D5-853C-8B49C383CCE9}" type="pres">
      <dgm:prSet presAssocID="{3DBEA6E5-D00B-4253-8576-47965AE62E7D}" presName="horzTwo" presStyleCnt="0"/>
      <dgm:spPr/>
      <dgm:t>
        <a:bodyPr/>
        <a:lstStyle/>
        <a:p>
          <a:endParaRPr lang="en-US"/>
        </a:p>
      </dgm:t>
    </dgm:pt>
  </dgm:ptLst>
  <dgm:cxnLst>
    <dgm:cxn modelId="{AF8D8BD3-856F-45B1-9FC1-DA5444519F1D}" srcId="{09F3501A-6962-45ED-999D-6C596A92F621}" destId="{700A4BCA-6CCA-4F36-8383-F3E723422809}" srcOrd="0" destOrd="0" parTransId="{92CB5DA0-3776-4B36-B61C-1163FB7B5622}" sibTransId="{0E5EC18C-311F-42BE-BD33-7B6033C4B48A}"/>
    <dgm:cxn modelId="{49487564-73DF-4676-A4D5-4AB8CF69E31D}" type="presOf" srcId="{700A4BCA-6CCA-4F36-8383-F3E723422809}" destId="{2B9BB3D2-1DBB-4E11-8EE2-C4E670032146}" srcOrd="0" destOrd="0" presId="urn:microsoft.com/office/officeart/2005/8/layout/hierarchy4"/>
    <dgm:cxn modelId="{E6D9A996-4F84-4AFE-9225-902E0FEF30F9}" srcId="{09F3501A-6962-45ED-999D-6C596A92F621}" destId="{3DBEA6E5-D00B-4253-8576-47965AE62E7D}" srcOrd="3" destOrd="0" parTransId="{63B9B031-88BE-41A2-8C36-CC18D3CD2455}" sibTransId="{45A31C7B-2A63-48E4-8A53-C0D217A4CA46}"/>
    <dgm:cxn modelId="{9D57B926-5F6A-4948-AA3B-BBDAC2DE8CF0}" srcId="{09F3501A-6962-45ED-999D-6C596A92F621}" destId="{48F319E6-4F96-4B39-AABC-1766A9D1D3B7}" srcOrd="1" destOrd="0" parTransId="{F9EB070B-B4C2-4AD2-B723-37B05A44975A}" sibTransId="{3B33F432-21AB-4288-A455-35B8291448C9}"/>
    <dgm:cxn modelId="{6D866C87-C831-4478-BA21-5865E16F96B9}" type="presOf" srcId="{6F6BF171-4AB0-4A21-BC02-7E50B4F897F7}" destId="{E1EE165F-A865-45A4-B1EE-60B5C28497C1}" srcOrd="0" destOrd="0" presId="urn:microsoft.com/office/officeart/2005/8/layout/hierarchy4"/>
    <dgm:cxn modelId="{79661E25-ED64-4CCA-8F8C-4A7EC56DADF1}" type="presOf" srcId="{3DBEA6E5-D00B-4253-8576-47965AE62E7D}" destId="{6695719F-F167-488B-9092-4ECCA92E0053}" srcOrd="0" destOrd="0" presId="urn:microsoft.com/office/officeart/2005/8/layout/hierarchy4"/>
    <dgm:cxn modelId="{EB2D2BAD-D46C-4B51-AB43-9BEDFA431689}" type="presOf" srcId="{997C0A63-00A4-4AD3-AADE-F7FB98A5F126}" destId="{B4B2BEBD-B362-4CF6-BBD5-63055A292E10}" srcOrd="0" destOrd="0" presId="urn:microsoft.com/office/officeart/2005/8/layout/hierarchy4"/>
    <dgm:cxn modelId="{03BD6839-014D-4165-BA08-B4010EA446A8}" srcId="{09F3501A-6962-45ED-999D-6C596A92F621}" destId="{6F6BF171-4AB0-4A21-BC02-7E50B4F897F7}" srcOrd="2" destOrd="0" parTransId="{58F58297-C61A-4E79-B58D-50DDF4D63D48}" sibTransId="{8279ABE6-C85D-42B8-8890-9477C7AFCA15}"/>
    <dgm:cxn modelId="{F9C676D4-865A-4616-A979-CFD589D6B362}" type="presOf" srcId="{09F3501A-6962-45ED-999D-6C596A92F621}" destId="{CBD3C574-38FD-4030-83FF-BA0294BBB7DE}" srcOrd="0" destOrd="0" presId="urn:microsoft.com/office/officeart/2005/8/layout/hierarchy4"/>
    <dgm:cxn modelId="{74A88DC1-8ECA-4723-9846-855D10064B15}" type="presOf" srcId="{48F319E6-4F96-4B39-AABC-1766A9D1D3B7}" destId="{A3FA5E0F-7D03-4ACA-9853-B6C96D3A89AB}" srcOrd="0" destOrd="0" presId="urn:microsoft.com/office/officeart/2005/8/layout/hierarchy4"/>
    <dgm:cxn modelId="{A223CEEA-DD9C-4FF6-B0D9-B175CB2E66FA}" srcId="{997C0A63-00A4-4AD3-AADE-F7FB98A5F126}" destId="{09F3501A-6962-45ED-999D-6C596A92F621}" srcOrd="0" destOrd="0" parTransId="{6ECBD3AB-0CF6-47A0-97FC-504DDCC5ECF4}" sibTransId="{7D2AEBBB-9BAC-4833-BD4F-26150316571D}"/>
    <dgm:cxn modelId="{BBEB02A0-7FEF-45AC-8942-252DADD45EA4}" type="presParOf" srcId="{B4B2BEBD-B362-4CF6-BBD5-63055A292E10}" destId="{D7766BAC-A461-410A-97AD-AF58F0B69B6D}" srcOrd="0" destOrd="0" presId="urn:microsoft.com/office/officeart/2005/8/layout/hierarchy4"/>
    <dgm:cxn modelId="{2989F2D7-389A-4D5C-BED8-6BE5E17EB7A3}" type="presParOf" srcId="{D7766BAC-A461-410A-97AD-AF58F0B69B6D}" destId="{CBD3C574-38FD-4030-83FF-BA0294BBB7DE}" srcOrd="0" destOrd="0" presId="urn:microsoft.com/office/officeart/2005/8/layout/hierarchy4"/>
    <dgm:cxn modelId="{2C050C29-9D51-412B-9838-4ADE074800FF}" type="presParOf" srcId="{D7766BAC-A461-410A-97AD-AF58F0B69B6D}" destId="{4A68A1EF-DDE9-4D9A-B8B8-C22DBDAC9E2E}" srcOrd="1" destOrd="0" presId="urn:microsoft.com/office/officeart/2005/8/layout/hierarchy4"/>
    <dgm:cxn modelId="{A366DC04-69DF-4345-B389-6878FF11EFA2}" type="presParOf" srcId="{D7766BAC-A461-410A-97AD-AF58F0B69B6D}" destId="{B8212448-6E7F-4E37-B1A2-20D069459F3C}" srcOrd="2" destOrd="0" presId="urn:microsoft.com/office/officeart/2005/8/layout/hierarchy4"/>
    <dgm:cxn modelId="{C056CBC6-9DF1-488B-A90A-6D4A5DB9F398}" type="presParOf" srcId="{B8212448-6E7F-4E37-B1A2-20D069459F3C}" destId="{F5A24528-E474-43B2-88BC-92A81CDD3A79}" srcOrd="0" destOrd="0" presId="urn:microsoft.com/office/officeart/2005/8/layout/hierarchy4"/>
    <dgm:cxn modelId="{C9E65055-DC3A-45D2-90BC-F7B4892FD136}" type="presParOf" srcId="{F5A24528-E474-43B2-88BC-92A81CDD3A79}" destId="{2B9BB3D2-1DBB-4E11-8EE2-C4E670032146}" srcOrd="0" destOrd="0" presId="urn:microsoft.com/office/officeart/2005/8/layout/hierarchy4"/>
    <dgm:cxn modelId="{2C8BBFF4-FEDB-47BF-905F-FD9BE5A2FD55}" type="presParOf" srcId="{F5A24528-E474-43B2-88BC-92A81CDD3A79}" destId="{BBD3AE9C-DC78-4F0F-AC46-83C80D34C76D}" srcOrd="1" destOrd="0" presId="urn:microsoft.com/office/officeart/2005/8/layout/hierarchy4"/>
    <dgm:cxn modelId="{ED8AAB98-BBDB-49F8-AA31-3995EBD8B8D5}" type="presParOf" srcId="{B8212448-6E7F-4E37-B1A2-20D069459F3C}" destId="{C5B73EFA-FAC6-46DF-B1BA-7D4726A5DFB2}" srcOrd="1" destOrd="0" presId="urn:microsoft.com/office/officeart/2005/8/layout/hierarchy4"/>
    <dgm:cxn modelId="{DA709D38-DED1-44D2-9B42-EDC3CDF6D9A2}" type="presParOf" srcId="{B8212448-6E7F-4E37-B1A2-20D069459F3C}" destId="{D707699F-6F36-4DC9-A35A-398657BF7EBB}" srcOrd="2" destOrd="0" presId="urn:microsoft.com/office/officeart/2005/8/layout/hierarchy4"/>
    <dgm:cxn modelId="{E8B38B47-86AE-4122-AD1F-31C9FAC43A8A}" type="presParOf" srcId="{D707699F-6F36-4DC9-A35A-398657BF7EBB}" destId="{A3FA5E0F-7D03-4ACA-9853-B6C96D3A89AB}" srcOrd="0" destOrd="0" presId="urn:microsoft.com/office/officeart/2005/8/layout/hierarchy4"/>
    <dgm:cxn modelId="{AE19D8B4-D812-4AC8-8B1D-0C749C691262}" type="presParOf" srcId="{D707699F-6F36-4DC9-A35A-398657BF7EBB}" destId="{E9C0F0AF-BB41-4B1F-A526-37982AB0EF98}" srcOrd="1" destOrd="0" presId="urn:microsoft.com/office/officeart/2005/8/layout/hierarchy4"/>
    <dgm:cxn modelId="{60C6342C-4DD2-4E5F-9510-FFECC5BF6C37}" type="presParOf" srcId="{B8212448-6E7F-4E37-B1A2-20D069459F3C}" destId="{976C20BF-473F-42A0-9AC2-F726A9B0E994}" srcOrd="3" destOrd="0" presId="urn:microsoft.com/office/officeart/2005/8/layout/hierarchy4"/>
    <dgm:cxn modelId="{D6777A04-99B2-48C7-98DA-E8DACD6BA74C}" type="presParOf" srcId="{B8212448-6E7F-4E37-B1A2-20D069459F3C}" destId="{10E932FE-A38C-4854-BF03-438EB3EA92B9}" srcOrd="4" destOrd="0" presId="urn:microsoft.com/office/officeart/2005/8/layout/hierarchy4"/>
    <dgm:cxn modelId="{647223E7-D7C5-4877-8B66-055D79037A48}" type="presParOf" srcId="{10E932FE-A38C-4854-BF03-438EB3EA92B9}" destId="{E1EE165F-A865-45A4-B1EE-60B5C28497C1}" srcOrd="0" destOrd="0" presId="urn:microsoft.com/office/officeart/2005/8/layout/hierarchy4"/>
    <dgm:cxn modelId="{90B62958-F93B-4F7F-B77C-355C899D9538}" type="presParOf" srcId="{10E932FE-A38C-4854-BF03-438EB3EA92B9}" destId="{057D0FFE-CA09-4F15-BC34-B307FEF73BA8}" srcOrd="1" destOrd="0" presId="urn:microsoft.com/office/officeart/2005/8/layout/hierarchy4"/>
    <dgm:cxn modelId="{AA2E6319-4F98-4F1D-ABFD-784012EBD173}" type="presParOf" srcId="{B8212448-6E7F-4E37-B1A2-20D069459F3C}" destId="{F636D2C3-2ECA-40E5-9BA7-8E76AB0918C2}" srcOrd="5" destOrd="0" presId="urn:microsoft.com/office/officeart/2005/8/layout/hierarchy4"/>
    <dgm:cxn modelId="{EAEF0B5E-CE2A-4C80-8A00-7469AEA6955A}" type="presParOf" srcId="{B8212448-6E7F-4E37-B1A2-20D069459F3C}" destId="{ED08D9D6-039C-4329-A3E0-FF1FFA84DF64}" srcOrd="6" destOrd="0" presId="urn:microsoft.com/office/officeart/2005/8/layout/hierarchy4"/>
    <dgm:cxn modelId="{67B56728-4ACB-46D8-82CA-FE6B085F7103}" type="presParOf" srcId="{ED08D9D6-039C-4329-A3E0-FF1FFA84DF64}" destId="{6695719F-F167-488B-9092-4ECCA92E0053}" srcOrd="0" destOrd="0" presId="urn:microsoft.com/office/officeart/2005/8/layout/hierarchy4"/>
    <dgm:cxn modelId="{0F5B20DA-295A-4C72-88DD-A5A2AC6542D1}" type="presParOf" srcId="{ED08D9D6-039C-4329-A3E0-FF1FFA84DF64}" destId="{EA67FC15-B52E-42D5-853C-8B49C383CCE9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D3C574-38FD-4030-83FF-BA0294BBB7DE}">
      <dsp:nvSpPr>
        <dsp:cNvPr id="0" name=""/>
        <dsp:cNvSpPr/>
      </dsp:nvSpPr>
      <dsp:spPr>
        <a:xfrm>
          <a:off x="1144" y="2797"/>
          <a:ext cx="7081136" cy="28731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alpha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alpha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6500" kern="1200" dirty="0" smtClean="0">
              <a:latin typeface="Century Gothic" pitchFamily="34" charset="0"/>
            </a:rPr>
            <a:t>Bobot Penilaian</a:t>
          </a:r>
          <a:endParaRPr lang="en-US" sz="6500" kern="1200" dirty="0">
            <a:latin typeface="Century Gothic" pitchFamily="34" charset="0"/>
          </a:endParaRPr>
        </a:p>
      </dsp:txBody>
      <dsp:txXfrm>
        <a:off x="85295" y="86948"/>
        <a:ext cx="6912834" cy="2704824"/>
      </dsp:txXfrm>
    </dsp:sp>
    <dsp:sp modelId="{2B9BB3D2-1DBB-4E11-8EE2-C4E670032146}">
      <dsp:nvSpPr>
        <dsp:cNvPr id="0" name=""/>
        <dsp:cNvSpPr/>
      </dsp:nvSpPr>
      <dsp:spPr>
        <a:xfrm>
          <a:off x="1144" y="3067675"/>
          <a:ext cx="1665366" cy="28731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alpha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700" kern="1200" dirty="0" smtClean="0">
              <a:latin typeface="Century Gothic" pitchFamily="34" charset="0"/>
            </a:rPr>
            <a:t>Kehadiran 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600" kern="1200" dirty="0" smtClean="0">
              <a:latin typeface="Century Gothic" pitchFamily="34" charset="0"/>
            </a:rPr>
            <a:t>15%</a:t>
          </a:r>
          <a:endParaRPr lang="en-US" sz="3600" kern="1200" dirty="0">
            <a:latin typeface="Century Gothic" pitchFamily="34" charset="0"/>
          </a:endParaRPr>
        </a:p>
      </dsp:txBody>
      <dsp:txXfrm>
        <a:off x="49921" y="3116452"/>
        <a:ext cx="1567812" cy="2775572"/>
      </dsp:txXfrm>
    </dsp:sp>
    <dsp:sp modelId="{A3FA5E0F-7D03-4ACA-9853-B6C96D3A89AB}">
      <dsp:nvSpPr>
        <dsp:cNvPr id="0" name=""/>
        <dsp:cNvSpPr/>
      </dsp:nvSpPr>
      <dsp:spPr>
        <a:xfrm>
          <a:off x="1806401" y="3067675"/>
          <a:ext cx="1665366" cy="28731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alpha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200" kern="1200" dirty="0" smtClean="0">
              <a:latin typeface="Century Gothic" pitchFamily="34" charset="0"/>
            </a:rPr>
            <a:t>Tugas Individu </a:t>
          </a:r>
          <a:r>
            <a:rPr lang="id-ID" sz="3600" kern="1200" dirty="0" smtClean="0">
              <a:latin typeface="Century Gothic" pitchFamily="34" charset="0"/>
            </a:rPr>
            <a:t>30%</a:t>
          </a:r>
          <a:endParaRPr lang="en-US" sz="3600" kern="1200" dirty="0">
            <a:latin typeface="Century Gothic" pitchFamily="34" charset="0"/>
          </a:endParaRPr>
        </a:p>
      </dsp:txBody>
      <dsp:txXfrm>
        <a:off x="1855178" y="3116452"/>
        <a:ext cx="1567812" cy="2775572"/>
      </dsp:txXfrm>
    </dsp:sp>
    <dsp:sp modelId="{E1EE165F-A865-45A4-B1EE-60B5C28497C1}">
      <dsp:nvSpPr>
        <dsp:cNvPr id="0" name=""/>
        <dsp:cNvSpPr/>
      </dsp:nvSpPr>
      <dsp:spPr>
        <a:xfrm>
          <a:off x="3611658" y="3067675"/>
          <a:ext cx="1665366" cy="28731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7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alpha val="7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alpha val="7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900" kern="1200" dirty="0" smtClean="0">
              <a:latin typeface="Century Gothic" pitchFamily="34" charset="0"/>
            </a:rPr>
            <a:t>Keaktifan </a:t>
          </a:r>
          <a:r>
            <a:rPr lang="id-ID" sz="3600" kern="1200" dirty="0" smtClean="0">
              <a:latin typeface="Century Gothic" pitchFamily="34" charset="0"/>
            </a:rPr>
            <a:t>15%</a:t>
          </a:r>
          <a:endParaRPr lang="en-US" sz="3600" kern="1200" dirty="0">
            <a:latin typeface="Century Gothic" pitchFamily="34" charset="0"/>
          </a:endParaRPr>
        </a:p>
      </dsp:txBody>
      <dsp:txXfrm>
        <a:off x="3660435" y="3116452"/>
        <a:ext cx="1567812" cy="2775572"/>
      </dsp:txXfrm>
    </dsp:sp>
    <dsp:sp modelId="{6695719F-F167-488B-9092-4ECCA92E0053}">
      <dsp:nvSpPr>
        <dsp:cNvPr id="0" name=""/>
        <dsp:cNvSpPr/>
      </dsp:nvSpPr>
      <dsp:spPr>
        <a:xfrm>
          <a:off x="5416915" y="3067675"/>
          <a:ext cx="1665366" cy="28731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7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alpha val="7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alpha val="7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400" kern="1200" dirty="0" smtClean="0">
              <a:latin typeface="Century Gothic" pitchFamily="34" charset="0"/>
            </a:rPr>
            <a:t>Final-Test  (UAS)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800" kern="1200" dirty="0" smtClean="0">
              <a:latin typeface="Century Gothic" pitchFamily="34" charset="0"/>
            </a:rPr>
            <a:t>40%</a:t>
          </a:r>
          <a:endParaRPr lang="en-US" sz="3800" kern="1200" dirty="0">
            <a:latin typeface="Century Gothic" pitchFamily="34" charset="0"/>
          </a:endParaRPr>
        </a:p>
      </dsp:txBody>
      <dsp:txXfrm>
        <a:off x="5465692" y="3116452"/>
        <a:ext cx="1567812" cy="27755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F2D156-FA3C-4C47-905E-4E5BE607941C}" type="datetimeFigureOut">
              <a:rPr lang="id-ID" smtClean="0"/>
              <a:t>09/10/2020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AE1074-00F3-431F-96BE-B15D94365F3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40356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d-ID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d-ID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D61FAB-5816-4535-A431-1B7FCFCF9B30}" type="datetime1">
              <a:rPr lang="id-ID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09/10/2020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99560D-DF65-48AE-A79C-6F013D07A869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568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d-ID" smtClean="0"/>
              <a:t>Click to edit Master text styles</a:t>
            </a:r>
          </a:p>
          <a:p>
            <a:pPr lvl="1"/>
            <a:r>
              <a:rPr lang="id-ID" smtClean="0"/>
              <a:t>Second level</a:t>
            </a:r>
          </a:p>
          <a:p>
            <a:pPr lvl="2"/>
            <a:r>
              <a:rPr lang="id-ID" smtClean="0"/>
              <a:t>Third level</a:t>
            </a:r>
          </a:p>
          <a:p>
            <a:pPr lvl="3"/>
            <a:r>
              <a:rPr lang="id-ID" smtClean="0"/>
              <a:t>Fourth level</a:t>
            </a:r>
          </a:p>
          <a:p>
            <a:pPr lvl="4"/>
            <a:r>
              <a:rPr lang="id-ID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430950-748C-46F5-86D4-6D0024BB5564}" type="datetime1">
              <a:rPr lang="id-ID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09/10/2020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34549-0A4A-434B-BED3-DE2B591B6C50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866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d-ID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d-ID" smtClean="0"/>
              <a:t>Click to edit Master text styles</a:t>
            </a:r>
          </a:p>
          <a:p>
            <a:pPr lvl="1"/>
            <a:r>
              <a:rPr lang="id-ID" smtClean="0"/>
              <a:t>Second level</a:t>
            </a:r>
          </a:p>
          <a:p>
            <a:pPr lvl="2"/>
            <a:r>
              <a:rPr lang="id-ID" smtClean="0"/>
              <a:t>Third level</a:t>
            </a:r>
          </a:p>
          <a:p>
            <a:pPr lvl="3"/>
            <a:r>
              <a:rPr lang="id-ID" smtClean="0"/>
              <a:t>Fourth level</a:t>
            </a:r>
          </a:p>
          <a:p>
            <a:pPr lvl="4"/>
            <a:r>
              <a:rPr lang="id-ID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0A3D2F-5B18-4CD6-A538-5E5E1B2EB741}" type="datetime1">
              <a:rPr lang="id-ID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09/10/2020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3D0B9A-3255-4A7D-93D7-3EDFD66158B1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458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d-ID" smtClean="0"/>
              <a:t>Click to edit Master text styles</a:t>
            </a:r>
          </a:p>
          <a:p>
            <a:pPr lvl="1"/>
            <a:r>
              <a:rPr lang="id-ID" smtClean="0"/>
              <a:t>Second level</a:t>
            </a:r>
          </a:p>
          <a:p>
            <a:pPr lvl="2"/>
            <a:r>
              <a:rPr lang="id-ID" smtClean="0"/>
              <a:t>Third level</a:t>
            </a:r>
          </a:p>
          <a:p>
            <a:pPr lvl="3"/>
            <a:r>
              <a:rPr lang="id-ID" smtClean="0"/>
              <a:t>Fourth level</a:t>
            </a:r>
          </a:p>
          <a:p>
            <a:pPr lvl="4"/>
            <a:r>
              <a:rPr lang="id-ID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0A7168-55C9-4C60-AE2C-29174528AF1A}" type="datetime1">
              <a:rPr lang="id-ID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09/10/2020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4660DB-46DC-478E-8742-6116E6CD4181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009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d-ID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d-ID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0017EB-476C-4824-8A6F-2AEC944A2CE3}" type="datetime1">
              <a:rPr lang="id-ID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09/10/2020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24BF51-3E30-4E13-BEB2-952E671AFD03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834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d-ID" smtClean="0"/>
              <a:t>Click to edit Master text styles</a:t>
            </a:r>
          </a:p>
          <a:p>
            <a:pPr lvl="1"/>
            <a:r>
              <a:rPr lang="id-ID" smtClean="0"/>
              <a:t>Second level</a:t>
            </a:r>
          </a:p>
          <a:p>
            <a:pPr lvl="2"/>
            <a:r>
              <a:rPr lang="id-ID" smtClean="0"/>
              <a:t>Third level</a:t>
            </a:r>
          </a:p>
          <a:p>
            <a:pPr lvl="3"/>
            <a:r>
              <a:rPr lang="id-ID" smtClean="0"/>
              <a:t>Fourth level</a:t>
            </a:r>
          </a:p>
          <a:p>
            <a:pPr lvl="4"/>
            <a:r>
              <a:rPr lang="id-ID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d-ID" smtClean="0"/>
              <a:t>Click to edit Master text styles</a:t>
            </a:r>
          </a:p>
          <a:p>
            <a:pPr lvl="1"/>
            <a:r>
              <a:rPr lang="id-ID" smtClean="0"/>
              <a:t>Second level</a:t>
            </a:r>
          </a:p>
          <a:p>
            <a:pPr lvl="2"/>
            <a:r>
              <a:rPr lang="id-ID" smtClean="0"/>
              <a:t>Third level</a:t>
            </a:r>
          </a:p>
          <a:p>
            <a:pPr lvl="3"/>
            <a:r>
              <a:rPr lang="id-ID" smtClean="0"/>
              <a:t>Fourth level</a:t>
            </a:r>
          </a:p>
          <a:p>
            <a:pPr lvl="4"/>
            <a:r>
              <a:rPr lang="id-ID" smtClean="0"/>
              <a:t>Fifth level</a:t>
            </a:r>
            <a:endParaRPr lang="id-ID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309EC3-C440-4EDC-9A50-EC62592739F1}" type="datetime1">
              <a:rPr lang="id-ID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09/10/2020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0B1C6B-AD12-46BC-B9B9-B4BEA466D197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877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d-ID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d-ID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d-ID" smtClean="0"/>
              <a:t>Click to edit Master text styles</a:t>
            </a:r>
          </a:p>
          <a:p>
            <a:pPr lvl="1"/>
            <a:r>
              <a:rPr lang="id-ID" smtClean="0"/>
              <a:t>Second level</a:t>
            </a:r>
          </a:p>
          <a:p>
            <a:pPr lvl="2"/>
            <a:r>
              <a:rPr lang="id-ID" smtClean="0"/>
              <a:t>Third level</a:t>
            </a:r>
          </a:p>
          <a:p>
            <a:pPr lvl="3"/>
            <a:r>
              <a:rPr lang="id-ID" smtClean="0"/>
              <a:t>Fourth level</a:t>
            </a:r>
          </a:p>
          <a:p>
            <a:pPr lvl="4"/>
            <a:r>
              <a:rPr lang="id-ID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d-ID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d-ID" smtClean="0"/>
              <a:t>Click to edit Master text styles</a:t>
            </a:r>
          </a:p>
          <a:p>
            <a:pPr lvl="1"/>
            <a:r>
              <a:rPr lang="id-ID" smtClean="0"/>
              <a:t>Second level</a:t>
            </a:r>
          </a:p>
          <a:p>
            <a:pPr lvl="2"/>
            <a:r>
              <a:rPr lang="id-ID" smtClean="0"/>
              <a:t>Third level</a:t>
            </a:r>
          </a:p>
          <a:p>
            <a:pPr lvl="3"/>
            <a:r>
              <a:rPr lang="id-ID" smtClean="0"/>
              <a:t>Fourth level</a:t>
            </a:r>
          </a:p>
          <a:p>
            <a:pPr lvl="4"/>
            <a:r>
              <a:rPr lang="id-ID" smtClean="0"/>
              <a:t>Fifth level</a:t>
            </a:r>
            <a:endParaRPr lang="id-ID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023471-A7F0-4325-83F7-FE93419ECDA2}" type="datetime1">
              <a:rPr lang="id-ID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09/10/2020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1A0CB4-29D1-49A8-B0C0-BA1918C9C3A8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152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mtClean="0"/>
              <a:t>Click to edit Master title style</a:t>
            </a:r>
            <a:endParaRPr lang="id-ID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DDAF1A-7DC0-4C6C-984E-20CD1A979676}" type="datetime1">
              <a:rPr lang="id-ID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09/10/2020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F641A0-7DD8-4816-819D-A3B2D6002883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812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099BF6-19FF-430A-B136-7A2FB60C8D27}" type="datetime1">
              <a:rPr lang="id-ID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09/10/2020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F45548-1F64-4F2A-AEC9-849B933F846F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40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d-ID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d-ID" smtClean="0"/>
              <a:t>Click to edit Master text styles</a:t>
            </a:r>
          </a:p>
          <a:p>
            <a:pPr lvl="1"/>
            <a:r>
              <a:rPr lang="id-ID" smtClean="0"/>
              <a:t>Second level</a:t>
            </a:r>
          </a:p>
          <a:p>
            <a:pPr lvl="2"/>
            <a:r>
              <a:rPr lang="id-ID" smtClean="0"/>
              <a:t>Third level</a:t>
            </a:r>
          </a:p>
          <a:p>
            <a:pPr lvl="3"/>
            <a:r>
              <a:rPr lang="id-ID" smtClean="0"/>
              <a:t>Fourth level</a:t>
            </a:r>
          </a:p>
          <a:p>
            <a:pPr lvl="4"/>
            <a:r>
              <a:rPr lang="id-ID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d-ID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6C4B29-6DE8-4D64-82AE-ED49722DA5AA}" type="datetime1">
              <a:rPr lang="id-ID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09/10/2020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16AC5-7FCB-4810-8F32-EF55EC02C8DB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053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d-ID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d-ID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d-ID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3FA72-6A40-456A-A5EB-3B44C682761E}" type="datetime1">
              <a:rPr lang="id-ID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09/10/2020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1E9041-BB33-492C-8BF7-6C66D0517A8C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231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d-ID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d-ID" smtClean="0"/>
              <a:t>Click to edit Master text styles</a:t>
            </a:r>
          </a:p>
          <a:p>
            <a:pPr lvl="1"/>
            <a:r>
              <a:rPr lang="id-ID" smtClean="0"/>
              <a:t>Second level</a:t>
            </a:r>
          </a:p>
          <a:p>
            <a:pPr lvl="2"/>
            <a:r>
              <a:rPr lang="id-ID" smtClean="0"/>
              <a:t>Third level</a:t>
            </a:r>
          </a:p>
          <a:p>
            <a:pPr lvl="3"/>
            <a:r>
              <a:rPr lang="id-ID" smtClean="0"/>
              <a:t>Fourth level</a:t>
            </a:r>
          </a:p>
          <a:p>
            <a:pPr lvl="4"/>
            <a:r>
              <a:rPr lang="id-ID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E949CA7-B00B-4DC5-B9BA-679CBFEBC563}" type="datetime1">
              <a:rPr lang="id-ID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09/10/2020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BA45D66-D3B8-4299-A522-9FBB349C4CB1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286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4.pn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5" Type="http://schemas.openxmlformats.org/officeDocument/2006/relationships/image" Target="../media/image4.pn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5" Type="http://schemas.openxmlformats.org/officeDocument/2006/relationships/image" Target="../media/image4.pn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5" Type="http://schemas.openxmlformats.org/officeDocument/2006/relationships/image" Target="../media/image4.png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slideLayout" Target="../slideLayouts/slideLayout1.xml"/><Relationship Id="rId7" Type="http://schemas.openxmlformats.org/officeDocument/2006/relationships/diagramQuickStyle" Target="../diagrams/quickStyle1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4.png"/><Relationship Id="rId4" Type="http://schemas.openxmlformats.org/officeDocument/2006/relationships/image" Target="../media/image1.jpeg"/><Relationship Id="rId9" Type="http://schemas.microsoft.com/office/2007/relationships/diagramDrawing" Target="../diagrams/drawing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6" Type="http://schemas.openxmlformats.org/officeDocument/2006/relationships/image" Target="../media/image4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UMAR\My Documents\My Pictures\img_bg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16430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 rot="16200000">
            <a:off x="-1215478" y="2891881"/>
            <a:ext cx="441960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4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glow rad="101600">
                    <a:srgbClr val="4F81BD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0000" endA="300" endPos="50000" dist="60007" dir="5400000" sy="-100000" algn="bl" rotWithShape="0"/>
                </a:effectLst>
                <a:latin typeface="Century Gothic" pitchFamily="34" charset="0"/>
              </a:rPr>
              <a:t>WELCOME</a:t>
            </a:r>
            <a:endParaRPr lang="en-US" sz="4400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EEECE1">
                  <a:tint val="85000"/>
                  <a:satMod val="155000"/>
                </a:srgbClr>
              </a:solidFill>
              <a:effectLst>
                <a:glow rad="101600">
                  <a:srgbClr val="4F81BD">
                    <a:satMod val="175000"/>
                    <a:alpha val="40000"/>
                  </a:srgbClr>
                </a:glow>
                <a:outerShdw blurRad="50800" dist="38100" algn="l" rotWithShape="0">
                  <a:prstClr val="black">
                    <a:alpha val="40000"/>
                  </a:prstClr>
                </a:outerShdw>
                <a:reflection blurRad="6350" stA="50000" endA="300" endPos="50000" dist="60007" dir="5400000" sy="-100000" algn="bl" rotWithShape="0"/>
              </a:effectLst>
              <a:latin typeface="Century Gothic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66201" y="4699336"/>
            <a:ext cx="75438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id-ID" sz="4800" dirty="0" smtClean="0">
                <a:solidFill>
                  <a:prstClr val="black"/>
                </a:solidFill>
                <a:effectLst>
                  <a:glow rad="101600">
                    <a:srgbClr val="4F81BD">
                      <a:satMod val="175000"/>
                      <a:alpha val="40000"/>
                    </a:srgbClr>
                  </a:glow>
                </a:effectLst>
                <a:latin typeface="Century Gothic" pitchFamily="34" charset="0"/>
              </a:rPr>
              <a:t>Teori Komunikasi Massa</a:t>
            </a:r>
            <a:endParaRPr lang="en-US" sz="1200" dirty="0">
              <a:solidFill>
                <a:prstClr val="black"/>
              </a:solidFill>
              <a:effectLst>
                <a:glow rad="101600">
                  <a:srgbClr val="4F81BD">
                    <a:satMod val="175000"/>
                    <a:alpha val="40000"/>
                  </a:srgbClr>
                </a:glow>
              </a:effectLst>
              <a:latin typeface="Century Gothic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68552" y="6381720"/>
            <a:ext cx="417544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id-ID" sz="2000" dirty="0" smtClean="0">
                <a:solidFill>
                  <a:prstClr val="black"/>
                </a:solidFill>
                <a:effectLst>
                  <a:glow rad="101600">
                    <a:srgbClr val="4F81BD">
                      <a:satMod val="175000"/>
                      <a:alpha val="40000"/>
                    </a:srgbClr>
                  </a:glow>
                </a:effectLst>
                <a:latin typeface="Century Gothic" pitchFamily="34" charset="0"/>
              </a:rPr>
              <a:t>A. Dian Fitriana, M.I.Kom</a:t>
            </a:r>
            <a:endParaRPr lang="en-US" sz="2000" dirty="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2054" name="Picture 9" descr="C:\Documents and Settings\UMAR\My Documents\My Pictures\429909-xs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64704" y="0"/>
            <a:ext cx="7543800" cy="485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F:\Graphic Cab\Logo &amp; Ico\Icon's\dot png\Internet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7200" y="5562600"/>
            <a:ext cx="1019175" cy="101917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6663213" y="6021288"/>
            <a:ext cx="2085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>
                <a:latin typeface="Adobe Garamond Pro Bold" pitchFamily="18" charset="0"/>
              </a:rPr>
              <a:t>Dosen Pengampuh :</a:t>
            </a:r>
            <a:endParaRPr lang="id-ID" dirty="0">
              <a:latin typeface="Adobe Garamond Pro Bold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64202" y="-27384"/>
            <a:ext cx="4944302" cy="92333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id-ID" b="1" dirty="0" smtClean="0">
                <a:solidFill>
                  <a:schemeClr val="bg1"/>
                </a:solidFill>
              </a:rPr>
              <a:t>INSTITUT AGAMA ISLAM NEGERI (IAIN) PAREPARE</a:t>
            </a:r>
          </a:p>
          <a:p>
            <a:pPr algn="ctr"/>
            <a:r>
              <a:rPr lang="id-ID" b="1" dirty="0" smtClean="0">
                <a:solidFill>
                  <a:schemeClr val="bg1"/>
                </a:solidFill>
              </a:rPr>
              <a:t>FAKULTAS USHULUDDIN, ADAB DAN DAKWAH</a:t>
            </a:r>
          </a:p>
          <a:p>
            <a:pPr algn="ctr"/>
            <a:r>
              <a:rPr lang="id-ID" b="1" dirty="0" smtClean="0">
                <a:solidFill>
                  <a:schemeClr val="bg1"/>
                </a:solidFill>
              </a:rPr>
              <a:t>PRODI JURNALISTIK ISLAM</a:t>
            </a:r>
            <a:endParaRPr lang="id-ID" b="1" dirty="0">
              <a:solidFill>
                <a:schemeClr val="bg1"/>
              </a:solidFill>
            </a:endParaRPr>
          </a:p>
        </p:txBody>
      </p:sp>
      <p:pic>
        <p:nvPicPr>
          <p:cNvPr id="4" name="Slide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45379" y="37671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21761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450"/>
                            </p:stCondLst>
                            <p:childTnLst>
                              <p:par>
                                <p:cTn id="1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21700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UMAR\My Documents\My Pictures\img_b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600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 rot="16200000">
            <a:off x="-2510879" y="2815680"/>
            <a:ext cx="6858000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d-ID" sz="44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glow rad="101600">
                    <a:srgbClr val="4F81BD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0000" endA="300" endPos="50000" dist="60007" dir="5400000" sy="-100000" algn="bl" rotWithShape="0"/>
                </a:effectLst>
                <a:latin typeface="Century Gothic" pitchFamily="34" charset="0"/>
              </a:rPr>
              <a:t>SILABUS </a:t>
            </a:r>
            <a:r>
              <a:rPr lang="id-ID" sz="20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glow rad="101600">
                    <a:srgbClr val="4F81BD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0000" endA="300" endPos="50000" dist="60007" dir="5400000" sy="-100000" algn="bl" rotWithShape="0"/>
                </a:effectLst>
                <a:latin typeface="Century Gothic" pitchFamily="34" charset="0"/>
              </a:rPr>
              <a:t>(Topik Setiap Pertemuan)</a:t>
            </a:r>
            <a:endParaRPr lang="en-US" sz="2000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EEECE1">
                  <a:tint val="85000"/>
                  <a:satMod val="155000"/>
                </a:srgbClr>
              </a:solidFill>
              <a:effectLst>
                <a:glow rad="101600">
                  <a:srgbClr val="4F81BD">
                    <a:satMod val="175000"/>
                    <a:alpha val="40000"/>
                  </a:srgbClr>
                </a:glow>
                <a:outerShdw blurRad="50800" dist="38100" algn="l" rotWithShape="0">
                  <a:prstClr val="black">
                    <a:alpha val="40000"/>
                  </a:prstClr>
                </a:outerShdw>
                <a:reflection blurRad="6350" stA="50000" endA="300" endPos="50000" dist="60007" dir="5400000" sy="-100000" algn="bl" rotWithShape="0"/>
              </a:effectLst>
              <a:latin typeface="Century Gothic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52600" y="1268760"/>
            <a:ext cx="7239000" cy="27940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id-ID" sz="2800" dirty="0">
                <a:solidFill>
                  <a:prstClr val="black"/>
                </a:solidFill>
                <a:latin typeface="Century Gothic"/>
                <a:ea typeface="Calibri"/>
                <a:cs typeface="Times New Roman"/>
              </a:rPr>
              <a:t>Kontrak </a:t>
            </a:r>
            <a:r>
              <a:rPr lang="id-ID" sz="2800" dirty="0" smtClean="0">
                <a:solidFill>
                  <a:prstClr val="black"/>
                </a:solidFill>
                <a:latin typeface="Century Gothic"/>
                <a:ea typeface="Calibri"/>
                <a:cs typeface="Times New Roman"/>
              </a:rPr>
              <a:t>dan </a:t>
            </a:r>
            <a:r>
              <a:rPr lang="id-ID" sz="2800" dirty="0">
                <a:solidFill>
                  <a:prstClr val="black"/>
                </a:solidFill>
                <a:latin typeface="Century Gothic"/>
                <a:ea typeface="Calibri"/>
                <a:cs typeface="Times New Roman"/>
              </a:rPr>
              <a:t>Pengantar </a:t>
            </a:r>
            <a:r>
              <a:rPr lang="id-ID" sz="2800" dirty="0" smtClean="0">
                <a:solidFill>
                  <a:prstClr val="black"/>
                </a:solidFill>
                <a:latin typeface="Century Gothic"/>
                <a:ea typeface="Calibri"/>
                <a:cs typeface="Times New Roman"/>
              </a:rPr>
              <a:t>Perkuliahan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endParaRPr lang="id-ID" sz="28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id-ID" sz="2800" dirty="0">
                <a:solidFill>
                  <a:prstClr val="black"/>
                </a:solidFill>
                <a:latin typeface="Century Gothic"/>
                <a:ea typeface="Calibri"/>
                <a:cs typeface="Times New Roman"/>
              </a:rPr>
              <a:t>Defenisi Teori, Pentingnya Teori Dalam Struktur Ilmiah, &amp; Urgensi Teori Komunikasi Massa</a:t>
            </a:r>
            <a:endParaRPr lang="id-ID" sz="28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pic>
        <p:nvPicPr>
          <p:cNvPr id="2" name="Slide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2482" y="26064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47455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6808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UMAR\My Documents\My Pictures\img_b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600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 rot="16200000">
            <a:off x="-2510879" y="2815680"/>
            <a:ext cx="6858000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d-ID" sz="44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glow rad="101600">
                    <a:srgbClr val="4F81BD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0000" endA="300" endPos="50000" dist="60007" dir="5400000" sy="-100000" algn="bl" rotWithShape="0"/>
                </a:effectLst>
                <a:latin typeface="Century Gothic" pitchFamily="34" charset="0"/>
              </a:rPr>
              <a:t>SILABUS </a:t>
            </a:r>
            <a:r>
              <a:rPr lang="id-ID" sz="20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glow rad="101600">
                    <a:srgbClr val="4F81BD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0000" endA="300" endPos="50000" dist="60007" dir="5400000" sy="-100000" algn="bl" rotWithShape="0"/>
                </a:effectLst>
                <a:latin typeface="Century Gothic" pitchFamily="34" charset="0"/>
              </a:rPr>
              <a:t>(Topik Setiap Pertemuan)</a:t>
            </a:r>
            <a:endParaRPr lang="en-US" sz="2000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EEECE1">
                  <a:tint val="85000"/>
                  <a:satMod val="155000"/>
                </a:srgbClr>
              </a:solidFill>
              <a:effectLst>
                <a:glow rad="101600">
                  <a:srgbClr val="4F81BD">
                    <a:satMod val="175000"/>
                    <a:alpha val="40000"/>
                  </a:srgbClr>
                </a:glow>
                <a:outerShdw blurRad="50800" dist="38100" algn="l" rotWithShape="0">
                  <a:prstClr val="black">
                    <a:alpha val="40000"/>
                  </a:prstClr>
                </a:outerShdw>
                <a:reflection blurRad="6350" stA="50000" endA="300" endPos="50000" dist="60007" dir="5400000" sy="-100000" algn="bl" rotWithShape="0"/>
              </a:effectLst>
              <a:latin typeface="Century Gothic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79712" y="322689"/>
            <a:ext cx="6768752" cy="61093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125" lvl="0" indent="-365125">
              <a:lnSpc>
                <a:spcPct val="115000"/>
              </a:lnSpc>
            </a:pPr>
            <a:r>
              <a:rPr lang="id-ID" sz="2000" dirty="0" smtClean="0">
                <a:solidFill>
                  <a:prstClr val="black"/>
                </a:solidFill>
                <a:latin typeface="Century Gothic"/>
                <a:ea typeface="Calibri"/>
                <a:cs typeface="Times New Roman"/>
              </a:rPr>
              <a:t>3. Teori </a:t>
            </a:r>
            <a:r>
              <a:rPr lang="id-ID" sz="2000" dirty="0">
                <a:solidFill>
                  <a:prstClr val="black"/>
                </a:solidFill>
                <a:latin typeface="Century Gothic"/>
                <a:ea typeface="Calibri"/>
                <a:cs typeface="Times New Roman"/>
              </a:rPr>
              <a:t>Efek Terbatas </a:t>
            </a:r>
            <a:r>
              <a:rPr lang="id-ID" sz="2000" dirty="0" smtClean="0">
                <a:solidFill>
                  <a:prstClr val="black"/>
                </a:solidFill>
                <a:latin typeface="Century Gothic"/>
                <a:ea typeface="Calibri"/>
                <a:cs typeface="Times New Roman"/>
              </a:rPr>
              <a:t> : AKMA</a:t>
            </a:r>
            <a:endParaRPr lang="id-ID" sz="2000" dirty="0" smtClean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365125" lvl="0" indent="-365125">
              <a:lnSpc>
                <a:spcPct val="115000"/>
              </a:lnSpc>
            </a:pPr>
            <a:r>
              <a:rPr lang="id-ID" sz="2000" dirty="0">
                <a:solidFill>
                  <a:prstClr val="black"/>
                </a:solidFill>
                <a:latin typeface="Century Gothic"/>
                <a:ea typeface="Calibri"/>
                <a:cs typeface="Times New Roman"/>
              </a:rPr>
              <a:t>	</a:t>
            </a:r>
            <a:r>
              <a:rPr lang="id-ID" sz="2000" dirty="0" smtClean="0">
                <a:solidFill>
                  <a:prstClr val="black"/>
                </a:solidFill>
                <a:latin typeface="Century Gothic"/>
                <a:ea typeface="Calibri"/>
                <a:cs typeface="Times New Roman"/>
              </a:rPr>
              <a:t>Teori </a:t>
            </a:r>
            <a:r>
              <a:rPr lang="id-ID" sz="2000" dirty="0">
                <a:solidFill>
                  <a:prstClr val="black"/>
                </a:solidFill>
                <a:latin typeface="Century Gothic"/>
                <a:ea typeface="Calibri"/>
                <a:cs typeface="Times New Roman"/>
              </a:rPr>
              <a:t>Penggunaan dan </a:t>
            </a:r>
            <a:r>
              <a:rPr lang="id-ID" sz="2000" dirty="0" smtClean="0">
                <a:solidFill>
                  <a:prstClr val="black"/>
                </a:solidFill>
                <a:latin typeface="Century Gothic"/>
                <a:ea typeface="Calibri"/>
                <a:cs typeface="Times New Roman"/>
              </a:rPr>
              <a:t>Kepuasan : MUH.IMRAN</a:t>
            </a:r>
            <a:endParaRPr lang="id-ID" sz="2000" dirty="0" smtClean="0">
              <a:solidFill>
                <a:prstClr val="black"/>
              </a:solidFill>
              <a:latin typeface="Century Gothic"/>
              <a:ea typeface="Calibri"/>
              <a:cs typeface="Times New Roman"/>
            </a:endParaRPr>
          </a:p>
          <a:p>
            <a:pPr marL="365125" lvl="0" indent="-365125">
              <a:lnSpc>
                <a:spcPct val="115000"/>
              </a:lnSpc>
            </a:pPr>
            <a:endParaRPr lang="id-ID" sz="2000" dirty="0" smtClean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365125" lvl="0" indent="-365125">
              <a:lnSpc>
                <a:spcPct val="115000"/>
              </a:lnSpc>
              <a:buAutoNum type="arabicPeriod" startAt="4"/>
            </a:pPr>
            <a:r>
              <a:rPr lang="id-ID" sz="2000" dirty="0" smtClean="0">
                <a:solidFill>
                  <a:prstClr val="black"/>
                </a:solidFill>
                <a:latin typeface="Century Gothic"/>
                <a:ea typeface="Calibri"/>
                <a:cs typeface="Times New Roman"/>
              </a:rPr>
              <a:t>Teori Ketergantungan </a:t>
            </a:r>
            <a:r>
              <a:rPr lang="id-ID" sz="2000" dirty="0" smtClean="0">
                <a:solidFill>
                  <a:prstClr val="black"/>
                </a:solidFill>
                <a:latin typeface="Century Gothic"/>
                <a:ea typeface="Calibri"/>
                <a:cs typeface="Times New Roman"/>
              </a:rPr>
              <a:t>Media : MAHDINAR</a:t>
            </a:r>
            <a:endParaRPr lang="id-ID" sz="2000" dirty="0" smtClean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365125" lvl="0">
              <a:lnSpc>
                <a:spcPct val="115000"/>
              </a:lnSpc>
            </a:pPr>
            <a:r>
              <a:rPr lang="id-ID" sz="2000" dirty="0" smtClean="0">
                <a:solidFill>
                  <a:prstClr val="black"/>
                </a:solidFill>
                <a:latin typeface="Century Gothic"/>
                <a:ea typeface="Calibri"/>
                <a:cs typeface="Times New Roman"/>
              </a:rPr>
              <a:t>Teori </a:t>
            </a:r>
            <a:r>
              <a:rPr lang="id-ID" sz="2000" dirty="0">
                <a:solidFill>
                  <a:prstClr val="black"/>
                </a:solidFill>
                <a:latin typeface="Century Gothic"/>
                <a:ea typeface="Calibri"/>
                <a:cs typeface="Times New Roman"/>
              </a:rPr>
              <a:t>Perbedaan </a:t>
            </a:r>
            <a:r>
              <a:rPr lang="id-ID" sz="2000" dirty="0" smtClean="0">
                <a:solidFill>
                  <a:prstClr val="black"/>
                </a:solidFill>
                <a:latin typeface="Century Gothic"/>
                <a:ea typeface="Calibri"/>
                <a:cs typeface="Times New Roman"/>
              </a:rPr>
              <a:t>Individu : ANDI MANGGA</a:t>
            </a:r>
            <a:endParaRPr lang="id-ID" sz="2000" dirty="0" smtClean="0">
              <a:solidFill>
                <a:prstClr val="black"/>
              </a:solidFill>
              <a:latin typeface="Century Gothic"/>
              <a:ea typeface="Calibri"/>
              <a:cs typeface="Times New Roman"/>
            </a:endParaRPr>
          </a:p>
          <a:p>
            <a:pPr marL="365125" lvl="0">
              <a:lnSpc>
                <a:spcPct val="115000"/>
              </a:lnSpc>
            </a:pPr>
            <a:endParaRPr lang="id-ID" sz="20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365125" lvl="0" indent="-365125">
              <a:lnSpc>
                <a:spcPct val="115000"/>
              </a:lnSpc>
              <a:buAutoNum type="arabicPeriod" startAt="5"/>
            </a:pPr>
            <a:r>
              <a:rPr lang="id-ID" sz="2000" dirty="0" smtClean="0">
                <a:solidFill>
                  <a:prstClr val="black"/>
                </a:solidFill>
                <a:latin typeface="Century Gothic"/>
                <a:ea typeface="Calibri"/>
                <a:cs typeface="Times New Roman"/>
              </a:rPr>
              <a:t>Teori </a:t>
            </a:r>
            <a:r>
              <a:rPr lang="id-ID" sz="2000" dirty="0">
                <a:solidFill>
                  <a:prstClr val="black"/>
                </a:solidFill>
                <a:latin typeface="Century Gothic"/>
                <a:ea typeface="Calibri"/>
                <a:cs typeface="Times New Roman"/>
              </a:rPr>
              <a:t>Pembelajaran </a:t>
            </a:r>
            <a:r>
              <a:rPr lang="id-ID" sz="2000" dirty="0" smtClean="0">
                <a:solidFill>
                  <a:prstClr val="black"/>
                </a:solidFill>
                <a:latin typeface="Century Gothic"/>
                <a:ea typeface="Calibri"/>
                <a:cs typeface="Times New Roman"/>
              </a:rPr>
              <a:t>Sosial : PUTRA</a:t>
            </a:r>
            <a:endParaRPr lang="id-ID" sz="2000" dirty="0" smtClean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365125" lvl="0">
              <a:lnSpc>
                <a:spcPct val="115000"/>
              </a:lnSpc>
            </a:pPr>
            <a:r>
              <a:rPr lang="id-ID" sz="2000" dirty="0" smtClean="0">
                <a:solidFill>
                  <a:prstClr val="black"/>
                </a:solidFill>
                <a:latin typeface="Century Gothic"/>
                <a:ea typeface="Calibri"/>
                <a:cs typeface="Times New Roman"/>
              </a:rPr>
              <a:t>Teori </a:t>
            </a:r>
            <a:r>
              <a:rPr lang="id-ID" sz="2000" dirty="0">
                <a:solidFill>
                  <a:prstClr val="black"/>
                </a:solidFill>
                <a:latin typeface="Century Gothic"/>
                <a:ea typeface="Calibri"/>
                <a:cs typeface="Times New Roman"/>
              </a:rPr>
              <a:t>Agenda </a:t>
            </a:r>
            <a:r>
              <a:rPr lang="id-ID" sz="2000" dirty="0" smtClean="0">
                <a:solidFill>
                  <a:prstClr val="black"/>
                </a:solidFill>
                <a:latin typeface="Century Gothic"/>
                <a:ea typeface="Calibri"/>
                <a:cs typeface="Times New Roman"/>
              </a:rPr>
              <a:t>Setting : EKA</a:t>
            </a:r>
            <a:endParaRPr lang="id-ID" sz="2000" dirty="0" smtClean="0">
              <a:solidFill>
                <a:prstClr val="black"/>
              </a:solidFill>
              <a:latin typeface="Century Gothic"/>
              <a:ea typeface="Calibri"/>
              <a:cs typeface="Times New Roman"/>
            </a:endParaRPr>
          </a:p>
          <a:p>
            <a:pPr marL="365125" lvl="0">
              <a:lnSpc>
                <a:spcPct val="115000"/>
              </a:lnSpc>
            </a:pPr>
            <a:endParaRPr lang="id-ID" sz="20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365125" lvl="0" indent="-365125">
              <a:lnSpc>
                <a:spcPct val="115000"/>
              </a:lnSpc>
              <a:buAutoNum type="arabicPeriod" startAt="6"/>
            </a:pPr>
            <a:r>
              <a:rPr lang="id-ID" sz="2000" dirty="0" smtClean="0">
                <a:solidFill>
                  <a:prstClr val="black"/>
                </a:solidFill>
                <a:latin typeface="Century Gothic"/>
                <a:ea typeface="Calibri"/>
                <a:cs typeface="Times New Roman"/>
              </a:rPr>
              <a:t>Teori </a:t>
            </a:r>
            <a:r>
              <a:rPr lang="id-ID" sz="2000" dirty="0">
                <a:solidFill>
                  <a:prstClr val="black"/>
                </a:solidFill>
                <a:latin typeface="Century Gothic"/>
                <a:ea typeface="Calibri"/>
                <a:cs typeface="Times New Roman"/>
              </a:rPr>
              <a:t>Spiral Keheningan </a:t>
            </a:r>
            <a:r>
              <a:rPr lang="id-ID" sz="2000" dirty="0" smtClean="0">
                <a:solidFill>
                  <a:prstClr val="black"/>
                </a:solidFill>
                <a:latin typeface="Century Gothic"/>
                <a:ea typeface="Calibri"/>
                <a:cs typeface="Times New Roman"/>
              </a:rPr>
              <a:t>: DEWI</a:t>
            </a:r>
            <a:endParaRPr lang="id-ID" sz="2000" dirty="0" smtClean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365125" lvl="0">
              <a:lnSpc>
                <a:spcPct val="115000"/>
              </a:lnSpc>
            </a:pPr>
            <a:r>
              <a:rPr lang="id-ID" sz="2000" dirty="0" smtClean="0">
                <a:solidFill>
                  <a:prstClr val="black"/>
                </a:solidFill>
                <a:latin typeface="Century Gothic"/>
                <a:ea typeface="Calibri"/>
                <a:cs typeface="Times New Roman"/>
              </a:rPr>
              <a:t>Teori </a:t>
            </a:r>
            <a:r>
              <a:rPr lang="id-ID" sz="2000" dirty="0">
                <a:solidFill>
                  <a:prstClr val="black"/>
                </a:solidFill>
                <a:latin typeface="Century Gothic"/>
                <a:ea typeface="Calibri"/>
                <a:cs typeface="Times New Roman"/>
              </a:rPr>
              <a:t>Kesenjangan </a:t>
            </a:r>
            <a:r>
              <a:rPr lang="id-ID" sz="2000" dirty="0" smtClean="0">
                <a:solidFill>
                  <a:prstClr val="black"/>
                </a:solidFill>
                <a:latin typeface="Century Gothic"/>
                <a:ea typeface="Calibri"/>
                <a:cs typeface="Times New Roman"/>
              </a:rPr>
              <a:t>Pengetahuan : RUSLI - AINUN</a:t>
            </a:r>
            <a:endParaRPr lang="id-ID" sz="2000" dirty="0" smtClean="0">
              <a:solidFill>
                <a:prstClr val="black"/>
              </a:solidFill>
              <a:latin typeface="Century Gothic"/>
              <a:ea typeface="Calibri"/>
              <a:cs typeface="Times New Roman"/>
            </a:endParaRPr>
          </a:p>
          <a:p>
            <a:pPr marL="365125" lvl="0">
              <a:lnSpc>
                <a:spcPct val="115000"/>
              </a:lnSpc>
            </a:pPr>
            <a:endParaRPr lang="id-ID" sz="20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365125" lvl="0" indent="-365125">
              <a:lnSpc>
                <a:spcPct val="115000"/>
              </a:lnSpc>
              <a:buAutoNum type="arabicPeriod" startAt="7"/>
            </a:pPr>
            <a:r>
              <a:rPr lang="id-ID" sz="2000" dirty="0" smtClean="0">
                <a:solidFill>
                  <a:prstClr val="black"/>
                </a:solidFill>
                <a:latin typeface="Century Gothic"/>
                <a:ea typeface="Calibri"/>
                <a:cs typeface="Times New Roman"/>
              </a:rPr>
              <a:t>Teori Sosial </a:t>
            </a:r>
            <a:r>
              <a:rPr lang="id-ID" sz="2000" dirty="0" smtClean="0">
                <a:solidFill>
                  <a:prstClr val="black"/>
                </a:solidFill>
                <a:latin typeface="Century Gothic"/>
                <a:ea typeface="Calibri"/>
                <a:cs typeface="Times New Roman"/>
              </a:rPr>
              <a:t>Kognitif : FITRIANI</a:t>
            </a:r>
            <a:endParaRPr lang="id-ID" sz="2000" dirty="0" smtClean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365125" lvl="0">
              <a:lnSpc>
                <a:spcPct val="115000"/>
              </a:lnSpc>
            </a:pPr>
            <a:r>
              <a:rPr lang="id-ID" sz="2000" dirty="0" smtClean="0">
                <a:solidFill>
                  <a:prstClr val="black"/>
                </a:solidFill>
                <a:latin typeface="Century Gothic"/>
                <a:ea typeface="Calibri"/>
                <a:cs typeface="Times New Roman"/>
              </a:rPr>
              <a:t>Teori Dua </a:t>
            </a:r>
            <a:r>
              <a:rPr lang="id-ID" sz="2000" dirty="0" smtClean="0">
                <a:solidFill>
                  <a:prstClr val="black"/>
                </a:solidFill>
                <a:latin typeface="Century Gothic"/>
                <a:ea typeface="Calibri"/>
                <a:cs typeface="Times New Roman"/>
              </a:rPr>
              <a:t>Tahap : ZULFIKAR - AYNI</a:t>
            </a:r>
            <a:endParaRPr lang="id-ID" sz="2000" dirty="0" smtClean="0">
              <a:solidFill>
                <a:prstClr val="black"/>
              </a:solidFill>
              <a:latin typeface="Century Gothic"/>
              <a:ea typeface="Calibri"/>
              <a:cs typeface="Times New Roman"/>
            </a:endParaRPr>
          </a:p>
          <a:p>
            <a:pPr marL="365125" lvl="0">
              <a:lnSpc>
                <a:spcPct val="115000"/>
              </a:lnSpc>
            </a:pPr>
            <a:endParaRPr lang="id-ID" sz="20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365125" lvl="0" indent="-365125">
              <a:lnSpc>
                <a:spcPct val="115000"/>
              </a:lnSpc>
              <a:buAutoNum type="arabicPeriod" startAt="8"/>
            </a:pPr>
            <a:r>
              <a:rPr lang="id-ID" sz="2000" dirty="0" smtClean="0">
                <a:solidFill>
                  <a:prstClr val="black"/>
                </a:solidFill>
                <a:latin typeface="Century Gothic"/>
                <a:ea typeface="Calibri"/>
                <a:cs typeface="Times New Roman"/>
              </a:rPr>
              <a:t>Teori </a:t>
            </a:r>
            <a:r>
              <a:rPr lang="id-ID" sz="2000" dirty="0">
                <a:solidFill>
                  <a:prstClr val="black"/>
                </a:solidFill>
                <a:latin typeface="Century Gothic"/>
                <a:ea typeface="Calibri"/>
                <a:cs typeface="Times New Roman"/>
              </a:rPr>
              <a:t>Pengharapan </a:t>
            </a:r>
            <a:r>
              <a:rPr lang="id-ID" sz="2000" dirty="0" smtClean="0">
                <a:solidFill>
                  <a:prstClr val="black"/>
                </a:solidFill>
                <a:latin typeface="Century Gothic"/>
                <a:ea typeface="Calibri"/>
                <a:cs typeface="Times New Roman"/>
              </a:rPr>
              <a:t>Nilai : ANITA</a:t>
            </a:r>
            <a:endParaRPr lang="id-ID" sz="2000" dirty="0" smtClean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365125" lvl="0">
              <a:lnSpc>
                <a:spcPct val="115000"/>
              </a:lnSpc>
            </a:pPr>
            <a:r>
              <a:rPr lang="id-ID" sz="2000" dirty="0" smtClean="0">
                <a:solidFill>
                  <a:prstClr val="black"/>
                </a:solidFill>
                <a:latin typeface="Century Gothic"/>
                <a:ea typeface="Calibri"/>
                <a:cs typeface="Times New Roman"/>
              </a:rPr>
              <a:t>Teori </a:t>
            </a:r>
            <a:r>
              <a:rPr lang="id-ID" sz="2000" dirty="0">
                <a:solidFill>
                  <a:prstClr val="black"/>
                </a:solidFill>
                <a:latin typeface="Century Gothic"/>
                <a:ea typeface="Calibri"/>
                <a:cs typeface="Times New Roman"/>
              </a:rPr>
              <a:t>Imprealisme </a:t>
            </a:r>
            <a:r>
              <a:rPr lang="id-ID" sz="2000" dirty="0" smtClean="0">
                <a:solidFill>
                  <a:prstClr val="black"/>
                </a:solidFill>
                <a:latin typeface="Century Gothic"/>
                <a:ea typeface="Calibri"/>
                <a:cs typeface="Times New Roman"/>
              </a:rPr>
              <a:t>Budaya : ALWIN - WIWIK</a:t>
            </a:r>
            <a:endParaRPr lang="id-ID" sz="20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pic>
        <p:nvPicPr>
          <p:cNvPr id="3" name="Slide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33400" y="32268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81204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9339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UMAR\My Documents\My Pictures\img_b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600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 rot="16200000">
            <a:off x="-2510879" y="2815680"/>
            <a:ext cx="6858000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d-ID" sz="44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glow rad="101600">
                    <a:srgbClr val="4F81BD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0000" endA="300" endPos="50000" dist="60007" dir="5400000" sy="-100000" algn="bl" rotWithShape="0"/>
                </a:effectLst>
                <a:latin typeface="Century Gothic" pitchFamily="34" charset="0"/>
              </a:rPr>
              <a:t>SILABUS </a:t>
            </a:r>
            <a:r>
              <a:rPr lang="id-ID" sz="20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glow rad="101600">
                    <a:srgbClr val="4F81BD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0000" endA="300" endPos="50000" dist="60007" dir="5400000" sy="-100000" algn="bl" rotWithShape="0"/>
                </a:effectLst>
                <a:latin typeface="Century Gothic" pitchFamily="34" charset="0"/>
              </a:rPr>
              <a:t>(Topik Setiap Pertemuan)</a:t>
            </a:r>
            <a:endParaRPr lang="en-US" sz="2000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EEECE1">
                  <a:tint val="85000"/>
                  <a:satMod val="155000"/>
                </a:srgbClr>
              </a:solidFill>
              <a:effectLst>
                <a:glow rad="101600">
                  <a:srgbClr val="4F81BD">
                    <a:satMod val="175000"/>
                    <a:alpha val="40000"/>
                  </a:srgbClr>
                </a:glow>
                <a:outerShdw blurRad="50800" dist="38100" algn="l" rotWithShape="0">
                  <a:prstClr val="black">
                    <a:alpha val="40000"/>
                  </a:prstClr>
                </a:outerShdw>
                <a:reflection blurRad="6350" stA="50000" endA="300" endPos="50000" dist="60007" dir="5400000" sy="-100000" algn="bl" rotWithShape="0"/>
              </a:effectLst>
              <a:latin typeface="Century Gothic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68486" y="676632"/>
            <a:ext cx="6246440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lnSpc>
                <a:spcPct val="115000"/>
              </a:lnSpc>
              <a:buAutoNum type="arabicPeriod" startAt="9"/>
            </a:pPr>
            <a:r>
              <a:rPr lang="id-ID" sz="2000" dirty="0" smtClean="0">
                <a:solidFill>
                  <a:prstClr val="black"/>
                </a:solidFill>
                <a:latin typeface="Century Gothic"/>
                <a:ea typeface="Calibri"/>
                <a:cs typeface="Times New Roman"/>
              </a:rPr>
              <a:t>Teori </a:t>
            </a:r>
            <a:r>
              <a:rPr lang="id-ID" sz="2000" dirty="0" smtClean="0">
                <a:solidFill>
                  <a:prstClr val="black"/>
                </a:solidFill>
                <a:latin typeface="Century Gothic"/>
                <a:ea typeface="Calibri"/>
                <a:cs typeface="Times New Roman"/>
              </a:rPr>
              <a:t>Standpoint : A.ALIFKA</a:t>
            </a:r>
            <a:endParaRPr lang="id-ID" sz="2000" dirty="0" smtClean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449263" lvl="0">
              <a:lnSpc>
                <a:spcPct val="115000"/>
              </a:lnSpc>
            </a:pPr>
            <a:r>
              <a:rPr lang="id-ID" sz="2000" dirty="0" smtClean="0">
                <a:solidFill>
                  <a:prstClr val="black"/>
                </a:solidFill>
                <a:latin typeface="Century Gothic"/>
                <a:ea typeface="Calibri"/>
                <a:cs typeface="Times New Roman"/>
              </a:rPr>
              <a:t>Teori </a:t>
            </a:r>
            <a:r>
              <a:rPr lang="id-ID" sz="2000" dirty="0" smtClean="0">
                <a:solidFill>
                  <a:prstClr val="black"/>
                </a:solidFill>
                <a:latin typeface="Century Gothic"/>
                <a:ea typeface="Calibri"/>
                <a:cs typeface="Times New Roman"/>
              </a:rPr>
              <a:t>Sibernatik : YUSRAN </a:t>
            </a:r>
            <a:endParaRPr lang="id-ID" sz="2000" dirty="0" smtClean="0">
              <a:solidFill>
                <a:prstClr val="black"/>
              </a:solidFill>
              <a:latin typeface="Century Gothic"/>
              <a:ea typeface="Calibri"/>
              <a:cs typeface="Times New Roman"/>
            </a:endParaRPr>
          </a:p>
          <a:p>
            <a:pPr marL="449263" lvl="0">
              <a:lnSpc>
                <a:spcPct val="115000"/>
              </a:lnSpc>
            </a:pPr>
            <a:endParaRPr lang="id-ID" sz="2000" dirty="0" smtClean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457200" lvl="0" indent="-457200">
              <a:lnSpc>
                <a:spcPct val="115000"/>
              </a:lnSpc>
              <a:buAutoNum type="arabicPeriod" startAt="10"/>
              <a:tabLst>
                <a:tab pos="540385" algn="l"/>
              </a:tabLst>
            </a:pPr>
            <a:r>
              <a:rPr lang="id-ID" sz="2000" dirty="0" smtClean="0">
                <a:solidFill>
                  <a:prstClr val="black"/>
                </a:solidFill>
                <a:latin typeface="Century Gothic"/>
                <a:ea typeface="Calibri"/>
                <a:cs typeface="Times New Roman"/>
              </a:rPr>
              <a:t>Teori </a:t>
            </a:r>
            <a:r>
              <a:rPr lang="id-ID" sz="2000" dirty="0">
                <a:solidFill>
                  <a:prstClr val="black"/>
                </a:solidFill>
                <a:latin typeface="Century Gothic"/>
                <a:ea typeface="Calibri"/>
                <a:cs typeface="Times New Roman"/>
              </a:rPr>
              <a:t>Penilaian </a:t>
            </a:r>
            <a:r>
              <a:rPr lang="id-ID" sz="2000" dirty="0" smtClean="0">
                <a:solidFill>
                  <a:prstClr val="black"/>
                </a:solidFill>
                <a:latin typeface="Century Gothic"/>
                <a:ea typeface="Calibri"/>
                <a:cs typeface="Times New Roman"/>
              </a:rPr>
              <a:t>Sosial : AYU</a:t>
            </a:r>
            <a:endParaRPr lang="id-ID" sz="2000" dirty="0" smtClean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449263" lvl="0">
              <a:lnSpc>
                <a:spcPct val="115000"/>
              </a:lnSpc>
              <a:tabLst>
                <a:tab pos="540385" algn="l"/>
              </a:tabLst>
            </a:pPr>
            <a:r>
              <a:rPr lang="id-ID" sz="2000" dirty="0" smtClean="0">
                <a:solidFill>
                  <a:prstClr val="black"/>
                </a:solidFill>
                <a:latin typeface="Century Gothic"/>
                <a:ea typeface="Calibri"/>
                <a:cs typeface="Times New Roman"/>
              </a:rPr>
              <a:t>Teori </a:t>
            </a:r>
            <a:r>
              <a:rPr lang="id-ID" sz="2000" dirty="0" smtClean="0">
                <a:solidFill>
                  <a:prstClr val="black"/>
                </a:solidFill>
                <a:latin typeface="Century Gothic"/>
                <a:ea typeface="Calibri"/>
                <a:cs typeface="Times New Roman"/>
              </a:rPr>
              <a:t>Behaviorisme : RAUL - HERAWATI</a:t>
            </a:r>
            <a:endParaRPr lang="id-ID" sz="2000" dirty="0" smtClean="0">
              <a:solidFill>
                <a:prstClr val="black"/>
              </a:solidFill>
              <a:latin typeface="Century Gothic"/>
              <a:ea typeface="Calibri"/>
              <a:cs typeface="Times New Roman"/>
            </a:endParaRPr>
          </a:p>
          <a:p>
            <a:pPr marL="449263" lvl="0">
              <a:lnSpc>
                <a:spcPct val="115000"/>
              </a:lnSpc>
              <a:tabLst>
                <a:tab pos="540385" algn="l"/>
              </a:tabLst>
            </a:pPr>
            <a:endParaRPr lang="id-ID" sz="20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457200" lvl="0" indent="-457200">
              <a:lnSpc>
                <a:spcPct val="115000"/>
              </a:lnSpc>
              <a:buAutoNum type="arabicPeriod" startAt="11"/>
              <a:tabLst>
                <a:tab pos="540385" algn="l"/>
              </a:tabLst>
            </a:pPr>
            <a:r>
              <a:rPr lang="id-ID" sz="2000" dirty="0" smtClean="0">
                <a:solidFill>
                  <a:prstClr val="black"/>
                </a:solidFill>
                <a:latin typeface="Century Gothic"/>
                <a:ea typeface="Calibri"/>
                <a:cs typeface="Times New Roman"/>
              </a:rPr>
              <a:t>Teori Studi Kultural </a:t>
            </a:r>
            <a:r>
              <a:rPr lang="id-ID" sz="2000" dirty="0" smtClean="0">
                <a:solidFill>
                  <a:prstClr val="black"/>
                </a:solidFill>
                <a:latin typeface="Century Gothic"/>
                <a:ea typeface="Calibri"/>
                <a:cs typeface="Times New Roman"/>
              </a:rPr>
              <a:t>Kritis : LUTPIA</a:t>
            </a:r>
            <a:endParaRPr lang="id-ID" sz="2000" dirty="0" smtClean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449263" lvl="0">
              <a:lnSpc>
                <a:spcPct val="115000"/>
              </a:lnSpc>
              <a:tabLst>
                <a:tab pos="540385" algn="l"/>
              </a:tabLst>
            </a:pPr>
            <a:r>
              <a:rPr lang="id-ID" sz="2000" dirty="0" smtClean="0">
                <a:solidFill>
                  <a:prstClr val="black"/>
                </a:solidFill>
                <a:latin typeface="Century Gothic"/>
                <a:ea typeface="Calibri"/>
                <a:cs typeface="Times New Roman"/>
              </a:rPr>
              <a:t>Teori </a:t>
            </a:r>
            <a:r>
              <a:rPr lang="id-ID" sz="2000" dirty="0">
                <a:solidFill>
                  <a:prstClr val="black"/>
                </a:solidFill>
                <a:latin typeface="Century Gothic"/>
                <a:ea typeface="Calibri"/>
                <a:cs typeface="Times New Roman"/>
              </a:rPr>
              <a:t>Jarum </a:t>
            </a:r>
            <a:r>
              <a:rPr lang="id-ID" sz="2000" dirty="0" smtClean="0">
                <a:solidFill>
                  <a:prstClr val="black"/>
                </a:solidFill>
                <a:latin typeface="Century Gothic"/>
                <a:ea typeface="Calibri"/>
                <a:cs typeface="Times New Roman"/>
              </a:rPr>
              <a:t>Hipodermik : NURHIKMAH</a:t>
            </a:r>
            <a:endParaRPr lang="id-ID" sz="2000" dirty="0" smtClean="0">
              <a:solidFill>
                <a:prstClr val="black"/>
              </a:solidFill>
              <a:latin typeface="Century Gothic"/>
              <a:ea typeface="Calibri"/>
              <a:cs typeface="Times New Roman"/>
            </a:endParaRPr>
          </a:p>
          <a:p>
            <a:pPr marL="449263" lvl="0">
              <a:lnSpc>
                <a:spcPct val="115000"/>
              </a:lnSpc>
              <a:tabLst>
                <a:tab pos="540385" algn="l"/>
              </a:tabLst>
            </a:pPr>
            <a:endParaRPr lang="id-ID" sz="20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457200" lvl="0" indent="-457200">
              <a:lnSpc>
                <a:spcPct val="115000"/>
              </a:lnSpc>
              <a:buAutoNum type="arabicPeriod" startAt="12"/>
              <a:tabLst>
                <a:tab pos="540385" algn="l"/>
              </a:tabLst>
            </a:pPr>
            <a:r>
              <a:rPr lang="id-ID" sz="2000" dirty="0" smtClean="0">
                <a:solidFill>
                  <a:prstClr val="black"/>
                </a:solidFill>
                <a:latin typeface="Century Gothic"/>
                <a:ea typeface="Calibri"/>
                <a:cs typeface="Times New Roman"/>
              </a:rPr>
              <a:t>Teori </a:t>
            </a:r>
            <a:r>
              <a:rPr lang="id-ID" sz="2000" dirty="0">
                <a:solidFill>
                  <a:prstClr val="black"/>
                </a:solidFill>
                <a:latin typeface="Century Gothic"/>
                <a:ea typeface="Calibri"/>
                <a:cs typeface="Times New Roman"/>
              </a:rPr>
              <a:t>Kekayaan </a:t>
            </a:r>
            <a:r>
              <a:rPr lang="id-ID" sz="2000" dirty="0" smtClean="0">
                <a:solidFill>
                  <a:prstClr val="black"/>
                </a:solidFill>
                <a:latin typeface="Century Gothic"/>
                <a:ea typeface="Calibri"/>
                <a:cs typeface="Times New Roman"/>
              </a:rPr>
              <a:t>Media : NURFADILLAH</a:t>
            </a:r>
            <a:endParaRPr lang="id-ID" sz="2000" dirty="0" smtClean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449263" lvl="0">
              <a:lnSpc>
                <a:spcPct val="115000"/>
              </a:lnSpc>
              <a:tabLst>
                <a:tab pos="540385" algn="l"/>
              </a:tabLst>
            </a:pPr>
            <a:r>
              <a:rPr lang="id-ID" sz="2000" dirty="0" smtClean="0">
                <a:solidFill>
                  <a:prstClr val="black"/>
                </a:solidFill>
                <a:latin typeface="Century Gothic"/>
                <a:ea typeface="Calibri"/>
                <a:cs typeface="Times New Roman"/>
              </a:rPr>
              <a:t>Teori  </a:t>
            </a:r>
            <a:r>
              <a:rPr lang="id-ID" sz="2000" dirty="0" smtClean="0">
                <a:solidFill>
                  <a:prstClr val="black"/>
                </a:solidFill>
                <a:latin typeface="Century Gothic"/>
                <a:ea typeface="Calibri"/>
                <a:cs typeface="Times New Roman"/>
              </a:rPr>
              <a:t>Media </a:t>
            </a:r>
            <a:r>
              <a:rPr lang="id-ID" sz="2000" smtClean="0">
                <a:solidFill>
                  <a:prstClr val="black"/>
                </a:solidFill>
                <a:latin typeface="Century Gothic"/>
                <a:ea typeface="Calibri"/>
                <a:cs typeface="Times New Roman"/>
              </a:rPr>
              <a:t>: NURHALISA - SYUKUR</a:t>
            </a:r>
            <a:endParaRPr lang="id-ID" sz="2000" dirty="0" smtClean="0">
              <a:solidFill>
                <a:prstClr val="black"/>
              </a:solidFill>
              <a:latin typeface="Century Gothic"/>
              <a:ea typeface="Calibri"/>
              <a:cs typeface="Times New Roman"/>
            </a:endParaRPr>
          </a:p>
          <a:p>
            <a:pPr marL="449263" lvl="0">
              <a:lnSpc>
                <a:spcPct val="115000"/>
              </a:lnSpc>
              <a:tabLst>
                <a:tab pos="540385" algn="l"/>
              </a:tabLst>
            </a:pPr>
            <a:endParaRPr lang="id-ID" sz="20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457200" lvl="0" indent="-457200">
              <a:lnSpc>
                <a:spcPct val="115000"/>
              </a:lnSpc>
              <a:buAutoNum type="arabicPeriod" startAt="13"/>
              <a:tabLst>
                <a:tab pos="540385" algn="l"/>
              </a:tabLst>
            </a:pPr>
            <a:r>
              <a:rPr lang="id-ID" sz="2000" dirty="0" smtClean="0">
                <a:solidFill>
                  <a:prstClr val="black"/>
                </a:solidFill>
                <a:latin typeface="Century Gothic"/>
                <a:ea typeface="Calibri"/>
                <a:cs typeface="Times New Roman"/>
              </a:rPr>
              <a:t>Teori </a:t>
            </a:r>
            <a:r>
              <a:rPr lang="id-ID" sz="2000" dirty="0" smtClean="0">
                <a:solidFill>
                  <a:prstClr val="black"/>
                </a:solidFill>
                <a:latin typeface="Century Gothic"/>
                <a:ea typeface="Calibri"/>
                <a:cs typeface="Times New Roman"/>
              </a:rPr>
              <a:t>Kultivasi : LUSIANA</a:t>
            </a:r>
            <a:endParaRPr lang="id-ID" sz="2000" dirty="0" smtClean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449263" lvl="0">
              <a:lnSpc>
                <a:spcPct val="115000"/>
              </a:lnSpc>
              <a:tabLst>
                <a:tab pos="540385" algn="l"/>
              </a:tabLst>
            </a:pPr>
            <a:r>
              <a:rPr lang="id-ID" sz="2000" dirty="0" smtClean="0">
                <a:solidFill>
                  <a:prstClr val="black"/>
                </a:solidFill>
                <a:latin typeface="Century Gothic"/>
                <a:ea typeface="Calibri"/>
                <a:cs typeface="Times New Roman"/>
              </a:rPr>
              <a:t>Teori </a:t>
            </a:r>
            <a:r>
              <a:rPr lang="id-ID" sz="2000" dirty="0" smtClean="0">
                <a:solidFill>
                  <a:prstClr val="black"/>
                </a:solidFill>
                <a:latin typeface="Century Gothic"/>
                <a:ea typeface="Calibri"/>
                <a:cs typeface="Times New Roman"/>
              </a:rPr>
              <a:t>Konsistensi : SYAFNI</a:t>
            </a:r>
            <a:endParaRPr lang="id-ID" sz="20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74439" y="43295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1963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8023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UMAR\My Documents\My Pictures\img_b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600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 rot="16200000">
            <a:off x="-2510879" y="2815680"/>
            <a:ext cx="6858000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d-ID" sz="44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glow rad="101600">
                    <a:srgbClr val="4F81BD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0000" endA="300" endPos="50000" dist="60007" dir="5400000" sy="-100000" algn="bl" rotWithShape="0"/>
                </a:effectLst>
                <a:latin typeface="Century Gothic" pitchFamily="34" charset="0"/>
              </a:rPr>
              <a:t>SILABUS </a:t>
            </a:r>
            <a:r>
              <a:rPr lang="id-ID" sz="20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glow rad="101600">
                    <a:srgbClr val="4F81BD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0000" endA="300" endPos="50000" dist="60007" dir="5400000" sy="-100000" algn="bl" rotWithShape="0"/>
                </a:effectLst>
                <a:latin typeface="Century Gothic" pitchFamily="34" charset="0"/>
              </a:rPr>
              <a:t>(Topik Setiap Pertemuan)</a:t>
            </a:r>
            <a:endParaRPr lang="en-US" sz="2000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EEECE1">
                  <a:tint val="85000"/>
                  <a:satMod val="155000"/>
                </a:srgbClr>
              </a:solidFill>
              <a:effectLst>
                <a:glow rad="101600">
                  <a:srgbClr val="4F81BD">
                    <a:satMod val="175000"/>
                    <a:alpha val="40000"/>
                  </a:srgbClr>
                </a:glow>
                <a:outerShdw blurRad="50800" dist="38100" algn="l" rotWithShape="0">
                  <a:prstClr val="black">
                    <a:alpha val="40000"/>
                  </a:prstClr>
                </a:outerShdw>
                <a:reflection blurRad="6350" stA="50000" endA="300" endPos="50000" dist="60007" dir="5400000" sy="-100000" algn="bl" rotWithShape="0"/>
              </a:effectLst>
              <a:latin typeface="Century Gothic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97496" y="764704"/>
            <a:ext cx="7239000" cy="456945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14350" indent="-514350">
              <a:lnSpc>
                <a:spcPct val="115000"/>
              </a:lnSpc>
              <a:spcAft>
                <a:spcPts val="1000"/>
              </a:spcAft>
              <a:buAutoNum type="arabicPeriod" startAt="14"/>
            </a:pPr>
            <a:r>
              <a:rPr lang="id-ID" sz="2800" dirty="0" smtClean="0">
                <a:solidFill>
                  <a:prstClr val="black"/>
                </a:solidFill>
                <a:latin typeface="Century Gothic"/>
                <a:ea typeface="Calibri"/>
                <a:cs typeface="Times New Roman"/>
              </a:rPr>
              <a:t> </a:t>
            </a:r>
            <a:r>
              <a:rPr lang="sv-SE" sz="2800" dirty="0" smtClean="0">
                <a:solidFill>
                  <a:prstClr val="black"/>
                </a:solidFill>
                <a:latin typeface="Century Gothic"/>
                <a:ea typeface="Calibri"/>
                <a:cs typeface="Times New Roman"/>
              </a:rPr>
              <a:t>Kapita </a:t>
            </a:r>
            <a:r>
              <a:rPr lang="sv-SE" sz="2800" dirty="0">
                <a:solidFill>
                  <a:prstClr val="black"/>
                </a:solidFill>
                <a:latin typeface="Century Gothic"/>
                <a:ea typeface="Calibri"/>
                <a:cs typeface="Times New Roman"/>
              </a:rPr>
              <a:t>Selekta Teori Komunikasi Massa </a:t>
            </a:r>
            <a:r>
              <a:rPr lang="sv-SE" sz="2800" dirty="0" smtClean="0">
                <a:solidFill>
                  <a:prstClr val="black"/>
                </a:solidFill>
                <a:latin typeface="Century Gothic"/>
                <a:ea typeface="Calibri"/>
                <a:cs typeface="Times New Roman"/>
              </a:rPr>
              <a:t> </a:t>
            </a:r>
            <a:endParaRPr lang="id-ID" sz="2800" dirty="0" smtClean="0">
              <a:solidFill>
                <a:prstClr val="black"/>
              </a:solidFill>
              <a:latin typeface="Century Gothic"/>
              <a:ea typeface="Calibri"/>
              <a:cs typeface="Times New Roman"/>
            </a:endParaRPr>
          </a:p>
          <a:p>
            <a:pPr marL="514350" indent="-514350">
              <a:lnSpc>
                <a:spcPct val="115000"/>
              </a:lnSpc>
              <a:spcAft>
                <a:spcPts val="1000"/>
              </a:spcAft>
              <a:buAutoNum type="arabicPeriod" startAt="14"/>
            </a:pPr>
            <a:endParaRPr lang="id-ID" sz="2800" dirty="0" smtClean="0">
              <a:solidFill>
                <a:prstClr val="black"/>
              </a:solidFill>
              <a:latin typeface="Century Gothic"/>
              <a:ea typeface="Calibri"/>
              <a:cs typeface="Times New Roman"/>
            </a:endParaRPr>
          </a:p>
          <a:p>
            <a:pPr marL="514350" indent="-514350">
              <a:lnSpc>
                <a:spcPct val="115000"/>
              </a:lnSpc>
              <a:spcAft>
                <a:spcPts val="1000"/>
              </a:spcAft>
              <a:buAutoNum type="arabicPeriod" startAt="14"/>
            </a:pPr>
            <a:r>
              <a:rPr lang="id-ID" sz="2800" dirty="0" smtClean="0">
                <a:solidFill>
                  <a:prstClr val="black"/>
                </a:solidFill>
                <a:latin typeface="Century Gothic"/>
                <a:ea typeface="Calibri"/>
                <a:cs typeface="Times New Roman"/>
              </a:rPr>
              <a:t> </a:t>
            </a:r>
            <a:r>
              <a:rPr lang="sv-SE" sz="2800" dirty="0" smtClean="0">
                <a:solidFill>
                  <a:prstClr val="black"/>
                </a:solidFill>
                <a:latin typeface="Century Gothic"/>
                <a:ea typeface="Calibri"/>
                <a:cs typeface="Times New Roman"/>
              </a:rPr>
              <a:t>Rangkuman </a:t>
            </a:r>
            <a:r>
              <a:rPr lang="sv-SE" sz="2800" dirty="0">
                <a:solidFill>
                  <a:prstClr val="black"/>
                </a:solidFill>
                <a:latin typeface="Century Gothic"/>
                <a:ea typeface="Calibri"/>
                <a:cs typeface="Times New Roman"/>
              </a:rPr>
              <a:t>Naskah Singkat Teori Komunikasi Massa (Persiapan </a:t>
            </a:r>
            <a:r>
              <a:rPr lang="sv-SE" sz="2800" dirty="0" smtClean="0">
                <a:solidFill>
                  <a:prstClr val="black"/>
                </a:solidFill>
                <a:latin typeface="Century Gothic"/>
                <a:ea typeface="Calibri"/>
                <a:cs typeface="Times New Roman"/>
              </a:rPr>
              <a:t>Final)</a:t>
            </a:r>
            <a:endParaRPr lang="id-ID" sz="2800" dirty="0">
              <a:solidFill>
                <a:prstClr val="black"/>
              </a:solidFill>
              <a:latin typeface="Century Gothic"/>
              <a:ea typeface="Calibri"/>
              <a:cs typeface="Times New Roman"/>
            </a:endParaRPr>
          </a:p>
          <a:p>
            <a:pPr marL="514350" indent="-514350">
              <a:lnSpc>
                <a:spcPct val="115000"/>
              </a:lnSpc>
              <a:spcAft>
                <a:spcPts val="1000"/>
              </a:spcAft>
              <a:buAutoNum type="arabicPeriod" startAt="14"/>
            </a:pPr>
            <a:endParaRPr lang="id-ID" sz="2800" dirty="0" smtClean="0">
              <a:solidFill>
                <a:prstClr val="black"/>
              </a:solidFill>
              <a:latin typeface="Century Gothic"/>
              <a:ea typeface="Calibri"/>
              <a:cs typeface="Times New Roman"/>
            </a:endParaRPr>
          </a:p>
          <a:p>
            <a:pPr marL="514350" indent="-514350">
              <a:lnSpc>
                <a:spcPct val="115000"/>
              </a:lnSpc>
              <a:spcAft>
                <a:spcPts val="1000"/>
              </a:spcAft>
              <a:buAutoNum type="arabicPeriod" startAt="14"/>
            </a:pPr>
            <a:r>
              <a:rPr lang="id-ID" sz="2800" b="1" dirty="0">
                <a:solidFill>
                  <a:srgbClr val="C00000"/>
                </a:solidFill>
                <a:latin typeface="Century Gothic"/>
                <a:ea typeface="Calibri"/>
                <a:cs typeface="Times New Roman"/>
              </a:rPr>
              <a:t> </a:t>
            </a:r>
            <a:r>
              <a:rPr lang="sv-SE" sz="2800" b="1" dirty="0" smtClean="0">
                <a:solidFill>
                  <a:srgbClr val="C00000"/>
                </a:solidFill>
                <a:latin typeface="Century Gothic"/>
                <a:ea typeface="Calibri"/>
                <a:cs typeface="Times New Roman"/>
              </a:rPr>
              <a:t>Final </a:t>
            </a:r>
            <a:r>
              <a:rPr lang="sv-SE" sz="2800" b="1" dirty="0">
                <a:solidFill>
                  <a:srgbClr val="C00000"/>
                </a:solidFill>
                <a:latin typeface="Century Gothic"/>
                <a:ea typeface="Calibri"/>
                <a:cs typeface="Times New Roman"/>
              </a:rPr>
              <a:t>Pembuatan Video Penjelasan Singkat Teori Komunikasi Massa </a:t>
            </a: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56418" y="52102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92766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4049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UMAR\My Documents\My Pictures\img_b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600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 rot="16200000">
            <a:off x="-2244179" y="2591426"/>
            <a:ext cx="6324600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d-ID" sz="44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glow rad="101600">
                    <a:srgbClr val="4F81BD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0000" endA="300" endPos="50000" dist="60007" dir="5400000" sy="-100000" algn="bl" rotWithShape="0"/>
                </a:effectLst>
                <a:latin typeface="Century Gothic" pitchFamily="34" charset="0"/>
              </a:rPr>
              <a:t>TEORI KOMUNIKASI MASSA</a:t>
            </a:r>
            <a:endParaRPr lang="en-US" sz="4400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EEECE1">
                  <a:tint val="85000"/>
                  <a:satMod val="155000"/>
                </a:srgbClr>
              </a:solidFill>
              <a:effectLst>
                <a:glow rad="101600">
                  <a:srgbClr val="4F81BD">
                    <a:satMod val="175000"/>
                    <a:alpha val="40000"/>
                  </a:srgbClr>
                </a:glow>
                <a:outerShdw blurRad="50800" dist="38100" algn="l" rotWithShape="0">
                  <a:prstClr val="black">
                    <a:alpha val="40000"/>
                  </a:prstClr>
                </a:outerShdw>
                <a:reflection blurRad="6350" stA="50000" endA="300" endPos="50000" dist="60007" dir="5400000" sy="-100000" algn="bl" rotWithShape="0"/>
              </a:effectLst>
              <a:latin typeface="Century Gothic" pitchFamily="34" charset="0"/>
            </a:endParaRPr>
          </a:p>
        </p:txBody>
      </p:sp>
      <p:graphicFrame>
        <p:nvGraphicFramePr>
          <p:cNvPr id="11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0332371"/>
              </p:ext>
            </p:extLst>
          </p:nvPr>
        </p:nvGraphicFramePr>
        <p:xfrm>
          <a:off x="1752600" y="457200"/>
          <a:ext cx="7083426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30758" y="47667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8735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5617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UMAR\My Documents\My Pictures\img_bg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16430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2286000" y="2057400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6000" dirty="0">
                <a:solidFill>
                  <a:prstClr val="black"/>
                </a:solidFill>
                <a:effectLst>
                  <a:glow rad="101600">
                    <a:srgbClr val="4F81BD">
                      <a:satMod val="175000"/>
                      <a:alpha val="40000"/>
                    </a:srgbClr>
                  </a:glow>
                  <a:reflection blurRad="6350" stA="55000" endA="300" endPos="45500" dir="5400000" sy="-100000" algn="bl" rotWithShape="0"/>
                </a:effectLst>
                <a:latin typeface="Century Gothic" pitchFamily="34" charset="0"/>
              </a:rPr>
              <a:t>THANK </a:t>
            </a:r>
            <a:r>
              <a:rPr lang="en-US" sz="6600" dirty="0">
                <a:solidFill>
                  <a:prstClr val="black"/>
                </a:solidFill>
                <a:effectLst>
                  <a:glow rad="101600">
                    <a:srgbClr val="4F81BD">
                      <a:satMod val="175000"/>
                      <a:alpha val="40000"/>
                    </a:srgbClr>
                  </a:glow>
                  <a:reflection blurRad="6350" stA="55000" endA="300" endPos="45500" dir="5400000" sy="-100000" algn="bl" rotWithShape="0"/>
                </a:effectLst>
                <a:latin typeface="Century Gothic" pitchFamily="34" charset="0"/>
              </a:rPr>
              <a:t>YOU</a:t>
            </a:r>
            <a:endParaRPr lang="en-US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algn="ctr">
              <a:defRPr/>
            </a:pPr>
            <a:endParaRPr lang="en-US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algn="ctr">
              <a:defRPr/>
            </a:pPr>
            <a:endParaRPr lang="en-US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algn="ctr">
              <a:defRPr/>
            </a:pPr>
            <a:endParaRPr lang="en-US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38400" y="2667000"/>
            <a:ext cx="6096000" cy="178510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endParaRPr lang="en-US" dirty="0">
              <a:solidFill>
                <a:prstClr val="black"/>
              </a:solidFill>
              <a:effectLst>
                <a:glow rad="63500">
                  <a:srgbClr val="4BACC6">
                    <a:satMod val="175000"/>
                    <a:alpha val="40000"/>
                  </a:srgbClr>
                </a:glow>
              </a:effectLst>
              <a:latin typeface="Arial" charset="0"/>
            </a:endParaRPr>
          </a:p>
          <a:p>
            <a:pPr algn="ctr">
              <a:defRPr/>
            </a:pPr>
            <a:endParaRPr lang="en-US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algn="ctr">
              <a:defRPr/>
            </a:pPr>
            <a:endParaRPr lang="en-US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algn="ctr">
              <a:defRPr/>
            </a:pPr>
            <a:endParaRPr lang="en-US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algn="ctr">
              <a:defRPr/>
            </a:pPr>
            <a:endParaRPr lang="en-US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algn="ctr">
              <a:defRPr/>
            </a:pPr>
            <a:endParaRPr lang="en-US" sz="20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62200" y="5486400"/>
            <a:ext cx="6096000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by:</a:t>
            </a:r>
          </a:p>
          <a:p>
            <a:pPr algn="ctr">
              <a:defRPr/>
            </a:pPr>
            <a:r>
              <a:rPr lang="id-ID" sz="2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A. DIAN FITRIANA, M.I.Kom</a:t>
            </a:r>
            <a:endParaRPr lang="en-US" sz="20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1531" y="40466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03621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2935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TS03000600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185</Words>
  <Application>Microsoft Office PowerPoint</Application>
  <PresentationFormat>On-screen Show (4:3)</PresentationFormat>
  <Paragraphs>66</Paragraphs>
  <Slides>7</Slides>
  <Notes>2</Notes>
  <HiddenSlides>0</HiddenSlides>
  <MMClips>7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TS030006004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15</cp:revision>
  <dcterms:created xsi:type="dcterms:W3CDTF">2020-10-08T12:53:01Z</dcterms:created>
  <dcterms:modified xsi:type="dcterms:W3CDTF">2020-10-09T03:11:43Z</dcterms:modified>
</cp:coreProperties>
</file>