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956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CCFC3E-6725-4BF1-9107-8A5545FD17B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940562-6457-45A4-BEED-C204E38811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3" t="29960" r="49243" b="20238"/>
          <a:stretch/>
        </p:blipFill>
        <p:spPr bwMode="auto">
          <a:xfrm>
            <a:off x="665383" y="1010653"/>
            <a:ext cx="7495910" cy="483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87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6587" r="50359" b="26786"/>
          <a:stretch/>
        </p:blipFill>
        <p:spPr bwMode="auto">
          <a:xfrm>
            <a:off x="492201" y="763786"/>
            <a:ext cx="7720263" cy="506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39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7" t="22817" r="50359" b="25397"/>
          <a:stretch/>
        </p:blipFill>
        <p:spPr bwMode="auto">
          <a:xfrm>
            <a:off x="1157584" y="811705"/>
            <a:ext cx="7159956" cy="523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26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27579" r="50048" b="33730"/>
          <a:stretch/>
        </p:blipFill>
        <p:spPr bwMode="auto">
          <a:xfrm>
            <a:off x="168339" y="1227731"/>
            <a:ext cx="8656482" cy="46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79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1" t="27381" r="52032" b="33730"/>
          <a:stretch/>
        </p:blipFill>
        <p:spPr bwMode="auto">
          <a:xfrm>
            <a:off x="947943" y="1217722"/>
            <a:ext cx="7807161" cy="442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46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0</Words>
  <Application>Microsoft Office PowerPoint</Application>
  <PresentationFormat>Tampilan Layar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6" baseType="lpstr">
      <vt:lpstr>Trek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usman noer</cp:lastModifiedBy>
  <cp:revision>6</cp:revision>
  <dcterms:created xsi:type="dcterms:W3CDTF">2022-04-19T01:07:27Z</dcterms:created>
  <dcterms:modified xsi:type="dcterms:W3CDTF">2023-03-26T13:21:56Z</dcterms:modified>
</cp:coreProperties>
</file>