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4" r:id="rId4"/>
    <p:sldId id="257" r:id="rId5"/>
    <p:sldId id="259" r:id="rId6"/>
    <p:sldId id="261" r:id="rId7"/>
    <p:sldId id="262" r:id="rId8"/>
    <p:sldId id="263" r:id="rId9"/>
    <p:sldId id="260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EA7D-C0F3-4095-B70D-BD3E836A09C3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D844-5A42-4AA0-99F1-AB5238A94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8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Humanisasi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(</a:t>
            </a:r>
            <a:r>
              <a:rPr lang="en-US" dirty="0" err="1" smtClean="0"/>
              <a:t>ta’muruna</a:t>
            </a:r>
            <a:r>
              <a:rPr lang="en-US" dirty="0" smtClean="0"/>
              <a:t> </a:t>
            </a:r>
            <a:r>
              <a:rPr lang="en-US" dirty="0" err="1" smtClean="0"/>
              <a:t>bil</a:t>
            </a:r>
            <a:r>
              <a:rPr lang="en-US" dirty="0" smtClean="0"/>
              <a:t> </a:t>
            </a:r>
            <a:r>
              <a:rPr lang="en-US" dirty="0" err="1" smtClean="0"/>
              <a:t>ma’ruf</a:t>
            </a:r>
            <a:r>
              <a:rPr lang="en-US" dirty="0" smtClean="0"/>
              <a:t>). </a:t>
            </a:r>
            <a:r>
              <a:rPr lang="en-US" dirty="0" err="1" smtClean="0"/>
              <a:t>Humanisasi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memanusiakan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yang </a:t>
            </a:r>
            <a:r>
              <a:rPr lang="en-US" dirty="0" err="1" smtClean="0"/>
              <a:t>mulia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kemanusiaannya</a:t>
            </a:r>
            <a:r>
              <a:rPr lang="en-US" dirty="0" smtClean="0"/>
              <a:t>. </a:t>
            </a:r>
            <a:r>
              <a:rPr lang="en-US" dirty="0" err="1" smtClean="0"/>
              <a:t>Humanisasi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dehumanisasi</a:t>
            </a:r>
            <a:r>
              <a:rPr lang="en-US" dirty="0" smtClean="0"/>
              <a:t> (</a:t>
            </a:r>
            <a:r>
              <a:rPr lang="en-US" dirty="0" err="1" smtClean="0"/>
              <a:t>obyektivasi</a:t>
            </a:r>
            <a:r>
              <a:rPr lang="en-US" dirty="0" smtClean="0"/>
              <a:t> </a:t>
            </a:r>
            <a:r>
              <a:rPr lang="en-US" dirty="0" err="1" smtClean="0"/>
              <a:t>teknologis</a:t>
            </a:r>
            <a:r>
              <a:rPr lang="en-US" dirty="0" smtClean="0"/>
              <a:t>, </a:t>
            </a:r>
            <a:r>
              <a:rPr lang="en-US" dirty="0" err="1" smtClean="0"/>
              <a:t>ekonomis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), </a:t>
            </a:r>
            <a:r>
              <a:rPr lang="en-US" dirty="0" err="1" smtClean="0"/>
              <a:t>agresivitas</a:t>
            </a:r>
            <a:r>
              <a:rPr lang="en-US" dirty="0" smtClean="0"/>
              <a:t> (</a:t>
            </a:r>
            <a:r>
              <a:rPr lang="en-US" dirty="0" err="1" smtClean="0"/>
              <a:t>agresivitas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kriminalitas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loneliness (</a:t>
            </a:r>
            <a:r>
              <a:rPr lang="en-US" dirty="0" err="1" smtClean="0"/>
              <a:t>privatisasi</a:t>
            </a:r>
            <a:r>
              <a:rPr lang="en-US" dirty="0" smtClean="0"/>
              <a:t>, </a:t>
            </a:r>
            <a:r>
              <a:rPr lang="en-US" dirty="0" err="1" smtClean="0"/>
              <a:t>individuasi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Liberasi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kemunkaran</a:t>
            </a:r>
            <a:r>
              <a:rPr lang="en-US" dirty="0" smtClean="0"/>
              <a:t>/ </a:t>
            </a:r>
            <a:r>
              <a:rPr lang="en-US" dirty="0" err="1" smtClean="0"/>
              <a:t>kejahatan</a:t>
            </a:r>
            <a:r>
              <a:rPr lang="en-US" dirty="0" smtClean="0"/>
              <a:t> (</a:t>
            </a:r>
            <a:r>
              <a:rPr lang="en-US" dirty="0" err="1" smtClean="0"/>
              <a:t>tanhauna</a:t>
            </a:r>
            <a:r>
              <a:rPr lang="en-US" dirty="0" smtClean="0"/>
              <a:t> ‘</a:t>
            </a:r>
            <a:r>
              <a:rPr lang="en-US" dirty="0" err="1" smtClean="0"/>
              <a:t>anil</a:t>
            </a:r>
            <a:r>
              <a:rPr lang="en-US" dirty="0" smtClean="0"/>
              <a:t> </a:t>
            </a:r>
            <a:r>
              <a:rPr lang="en-US" dirty="0" err="1" smtClean="0"/>
              <a:t>munkar</a:t>
            </a:r>
            <a:r>
              <a:rPr lang="en-US" dirty="0" smtClean="0"/>
              <a:t>). </a:t>
            </a:r>
            <a:r>
              <a:rPr lang="en-US" dirty="0" err="1" smtClean="0"/>
              <a:t>Liberasi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profetik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penindasan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hegemoni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menindas</a:t>
            </a:r>
            <a:r>
              <a:rPr lang="en-US" dirty="0" smtClean="0"/>
              <a:t>, </a:t>
            </a:r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eksploitasi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 </a:t>
            </a:r>
            <a:r>
              <a:rPr lang="en-US" dirty="0" err="1" smtClean="0"/>
              <a:t>kekejaman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hegemoni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Transendensi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beriman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 (</a:t>
            </a:r>
            <a:r>
              <a:rPr lang="en-US" dirty="0" err="1" smtClean="0"/>
              <a:t>tu’minuna</a:t>
            </a:r>
            <a:r>
              <a:rPr lang="en-US" dirty="0" smtClean="0"/>
              <a:t> </a:t>
            </a:r>
            <a:r>
              <a:rPr lang="en-US" dirty="0" err="1" smtClean="0"/>
              <a:t>billah</a:t>
            </a:r>
            <a:r>
              <a:rPr lang="en-US" dirty="0" smtClean="0"/>
              <a:t>). </a:t>
            </a:r>
            <a:r>
              <a:rPr lang="en-US" dirty="0" err="1" smtClean="0"/>
              <a:t>Transendensi</a:t>
            </a:r>
            <a:r>
              <a:rPr lang="en-US" dirty="0" smtClean="0"/>
              <a:t>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transendental</a:t>
            </a:r>
            <a:r>
              <a:rPr lang="en-US" dirty="0" smtClean="0"/>
              <a:t> yang </a:t>
            </a:r>
            <a:r>
              <a:rPr lang="en-US" dirty="0" err="1" smtClean="0"/>
              <a:t>ilahiah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. </a:t>
            </a:r>
            <a:r>
              <a:rPr lang="en-US" dirty="0" err="1" smtClean="0"/>
              <a:t>Transendensi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profetik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humanisasi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liberasi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transendensi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humanisasi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liberasi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Islam,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bermuara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keimanan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 SWT.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ED6FA-EABA-4F49-9FD8-E4129308E7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4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5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6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4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2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5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5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3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467C3-697D-4007-83F2-D110B83DEEAA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CCCF0-730B-4B49-9B3C-5F00A2F6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D" sz="4000" dirty="0" err="1" smtClean="0"/>
              <a:t>Peran</a:t>
            </a:r>
            <a:r>
              <a:rPr lang="en-ID" sz="4000" dirty="0" smtClean="0"/>
              <a:t> </a:t>
            </a:r>
            <a:r>
              <a:rPr lang="en-ID" sz="4000" dirty="0" err="1" smtClean="0"/>
              <a:t>Mahasiswa</a:t>
            </a:r>
            <a:r>
              <a:rPr lang="en-ID" sz="4000" dirty="0" smtClean="0"/>
              <a:t> </a:t>
            </a:r>
            <a:r>
              <a:rPr lang="en-ID" sz="4000" dirty="0" err="1" smtClean="0"/>
              <a:t>Dakwah</a:t>
            </a:r>
            <a:r>
              <a:rPr lang="en-ID" sz="4000" dirty="0" smtClean="0"/>
              <a:t> </a:t>
            </a:r>
            <a:r>
              <a:rPr lang="en-ID" sz="4000" dirty="0" err="1" smtClean="0"/>
              <a:t>dan</a:t>
            </a:r>
            <a:r>
              <a:rPr lang="en-ID" sz="4000" dirty="0" smtClean="0"/>
              <a:t> </a:t>
            </a:r>
            <a:r>
              <a:rPr lang="en-ID" sz="4000" dirty="0" err="1" smtClean="0"/>
              <a:t>Komunikasi</a:t>
            </a:r>
            <a:r>
              <a:rPr lang="en-ID" sz="4000" dirty="0" smtClean="0"/>
              <a:t> </a:t>
            </a:r>
            <a:r>
              <a:rPr lang="en-ID" sz="4000" dirty="0" err="1" smtClean="0"/>
              <a:t>Menghadapi</a:t>
            </a:r>
            <a:r>
              <a:rPr lang="en-ID" sz="4000" dirty="0" smtClean="0"/>
              <a:t> </a:t>
            </a:r>
            <a:r>
              <a:rPr lang="en-ID" sz="4000" dirty="0" err="1" smtClean="0"/>
              <a:t>Tantangan</a:t>
            </a:r>
            <a:r>
              <a:rPr lang="en-ID" sz="4000" dirty="0" smtClean="0"/>
              <a:t> </a:t>
            </a:r>
            <a:r>
              <a:rPr lang="en-ID" sz="4000" dirty="0" err="1" smtClean="0"/>
              <a:t>Globalisasi</a:t>
            </a:r>
            <a:r>
              <a:rPr lang="en-ID" sz="4000" dirty="0" smtClean="0"/>
              <a:t>: </a:t>
            </a:r>
            <a:r>
              <a:rPr lang="en-ID" sz="4000" dirty="0" err="1" smtClean="0"/>
              <a:t>Aktualisasi</a:t>
            </a:r>
            <a:r>
              <a:rPr lang="en-ID" sz="4000" dirty="0" smtClean="0"/>
              <a:t> </a:t>
            </a:r>
            <a:r>
              <a:rPr lang="en-ID" sz="4000" dirty="0" err="1" smtClean="0"/>
              <a:t>dan</a:t>
            </a:r>
            <a:r>
              <a:rPr lang="en-ID" sz="4000" dirty="0" smtClean="0"/>
              <a:t> </a:t>
            </a:r>
            <a:r>
              <a:rPr lang="en-ID" sz="4000" dirty="0" err="1" smtClean="0"/>
              <a:t>Inovasi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Muhammad </a:t>
            </a:r>
            <a:r>
              <a:rPr lang="en-ID" dirty="0" err="1" smtClean="0"/>
              <a:t>Haramain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7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Inovasi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Dakwah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yang </a:t>
            </a:r>
            <a:r>
              <a:rPr lang="en-US" dirty="0" err="1"/>
              <a:t>dilahirkan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u="sng" dirty="0" err="1"/>
              <a:t>menyuruh</a:t>
            </a:r>
            <a:r>
              <a:rPr lang="en-US" u="sng" dirty="0"/>
              <a:t> </a:t>
            </a:r>
            <a:r>
              <a:rPr lang="en-US" u="sng" dirty="0" err="1"/>
              <a:t>kepada</a:t>
            </a:r>
            <a:r>
              <a:rPr lang="en-US" u="sng" dirty="0"/>
              <a:t> yang </a:t>
            </a:r>
            <a:r>
              <a:rPr lang="en-US" u="sng" dirty="0" err="1" smtClean="0"/>
              <a:t>ma'ruf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u="sng" dirty="0" err="1"/>
              <a:t>mencegah</a:t>
            </a:r>
            <a:r>
              <a:rPr lang="en-US" u="sng" dirty="0"/>
              <a:t> </a:t>
            </a:r>
            <a:r>
              <a:rPr lang="en-US" u="sng" dirty="0" err="1"/>
              <a:t>dari</a:t>
            </a:r>
            <a:r>
              <a:rPr lang="en-US" u="sng" dirty="0"/>
              <a:t> yang </a:t>
            </a:r>
            <a:r>
              <a:rPr lang="en-US" u="sng" dirty="0" err="1"/>
              <a:t>munkar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u="sng" dirty="0" err="1"/>
              <a:t>beriman</a:t>
            </a:r>
            <a:r>
              <a:rPr lang="en-US" u="sng" dirty="0"/>
              <a:t> </a:t>
            </a:r>
            <a:r>
              <a:rPr lang="en-US" u="sng" dirty="0" err="1"/>
              <a:t>kepada</a:t>
            </a:r>
            <a:r>
              <a:rPr lang="en-US" u="sng" dirty="0"/>
              <a:t> Allah</a:t>
            </a:r>
            <a:r>
              <a:rPr lang="en-US" dirty="0" smtClean="0"/>
              <a:t>...” </a:t>
            </a:r>
          </a:p>
          <a:p>
            <a:pPr marL="0" indent="0" algn="ctr">
              <a:buNone/>
            </a:pPr>
            <a:r>
              <a:rPr lang="en-US" dirty="0" smtClean="0"/>
              <a:t>(QS</a:t>
            </a:r>
            <a:r>
              <a:rPr lang="en-US" dirty="0"/>
              <a:t>. Ali ‘Imran: 110)</a:t>
            </a:r>
          </a:p>
        </p:txBody>
      </p:sp>
    </p:spTree>
    <p:extLst>
      <p:ext uri="{BB962C8B-B14F-4D97-AF65-F5344CB8AC3E}">
        <p14:creationId xmlns:p14="http://schemas.microsoft.com/office/powerpoint/2010/main" val="425218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Tiga</a:t>
            </a:r>
            <a:r>
              <a:rPr lang="en-ID" dirty="0" smtClean="0"/>
              <a:t> </a:t>
            </a:r>
            <a:r>
              <a:rPr lang="en-ID" dirty="0" err="1" smtClean="0"/>
              <a:t>Dasar</a:t>
            </a:r>
            <a:r>
              <a:rPr lang="en-ID" dirty="0" smtClean="0"/>
              <a:t> </a:t>
            </a:r>
            <a:r>
              <a:rPr lang="en-ID" dirty="0" err="1" smtClean="0"/>
              <a:t>Aplikasi</a:t>
            </a:r>
            <a:r>
              <a:rPr lang="en-ID" dirty="0" smtClean="0"/>
              <a:t> </a:t>
            </a:r>
            <a:r>
              <a:rPr lang="en-ID" dirty="0" err="1" smtClean="0"/>
              <a:t>Dakwah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6600" dirty="0" err="1" smtClean="0"/>
              <a:t>Liberalisasi</a:t>
            </a:r>
            <a:endParaRPr lang="en-ID" sz="6600" dirty="0" smtClean="0"/>
          </a:p>
          <a:p>
            <a:r>
              <a:rPr lang="en-ID" sz="6600" dirty="0" err="1" smtClean="0"/>
              <a:t>Humanisasi</a:t>
            </a:r>
            <a:endParaRPr lang="en-ID" sz="6600" dirty="0" smtClean="0"/>
          </a:p>
          <a:p>
            <a:r>
              <a:rPr lang="en-ID" sz="6600" dirty="0" err="1" smtClean="0"/>
              <a:t>Transendensi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3762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Inovasi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bidang</a:t>
            </a:r>
            <a:r>
              <a:rPr lang="en-ID" dirty="0" smtClean="0"/>
              <a:t> </a:t>
            </a:r>
            <a:r>
              <a:rPr lang="en-ID" dirty="0" err="1" smtClean="0"/>
              <a:t>Dakwah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Komunikasi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Penyiaran</a:t>
            </a:r>
            <a:r>
              <a:rPr lang="en-ID" dirty="0" smtClean="0"/>
              <a:t> Islam</a:t>
            </a:r>
          </a:p>
          <a:p>
            <a:r>
              <a:rPr lang="en-ID" dirty="0" err="1" smtClean="0"/>
              <a:t>Bimbingan</a:t>
            </a:r>
            <a:r>
              <a:rPr lang="en-ID" dirty="0" smtClean="0"/>
              <a:t> </a:t>
            </a:r>
            <a:r>
              <a:rPr lang="en-ID" dirty="0" err="1" smtClean="0"/>
              <a:t>Penyuluhan</a:t>
            </a:r>
            <a:r>
              <a:rPr lang="en-ID" dirty="0" smtClean="0"/>
              <a:t> Islam</a:t>
            </a:r>
          </a:p>
          <a:p>
            <a:r>
              <a:rPr lang="en-ID" dirty="0" err="1" smtClean="0"/>
              <a:t>Manajemen</a:t>
            </a:r>
            <a:r>
              <a:rPr lang="en-ID" dirty="0" smtClean="0"/>
              <a:t> </a:t>
            </a:r>
            <a:r>
              <a:rPr lang="en-ID" dirty="0" err="1" smtClean="0"/>
              <a:t>Dakwah</a:t>
            </a:r>
            <a:endParaRPr lang="en-ID" dirty="0" smtClean="0"/>
          </a:p>
          <a:p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Islam</a:t>
            </a:r>
          </a:p>
          <a:p>
            <a:r>
              <a:rPr lang="en-ID" dirty="0" err="1" smtClean="0"/>
              <a:t>Jurnalistik</a:t>
            </a:r>
            <a:r>
              <a:rPr lang="en-ID" dirty="0" smtClean="0"/>
              <a:t> Islam</a:t>
            </a:r>
          </a:p>
          <a:p>
            <a:r>
              <a:rPr lang="en-ID" dirty="0" err="1" smtClean="0"/>
              <a:t>Sosiologi</a:t>
            </a:r>
            <a:r>
              <a:rPr lang="en-ID" dirty="0" smtClean="0"/>
              <a:t> </a:t>
            </a:r>
            <a:r>
              <a:rPr lang="en-ID" dirty="0" err="1" smtClean="0"/>
              <a:t>Agam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54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Contemporary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Perkembangan</a:t>
            </a:r>
            <a:r>
              <a:rPr lang="en-ID" dirty="0" smtClean="0"/>
              <a:t> IT yang </a:t>
            </a:r>
            <a:r>
              <a:rPr lang="en-ID" dirty="0" err="1" smtClean="0"/>
              <a:t>pesat</a:t>
            </a:r>
            <a:endParaRPr lang="en-ID" dirty="0" smtClean="0"/>
          </a:p>
          <a:p>
            <a:r>
              <a:rPr lang="en-ID" dirty="0" err="1" smtClean="0"/>
              <a:t>Problematika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Modern</a:t>
            </a:r>
          </a:p>
          <a:p>
            <a:r>
              <a:rPr lang="en-ID" dirty="0" err="1" smtClean="0"/>
              <a:t>Generasi</a:t>
            </a:r>
            <a:r>
              <a:rPr lang="en-ID" dirty="0" smtClean="0"/>
              <a:t> Y-Z (</a:t>
            </a:r>
            <a:r>
              <a:rPr lang="en-ID" dirty="0" err="1" smtClean="0"/>
              <a:t>Millenial</a:t>
            </a:r>
            <a:r>
              <a:rPr lang="en-ID" dirty="0" smtClean="0"/>
              <a:t>)</a:t>
            </a:r>
          </a:p>
          <a:p>
            <a:r>
              <a:rPr lang="en-ID" dirty="0" err="1" smtClean="0"/>
              <a:t>Kurangnya</a:t>
            </a:r>
            <a:r>
              <a:rPr lang="en-ID" dirty="0" smtClean="0"/>
              <a:t> </a:t>
            </a:r>
            <a:r>
              <a:rPr lang="en-ID" dirty="0" err="1" smtClean="0"/>
              <a:t>praktisi</a:t>
            </a:r>
            <a:r>
              <a:rPr lang="en-ID" dirty="0" smtClean="0"/>
              <a:t> </a:t>
            </a:r>
            <a:r>
              <a:rPr lang="en-ID" dirty="0" err="1" smtClean="0"/>
              <a:t>dakwah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3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sz="5400" dirty="0" err="1" smtClean="0"/>
              <a:t>Aktualisasi</a:t>
            </a:r>
            <a:r>
              <a:rPr lang="en-ID" sz="5400" dirty="0" smtClean="0"/>
              <a:t> </a:t>
            </a:r>
            <a:r>
              <a:rPr lang="en-ID" sz="5400" dirty="0" err="1" smtClean="0"/>
              <a:t>Diri</a:t>
            </a:r>
            <a:r>
              <a:rPr lang="en-ID" sz="5400" dirty="0" smtClean="0"/>
              <a:t> </a:t>
            </a:r>
            <a:r>
              <a:rPr lang="en-ID" sz="5400" dirty="0" err="1" smtClean="0"/>
              <a:t>mahasiswa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44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842" y="1825625"/>
            <a:ext cx="3544674" cy="307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kamu</a:t>
            </a:r>
            <a:r>
              <a:rPr lang="en-ID" dirty="0" smtClean="0"/>
              <a:t> </a:t>
            </a:r>
            <a:r>
              <a:rPr lang="en-ID" dirty="0" err="1" smtClean="0"/>
              <a:t>punya</a:t>
            </a:r>
            <a:r>
              <a:rPr lang="en-ID" dirty="0" smtClean="0"/>
              <a:t> </a:t>
            </a:r>
            <a:r>
              <a:rPr lang="en-ID" b="1" i="1" dirty="0" smtClean="0">
                <a:solidFill>
                  <a:srgbClr val="FF0000"/>
                </a:solidFill>
              </a:rPr>
              <a:t>grit</a:t>
            </a:r>
            <a:r>
              <a:rPr lang="en-ID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05816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/>
              <a:t>grit</a:t>
            </a:r>
            <a:r>
              <a:rPr lang="en-US" sz="4000" dirty="0"/>
              <a:t> </a:t>
            </a:r>
            <a:r>
              <a:rPr lang="en-US" sz="4000" dirty="0" err="1"/>
              <a:t>adalah</a:t>
            </a:r>
            <a:r>
              <a:rPr lang="en-US" sz="4000" dirty="0"/>
              <a:t> </a:t>
            </a:r>
            <a:r>
              <a:rPr lang="en-US" sz="4000" i="1" dirty="0" err="1"/>
              <a:t>presverance</a:t>
            </a:r>
            <a:r>
              <a:rPr lang="en-US" sz="4000" dirty="0"/>
              <a:t> (</a:t>
            </a:r>
            <a:r>
              <a:rPr lang="en-US" sz="4000" dirty="0" err="1"/>
              <a:t>ketekunan</a:t>
            </a:r>
            <a:r>
              <a:rPr lang="en-US" sz="4000" dirty="0"/>
              <a:t>) </a:t>
            </a:r>
            <a:r>
              <a:rPr lang="en-US" sz="4000" dirty="0" err="1"/>
              <a:t>dan</a:t>
            </a:r>
            <a:r>
              <a:rPr lang="en-US" sz="4000" dirty="0"/>
              <a:t> </a:t>
            </a:r>
            <a:r>
              <a:rPr lang="en-US" sz="4000" i="1" dirty="0"/>
              <a:t>passion</a:t>
            </a:r>
            <a:r>
              <a:rPr lang="en-US" sz="4000" dirty="0"/>
              <a:t> (</a:t>
            </a:r>
            <a:r>
              <a:rPr lang="en-US" sz="4000" dirty="0" err="1"/>
              <a:t>gairah</a:t>
            </a:r>
            <a:r>
              <a:rPr lang="en-US" sz="4000" dirty="0"/>
              <a:t>)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menuntaskan</a:t>
            </a:r>
            <a:r>
              <a:rPr lang="en-US" sz="4000" dirty="0"/>
              <a:t> </a:t>
            </a:r>
            <a:r>
              <a:rPr lang="en-US" sz="4000" dirty="0" err="1"/>
              <a:t>sebuah</a:t>
            </a:r>
            <a:r>
              <a:rPr lang="en-US" sz="4000" dirty="0"/>
              <a:t> </a:t>
            </a:r>
            <a:r>
              <a:rPr lang="en-US" sz="4000" dirty="0" err="1"/>
              <a:t>tujuan</a:t>
            </a:r>
            <a:r>
              <a:rPr lang="en-US" sz="4000" dirty="0"/>
              <a:t> </a:t>
            </a:r>
            <a:r>
              <a:rPr lang="en-US" sz="4000" dirty="0" err="1"/>
              <a:t>jangka</a:t>
            </a:r>
            <a:r>
              <a:rPr lang="en-US" sz="4000" dirty="0"/>
              <a:t> </a:t>
            </a:r>
            <a:r>
              <a:rPr lang="en-US" sz="4000" dirty="0" err="1"/>
              <a:t>panjang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3970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Apa</a:t>
            </a:r>
            <a:r>
              <a:rPr lang="en-ID" dirty="0" smtClean="0"/>
              <a:t> Area Grit yang </a:t>
            </a:r>
            <a:r>
              <a:rPr lang="en-ID" dirty="0" err="1" smtClean="0"/>
              <a:t>kamu</a:t>
            </a:r>
            <a:r>
              <a:rPr lang="en-ID" dirty="0" smtClean="0"/>
              <a:t> </a:t>
            </a:r>
            <a:r>
              <a:rPr lang="en-ID" dirty="0" err="1" smtClean="0"/>
              <a:t>miliki</a:t>
            </a:r>
            <a:r>
              <a:rPr lang="en-ID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Passion</a:t>
            </a:r>
          </a:p>
          <a:p>
            <a:r>
              <a:rPr lang="en-ID" dirty="0" smtClean="0"/>
              <a:t>Setback</a:t>
            </a:r>
          </a:p>
          <a:p>
            <a:r>
              <a:rPr lang="en-ID" dirty="0" smtClean="0"/>
              <a:t>Performance</a:t>
            </a:r>
          </a:p>
          <a:p>
            <a:r>
              <a:rPr lang="en-ID" dirty="0" err="1" smtClean="0"/>
              <a:t>Mindset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0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Passion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 smtClean="0"/>
              <a:t>membuatmu</a:t>
            </a:r>
            <a:r>
              <a:rPr lang="en-US" dirty="0" smtClean="0"/>
              <a:t> </a:t>
            </a:r>
            <a:r>
              <a:rPr lang="en-US" dirty="0" err="1" smtClean="0"/>
              <a:t>bosan</a:t>
            </a:r>
            <a:r>
              <a:rPr lang="en-US" dirty="0" smtClean="0"/>
              <a:t> </a:t>
            </a:r>
            <a:r>
              <a:rPr lang="en-US" dirty="0" err="1"/>
              <a:t>melakukannya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/>
              <a:t>melakukannya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?</a:t>
            </a:r>
          </a:p>
          <a:p>
            <a:r>
              <a:rPr lang="en-US" dirty="0" smtClean="0"/>
              <a:t>Hal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 smtClean="0"/>
              <a:t>membuatmu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“</a:t>
            </a:r>
            <a:r>
              <a:rPr lang="en-US" dirty="0" err="1" smtClean="0"/>
              <a:t>menderita</a:t>
            </a:r>
            <a:r>
              <a:rPr lang="en-US" dirty="0"/>
              <a:t>”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memperjuangkannya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8735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Setback (</a:t>
            </a:r>
            <a:r>
              <a:rPr lang="en-ID" dirty="0" err="1" smtClean="0"/>
              <a:t>kemunduran</a:t>
            </a:r>
            <a:r>
              <a:rPr lang="en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kamu</a:t>
            </a:r>
            <a:r>
              <a:rPr lang="en-ID" dirty="0" smtClean="0"/>
              <a:t> </a:t>
            </a:r>
            <a:r>
              <a:rPr lang="en-ID" dirty="0" err="1" smtClean="0"/>
              <a:t>pahami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kegagalan</a:t>
            </a:r>
            <a:r>
              <a:rPr lang="en-ID" dirty="0" smtClean="0"/>
              <a:t>?</a:t>
            </a:r>
          </a:p>
          <a:p>
            <a:endParaRPr lang="en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1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pekerjaanmu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4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Fixed </a:t>
            </a:r>
            <a:r>
              <a:rPr lang="en-ID" dirty="0" err="1" smtClean="0"/>
              <a:t>Mindset</a:t>
            </a:r>
            <a:r>
              <a:rPr lang="en-ID" dirty="0" smtClean="0"/>
              <a:t> &amp; Growth </a:t>
            </a:r>
            <a:r>
              <a:rPr lang="en-ID" dirty="0" err="1" smtClean="0"/>
              <a:t>Mindset</a:t>
            </a:r>
            <a:endParaRPr lang="en-ID" dirty="0" smtClean="0"/>
          </a:p>
          <a:p>
            <a:r>
              <a:rPr lang="es-ES" dirty="0" err="1" smtClean="0"/>
              <a:t>Percaya</a:t>
            </a:r>
            <a:r>
              <a:rPr lang="es-ES" dirty="0" smtClean="0"/>
              <a:t> </a:t>
            </a:r>
            <a:r>
              <a:rPr lang="es-ES" dirty="0" err="1"/>
              <a:t>bahwa</a:t>
            </a:r>
            <a:r>
              <a:rPr lang="es-ES" dirty="0"/>
              <a:t> </a:t>
            </a:r>
            <a:r>
              <a:rPr lang="es-ES" dirty="0" err="1" smtClean="0"/>
              <a:t>kamu</a:t>
            </a:r>
            <a:r>
              <a:rPr lang="es-ES" dirty="0" smtClean="0"/>
              <a:t> </a:t>
            </a:r>
            <a:r>
              <a:rPr lang="es-ES" dirty="0" err="1"/>
              <a:t>dapat</a:t>
            </a:r>
            <a:r>
              <a:rPr lang="es-ES" dirty="0"/>
              <a:t> </a:t>
            </a:r>
            <a:r>
              <a:rPr lang="es-ES" dirty="0" err="1"/>
              <a:t>berubah</a:t>
            </a:r>
            <a:r>
              <a:rPr lang="es-ES" dirty="0"/>
              <a:t> dan </a:t>
            </a:r>
            <a:r>
              <a:rPr lang="es-ES" dirty="0" err="1"/>
              <a:t>bertumbuh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87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381</Words>
  <Application>Microsoft Office PowerPoint</Application>
  <PresentationFormat>On-screen Show (4:3)</PresentationFormat>
  <Paragraphs>47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Peran Mahasiswa Dakwah dan Komunikasi Menghadapi Tantangan Globalisasi: Aktualisasi dan Inovasi</vt:lpstr>
      <vt:lpstr>Contemporary Issues</vt:lpstr>
      <vt:lpstr>Aktualisasi Diri mahasiswa</vt:lpstr>
      <vt:lpstr>Apa kamu punya grit? </vt:lpstr>
      <vt:lpstr>Apa Area Grit yang kamu miliki?</vt:lpstr>
      <vt:lpstr>Passion</vt:lpstr>
      <vt:lpstr>Setback (kemunduran)</vt:lpstr>
      <vt:lpstr>Performance</vt:lpstr>
      <vt:lpstr>Mindset</vt:lpstr>
      <vt:lpstr>Inovasi</vt:lpstr>
      <vt:lpstr>Konsep Dakwah</vt:lpstr>
      <vt:lpstr>Tiga Dasar Aplikasi Dakwah</vt:lpstr>
      <vt:lpstr>Inovasi dalam bidang Dakwah dan Komunikasi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Mahasiswa Dakwah dan Komunikasi Menghadapi Tantangan Globalisasi: Aktualisasi dan Inovasi</dc:title>
  <dc:creator>faydan</dc:creator>
  <cp:lastModifiedBy>faydan</cp:lastModifiedBy>
  <cp:revision>6</cp:revision>
  <dcterms:created xsi:type="dcterms:W3CDTF">2017-10-21T02:38:48Z</dcterms:created>
  <dcterms:modified xsi:type="dcterms:W3CDTF">2017-10-21T07:07:50Z</dcterms:modified>
</cp:coreProperties>
</file>