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0CEE-B529-4BA7-A595-3758C4971F29}" type="datetimeFigureOut">
              <a:rPr lang="id-ID" smtClean="0"/>
              <a:t>13/03/2017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9317-0F88-4D06-980B-00F2631D88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916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0CEE-B529-4BA7-A595-3758C4971F29}" type="datetimeFigureOut">
              <a:rPr lang="id-ID" smtClean="0"/>
              <a:t>13/03/2017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9317-0F88-4D06-980B-00F2631D88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2405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0CEE-B529-4BA7-A595-3758C4971F29}" type="datetimeFigureOut">
              <a:rPr lang="id-ID" smtClean="0"/>
              <a:t>13/03/2017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9317-0F88-4D06-980B-00F2631D88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5248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0CEE-B529-4BA7-A595-3758C4971F29}" type="datetimeFigureOut">
              <a:rPr lang="id-ID" smtClean="0"/>
              <a:t>13/03/2017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9317-0F88-4D06-980B-00F2631D88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923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0CEE-B529-4BA7-A595-3758C4971F29}" type="datetimeFigureOut">
              <a:rPr lang="id-ID" smtClean="0"/>
              <a:t>13/03/2017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9317-0F88-4D06-980B-00F2631D88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6965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0CEE-B529-4BA7-A595-3758C4971F29}" type="datetimeFigureOut">
              <a:rPr lang="id-ID" smtClean="0"/>
              <a:t>13/03/2017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9317-0F88-4D06-980B-00F2631D88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7077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0CEE-B529-4BA7-A595-3758C4971F29}" type="datetimeFigureOut">
              <a:rPr lang="id-ID" smtClean="0"/>
              <a:t>13/03/2017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9317-0F88-4D06-980B-00F2631D88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989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0CEE-B529-4BA7-A595-3758C4971F29}" type="datetimeFigureOut">
              <a:rPr lang="id-ID" smtClean="0"/>
              <a:t>13/03/2017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9317-0F88-4D06-980B-00F2631D88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7205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0CEE-B529-4BA7-A595-3758C4971F29}" type="datetimeFigureOut">
              <a:rPr lang="id-ID" smtClean="0"/>
              <a:t>13/03/2017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9317-0F88-4D06-980B-00F2631D88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25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0CEE-B529-4BA7-A595-3758C4971F29}" type="datetimeFigureOut">
              <a:rPr lang="id-ID" smtClean="0"/>
              <a:t>13/03/2017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9317-0F88-4D06-980B-00F2631D88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30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0CEE-B529-4BA7-A595-3758C4971F29}" type="datetimeFigureOut">
              <a:rPr lang="id-ID" smtClean="0"/>
              <a:t>13/03/2017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9317-0F88-4D06-980B-00F2631D88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652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F0CEE-B529-4BA7-A595-3758C4971F29}" type="datetimeFigureOut">
              <a:rPr lang="id-ID" smtClean="0"/>
              <a:t>13/03/2017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29317-0F88-4D06-980B-00F2631D88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639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DEFINISI FILSAFAT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61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Menurut Beni Ahmad Saebani (2009:21) perbedaan definisi yang dikemukakan oleh para tokoh disebabkan oleh:</a:t>
            </a:r>
          </a:p>
          <a:p>
            <a:r>
              <a:rPr lang="id-ID" dirty="0" smtClean="0"/>
              <a:t>1. setiap tokoh hidup dalam kurun waktu yang berbeda</a:t>
            </a:r>
          </a:p>
          <a:p>
            <a:r>
              <a:rPr lang="id-ID" dirty="0" smtClean="0"/>
              <a:t>2.setiap tokoh tumbuh dan berkembang dalam lingkungan hidup yang berbeda</a:t>
            </a:r>
          </a:p>
          <a:p>
            <a:r>
              <a:rPr lang="id-ID" dirty="0" smtClean="0"/>
              <a:t>3. setiap tokoh memiliki kapasitas keilmuan dan lain2 memiliki konotasi dan kesan makna yang berbeda tentang definisi filsafat</a:t>
            </a:r>
          </a:p>
          <a:p>
            <a:r>
              <a:rPr lang="id-ID" dirty="0" smtClean="0"/>
              <a:t>4.karena perkembangan filsafat itu sendiri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0392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Pendekatan filsafat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Bersifat teoritis</a:t>
            </a:r>
          </a:p>
          <a:p>
            <a:r>
              <a:rPr lang="id-ID" dirty="0" smtClean="0"/>
              <a:t>Paradigma</a:t>
            </a:r>
          </a:p>
          <a:p>
            <a:r>
              <a:rPr lang="id-ID" dirty="0" smtClean="0"/>
              <a:t>Pandangan (view)</a:t>
            </a:r>
          </a:p>
          <a:p>
            <a:r>
              <a:rPr lang="id-ID" dirty="0" smtClean="0"/>
              <a:t>Perkembangan ilmu pengetahuan (knowledge)</a:t>
            </a:r>
          </a:p>
          <a:p>
            <a:r>
              <a:rPr lang="id-ID" dirty="0" smtClean="0"/>
              <a:t>Perkembangan pemikiran (ratio)</a:t>
            </a:r>
          </a:p>
          <a:p>
            <a:r>
              <a:rPr lang="id-ID" dirty="0" smtClean="0"/>
              <a:t>Kajian ilmiah (scientific)</a:t>
            </a:r>
          </a:p>
          <a:p>
            <a:r>
              <a:rPr lang="id-ID" dirty="0" smtClean="0"/>
              <a:t>Masalah-masalah yang berkaitan dgn kebijakan(policy)</a:t>
            </a:r>
          </a:p>
          <a:p>
            <a:r>
              <a:rPr lang="id-ID" dirty="0" smtClean="0"/>
              <a:t>Peraturan (rules)</a:t>
            </a:r>
          </a:p>
          <a:p>
            <a:r>
              <a:rPr lang="id-ID" dirty="0" smtClean="0"/>
              <a:t>Keputusan (judgment)</a:t>
            </a:r>
          </a:p>
          <a:p>
            <a:r>
              <a:rPr lang="id-ID" dirty="0" smtClean="0"/>
              <a:t>Perundang-undangan</a:t>
            </a:r>
          </a:p>
          <a:p>
            <a:r>
              <a:rPr lang="id-ID" dirty="0" smtClean="0"/>
              <a:t>dll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2270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Pendorong timbulnya Filsafat (Moh.Hatta dalam bukunya alam pikiran Yunani)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Dongeng dan tahayyul yang dimiliki suatu masyarakat atau suatu bangsa. Ada orangyang tdk bgitu saja percaya kemudian ia kritis dan ingin mengetahui kebenaran dongeng tersebut, lalu dari situlah muncul filsafat.</a:t>
            </a:r>
          </a:p>
          <a:p>
            <a:r>
              <a:rPr lang="id-ID" dirty="0" smtClean="0"/>
              <a:t>Keindahan alam yang besar, terutama ketika malam hari menimbulkan keingintahuan org Yunani untuk mengetahui rahasia alam tsb. Keingintahuan berupa pertanyaan ini akhirnya menimbulkan filsafat.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2018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Objek filsafat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Objek materiil: meliputi segala sesuatu yang ada mgkin ada, baik materiil konkret, fisik. Objek materiil filsafat hampir sama dgn sains, namun bedanya, </a:t>
            </a:r>
            <a:r>
              <a:rPr lang="id-ID" i="1" dirty="0" smtClean="0"/>
              <a:t>pertama</a:t>
            </a:r>
            <a:r>
              <a:rPr lang="id-ID" dirty="0" smtClean="0"/>
              <a:t> sains menyelidiki objek materil yg empiris, sementara filsafat menyelidiki objek abstraknya. </a:t>
            </a:r>
            <a:r>
              <a:rPr lang="id-ID" i="1" dirty="0" smtClean="0"/>
              <a:t>Kedua </a:t>
            </a:r>
            <a:r>
              <a:rPr lang="id-ID" dirty="0" smtClean="0"/>
              <a:t>objek materill filsafat yang memang tidak dapat diteliti oleh sains, seperti Tuhan, hari akhir, yaitu objek materil yang selamanya tdk empiris.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6646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Objek non-materiil menyangkut hal-hal abstrak dan psikis, seperti abstrak logis, konsepsional, spiritual, nilai-nilai,dan lain-lain</a:t>
            </a:r>
          </a:p>
          <a:p>
            <a:r>
              <a:rPr lang="id-ID" dirty="0" smtClean="0"/>
              <a:t>Objek formal yaitu sifat penelitian, objek formal adalah penyelidikan yang mendalam yaitu objek yg tdk empiris. </a:t>
            </a:r>
          </a:p>
          <a:p>
            <a:pPr marL="0" indent="0">
              <a:buNone/>
            </a:pPr>
            <a:r>
              <a:rPr lang="id-ID" dirty="0" smtClean="0"/>
              <a:t>Berbeda dgn penyelidikan sains yang tidka mendalam krna berbatas pada objek diteliti secar empiris, hanya diriset. Sedangkan filsafat ada pada daerah tdk diriset, tetapi dapat difikiran secara logis.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0634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 kasih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8526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FILSAFAT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Kata filsafat berasal dari kata “philosophia” (bahasa yunani), diartikan dengan “mencintai kebijaksanaan”</a:t>
            </a:r>
          </a:p>
          <a:p>
            <a:r>
              <a:rPr lang="id-ID" dirty="0" smtClean="0"/>
              <a:t>Bahasa Inggris, kata filsafat disebut dgn istilah “philosophy”</a:t>
            </a:r>
          </a:p>
          <a:p>
            <a:r>
              <a:rPr lang="id-ID" dirty="0" smtClean="0"/>
              <a:t>Bahasa Arab, disebut falsafah yang biasa diterjemahkan dengan “cinta kearifan”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4445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Istilah philosophian memiliki akar kata “philien”” yang berarti mencintai dan “sophos” yang berarti bijaksana.</a:t>
            </a:r>
            <a:endParaRPr lang="id-ID" dirty="0"/>
          </a:p>
          <a:p>
            <a:r>
              <a:rPr lang="id-ID" dirty="0" smtClean="0"/>
              <a:t>Sedangkan seseorang  yang berusaha mencari kebijaksanaan atau pecinta pengetahuan disebut filsuf atau filosof</a:t>
            </a:r>
          </a:p>
          <a:p>
            <a:r>
              <a:rPr lang="id-ID" dirty="0" smtClean="0"/>
              <a:t>Sumber filsafat adalah manusia, </a:t>
            </a:r>
            <a:r>
              <a:rPr lang="id-ID" dirty="0" smtClean="0"/>
              <a:t>akal dan kalbu </a:t>
            </a:r>
            <a:r>
              <a:rPr lang="id-ID" dirty="0" smtClean="0"/>
              <a:t>manusia </a:t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7848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Proses mencari kebenaran: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i="1" dirty="0" smtClean="0"/>
              <a:t>Tahap pertama: </a:t>
            </a:r>
            <a:r>
              <a:rPr lang="id-ID" dirty="0" smtClean="0"/>
              <a:t>manusia berspekulasi dengan pemikirannya tentang semua hal</a:t>
            </a:r>
          </a:p>
          <a:p>
            <a:r>
              <a:rPr lang="id-ID" i="1" dirty="0" smtClean="0"/>
              <a:t>Tahap kedua: </a:t>
            </a:r>
            <a:r>
              <a:rPr lang="id-ID" dirty="0" smtClean="0"/>
              <a:t>dari berbagai spekulasi disaring menjadi beberapa buah pikiran yang dapat diandalkan</a:t>
            </a:r>
          </a:p>
          <a:p>
            <a:r>
              <a:rPr lang="id-ID" i="1" dirty="0" smtClean="0"/>
              <a:t>Tahap ketiga: </a:t>
            </a:r>
            <a:r>
              <a:rPr lang="id-ID" dirty="0" smtClean="0"/>
              <a:t>buah pikiran tadi menjadi titik awal dalam mencari kebenaran (penjelajahan pengetahuan berdasarkan kebenaran), kemudian berkembang sebagai ilmu pengetahuan, matematika, fisika, hukum, dsb.</a:t>
            </a:r>
            <a:r>
              <a:rPr lang="id-ID" i="1" dirty="0" smtClean="0"/>
              <a:t> </a:t>
            </a:r>
            <a:endParaRPr lang="id-ID" i="1" dirty="0"/>
          </a:p>
        </p:txBody>
      </p:sp>
    </p:spTree>
    <p:extLst>
      <p:ext uri="{BB962C8B-B14F-4D97-AF65-F5344CB8AC3E}">
        <p14:creationId xmlns:p14="http://schemas.microsoft.com/office/powerpoint/2010/main" val="279127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 filsafat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Pyhtagoras (497-572 SM), phytagoras adalah org yang pertama kali memperkenalkan istilah </a:t>
            </a:r>
            <a:r>
              <a:rPr lang="id-ID" i="1" dirty="0" smtClean="0"/>
              <a:t>philosophia</a:t>
            </a:r>
            <a:r>
              <a:rPr lang="id-ID" dirty="0" smtClean="0"/>
              <a:t>, memberikan definisi filsafat sebagai the </a:t>
            </a:r>
            <a:r>
              <a:rPr lang="id-ID" i="1" dirty="0" smtClean="0"/>
              <a:t>love of wisdom</a:t>
            </a:r>
            <a:r>
              <a:rPr lang="id-ID" dirty="0" smtClean="0"/>
              <a:t>. </a:t>
            </a:r>
            <a:r>
              <a:rPr lang="id-ID" i="1" dirty="0" smtClean="0"/>
              <a:t>Wisdom </a:t>
            </a:r>
            <a:r>
              <a:rPr lang="id-ID" dirty="0" smtClean="0"/>
              <a:t>adalah kegiatan melakukan perenungan tentang Tuhan, menurutnya kebijakan sesungguhnya hanyalah dimiliki semata-mata oleh Tuhan.</a:t>
            </a:r>
            <a:endParaRPr lang="id-ID" i="1" dirty="0"/>
          </a:p>
        </p:txBody>
      </p:sp>
    </p:spTree>
    <p:extLst>
      <p:ext uri="{BB962C8B-B14F-4D97-AF65-F5344CB8AC3E}">
        <p14:creationId xmlns:p14="http://schemas.microsoft.com/office/powerpoint/2010/main" val="133535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Socrates  (469-399 SM). Seoarang filsof di bidang moral yg terkemuka setelah Thales pada zaman yunani kuno. Dia beranggap filsafat adalah suatu peninjauan diri yang bersifat reflektif atau perenungan terhadap asas-asas dari kehidupan adil dan bahagia </a:t>
            </a:r>
            <a:r>
              <a:rPr lang="id-ID" i="1" dirty="0" smtClean="0"/>
              <a:t>(principels of the just and happy life)</a:t>
            </a:r>
            <a:r>
              <a:rPr lang="id-ID" dirty="0" smtClean="0"/>
              <a:t>.</a:t>
            </a:r>
            <a:endParaRPr lang="id-ID" i="1" dirty="0"/>
          </a:p>
        </p:txBody>
      </p:sp>
    </p:spTree>
    <p:extLst>
      <p:ext uri="{BB962C8B-B14F-4D97-AF65-F5344CB8AC3E}">
        <p14:creationId xmlns:p14="http://schemas.microsoft.com/office/powerpoint/2010/main" val="188912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Plato (427-347 SM), seorang  sahabat  dan murid Socrates ini telah mengubah  pengertian kearifan </a:t>
            </a:r>
            <a:r>
              <a:rPr lang="id-ID" i="1" dirty="0" smtClean="0"/>
              <a:t>(sophia)</a:t>
            </a:r>
            <a:r>
              <a:rPr lang="id-ID" dirty="0" smtClean="0"/>
              <a:t> yang  semula bertalian dengan soal-soal praktis dalam kehidupan menjadi pemahaman intelektual. Menurutnya, filsafat adalah pengetahuan yang berminat mencapai kebenaran asli </a:t>
            </a:r>
            <a:r>
              <a:rPr lang="id-ID" i="1" dirty="0" smtClean="0"/>
              <a:t>(vision of truth)</a:t>
            </a:r>
            <a:r>
              <a:rPr lang="id-ID" dirty="0" smtClean="0"/>
              <a:t>. Dalam konsepsi Plato, filsafat merupakan pencarian yag bersifat spekuliatif atau perekaan jdi Plato tersebut kemudian dikenal sbg </a:t>
            </a:r>
            <a:r>
              <a:rPr lang="id-ID" i="1" dirty="0" smtClean="0"/>
              <a:t>Filsafat Spekulatif</a:t>
            </a:r>
            <a:r>
              <a:rPr lang="id-ID" dirty="0" smtClean="0"/>
              <a:t>.</a:t>
            </a:r>
            <a:endParaRPr lang="id-ID" i="1" dirty="0"/>
          </a:p>
        </p:txBody>
      </p:sp>
    </p:spTree>
    <p:extLst>
      <p:ext uri="{BB962C8B-B14F-4D97-AF65-F5344CB8AC3E}">
        <p14:creationId xmlns:p14="http://schemas.microsoft.com/office/powerpoint/2010/main" val="353729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Aristoteles (384-332 SM), Aristoteles adalah murid Plato yg terkemuka. Berkenaan dgn pengertian filsafat, Aristoteles mengemukakan bahwa </a:t>
            </a:r>
            <a:r>
              <a:rPr lang="id-ID" i="1" dirty="0" smtClean="0"/>
              <a:t>sophia</a:t>
            </a:r>
            <a:r>
              <a:rPr lang="id-ID" dirty="0" smtClean="0"/>
              <a:t> (kearifan) merupakan kebajikan intelektual tertinggi. Sedangkan </a:t>
            </a:r>
            <a:r>
              <a:rPr lang="id-ID" i="1" dirty="0" smtClean="0"/>
              <a:t>philosophia</a:t>
            </a:r>
            <a:r>
              <a:rPr lang="id-ID" dirty="0" smtClean="0"/>
              <a:t> merupakan padanan kata dari </a:t>
            </a:r>
            <a:r>
              <a:rPr lang="id-ID" i="1" dirty="0" smtClean="0"/>
              <a:t>episteme</a:t>
            </a:r>
            <a:r>
              <a:rPr lang="id-ID" dirty="0" smtClean="0"/>
              <a:t> dalam arti suatu kumpulan teratur pengetahuan rasional mengenai suatu objek yang sesuai. Sehingga filsafat= ilmu pengetahuan meliputi kebenaaran yang terkandung didalamnya ilmu2 metafisika, logika, retorika, etika, ekonomi, politik, dan estetika.</a:t>
            </a:r>
          </a:p>
          <a:p>
            <a:pPr marL="0" indent="0">
              <a:buNone/>
            </a:pPr>
            <a:r>
              <a:rPr lang="id-ID" dirty="0" smtClean="0"/>
              <a:t> </a:t>
            </a:r>
            <a:endParaRPr lang="id-ID" i="1" dirty="0"/>
          </a:p>
        </p:txBody>
      </p:sp>
    </p:spTree>
    <p:extLst>
      <p:ext uri="{BB962C8B-B14F-4D97-AF65-F5344CB8AC3E}">
        <p14:creationId xmlns:p14="http://schemas.microsoft.com/office/powerpoint/2010/main" val="419979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Al-Kindi (801-873 M). Seseorang filosof muslim pertama. Menurutnya filsafat adalah pengetahuan tentang hakikat segala seuatu dalam batas-bata kemampuan manusia, maka dalam praktiknya pun harus menyesuaikan dengan kebenaran pula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9788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723</Words>
  <Application>Microsoft Office PowerPoint</Application>
  <PresentationFormat>On-screen Show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DEFINISI FILSAFAT</vt:lpstr>
      <vt:lpstr>FILSAFAT</vt:lpstr>
      <vt:lpstr>PowerPoint Presentation</vt:lpstr>
      <vt:lpstr>Proses mencari kebenaran:</vt:lpstr>
      <vt:lpstr>Definisi filsafat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Pendekatan filsafat</vt:lpstr>
      <vt:lpstr>Pendorong timbulnya Filsafat (Moh.Hatta dalam bukunya alam pikiran Yunani)</vt:lpstr>
      <vt:lpstr>Objek filsafat</vt:lpstr>
      <vt:lpstr>PowerPoint Presentation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DEFINISI FILSAFAT</dc:title>
  <dc:creator>Lady Nhunhu</dc:creator>
  <cp:lastModifiedBy>Lady Nhunhu</cp:lastModifiedBy>
  <cp:revision>15</cp:revision>
  <dcterms:created xsi:type="dcterms:W3CDTF">2017-03-13T00:22:10Z</dcterms:created>
  <dcterms:modified xsi:type="dcterms:W3CDTF">2017-03-13T06:57:00Z</dcterms:modified>
</cp:coreProperties>
</file>