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7" r:id="rId2"/>
    <p:sldId id="310" r:id="rId3"/>
    <p:sldId id="311" r:id="rId4"/>
    <p:sldId id="322" r:id="rId5"/>
    <p:sldId id="323" r:id="rId6"/>
    <p:sldId id="315" r:id="rId7"/>
    <p:sldId id="316" r:id="rId8"/>
    <p:sldId id="319" r:id="rId9"/>
    <p:sldId id="324" r:id="rId10"/>
    <p:sldId id="325" r:id="rId11"/>
    <p:sldId id="326" r:id="rId12"/>
    <p:sldId id="327" r:id="rId13"/>
    <p:sldId id="337" r:id="rId14"/>
    <p:sldId id="336" r:id="rId15"/>
    <p:sldId id="348" r:id="rId16"/>
    <p:sldId id="349" r:id="rId17"/>
    <p:sldId id="350" r:id="rId18"/>
    <p:sldId id="331" r:id="rId19"/>
    <p:sldId id="332" r:id="rId20"/>
    <p:sldId id="339" r:id="rId21"/>
    <p:sldId id="289" r:id="rId22"/>
    <p:sldId id="343" r:id="rId23"/>
    <p:sldId id="318" r:id="rId24"/>
    <p:sldId id="321" r:id="rId25"/>
    <p:sldId id="320" r:id="rId26"/>
    <p:sldId id="317" r:id="rId27"/>
    <p:sldId id="346" r:id="rId28"/>
    <p:sldId id="347" r:id="rId29"/>
    <p:sldId id="34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2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77A59-D2C3-49E5-9804-9F89F1DE6F81}" type="doc">
      <dgm:prSet loTypeId="urn:microsoft.com/office/officeart/2005/8/layout/pyramid2" loCatId="list" qsTypeId="urn:microsoft.com/office/officeart/2005/8/quickstyle/3d5" qsCatId="3D" csTypeId="urn:microsoft.com/office/officeart/2005/8/colors/accent1_2" csCatId="accent1" phldr="1"/>
      <dgm:spPr/>
    </dgm:pt>
    <dgm:pt modelId="{832FF794-5152-441F-BFD7-8D650539D473}">
      <dgm:prSet phldrT="[Text]"/>
      <dgm:spPr/>
      <dgm:t>
        <a:bodyPr/>
        <a:lstStyle/>
        <a:p>
          <a:r>
            <a:rPr lang="en-US" dirty="0" err="1" smtClean="0"/>
            <a:t>Teori</a:t>
          </a:r>
          <a:r>
            <a:rPr lang="en-US" dirty="0" smtClean="0"/>
            <a:t> </a:t>
          </a:r>
          <a:r>
            <a:rPr lang="en-US" dirty="0" err="1" smtClean="0"/>
            <a:t>Efek</a:t>
          </a:r>
          <a:endParaRPr lang="en-US" dirty="0" smtClean="0"/>
        </a:p>
        <a:p>
          <a:r>
            <a:rPr lang="en-US" dirty="0" smtClean="0"/>
            <a:t>(Hypodermic)</a:t>
          </a:r>
          <a:endParaRPr lang="en-US" dirty="0"/>
        </a:p>
      </dgm:t>
    </dgm:pt>
    <dgm:pt modelId="{BD599D30-C462-4DE1-8A53-1386F9C41128}" type="parTrans" cxnId="{8228A96B-5D9F-4EE5-B003-A6B86445FD55}">
      <dgm:prSet/>
      <dgm:spPr/>
      <dgm:t>
        <a:bodyPr/>
        <a:lstStyle/>
        <a:p>
          <a:endParaRPr lang="en-US"/>
        </a:p>
      </dgm:t>
    </dgm:pt>
    <dgm:pt modelId="{726987E9-091B-4EF0-8F63-070F39962E84}" type="sibTrans" cxnId="{8228A96B-5D9F-4EE5-B003-A6B86445FD55}">
      <dgm:prSet/>
      <dgm:spPr/>
      <dgm:t>
        <a:bodyPr/>
        <a:lstStyle/>
        <a:p>
          <a:endParaRPr lang="en-US"/>
        </a:p>
      </dgm:t>
    </dgm:pt>
    <dgm:pt modelId="{3D0673DA-052D-4C34-A8EF-5E0D0C097AE1}">
      <dgm:prSet phldrT="[Text]"/>
      <dgm:spPr/>
      <dgm:t>
        <a:bodyPr/>
        <a:lstStyle/>
        <a:p>
          <a:r>
            <a:rPr lang="en-US" dirty="0" smtClean="0"/>
            <a:t>Reception Theory</a:t>
          </a:r>
          <a:endParaRPr lang="en-US" dirty="0"/>
        </a:p>
      </dgm:t>
    </dgm:pt>
    <dgm:pt modelId="{A0F6CBDD-09AF-46D6-8E29-98C7C5CB5FE8}" type="parTrans" cxnId="{B02624EB-D1B9-40BE-9650-572DF2EB1F99}">
      <dgm:prSet/>
      <dgm:spPr/>
      <dgm:t>
        <a:bodyPr/>
        <a:lstStyle/>
        <a:p>
          <a:endParaRPr lang="en-US"/>
        </a:p>
      </dgm:t>
    </dgm:pt>
    <dgm:pt modelId="{7225854B-FECD-4ED1-A9E9-DA1DA446E0D9}" type="sibTrans" cxnId="{B02624EB-D1B9-40BE-9650-572DF2EB1F99}">
      <dgm:prSet/>
      <dgm:spPr/>
      <dgm:t>
        <a:bodyPr/>
        <a:lstStyle/>
        <a:p>
          <a:endParaRPr lang="en-US"/>
        </a:p>
      </dgm:t>
    </dgm:pt>
    <dgm:pt modelId="{3E10A498-6817-47A8-9111-A715A982BE8C}">
      <dgm:prSet phldrT="[Text]"/>
      <dgm:spPr/>
      <dgm:t>
        <a:bodyPr/>
        <a:lstStyle/>
        <a:p>
          <a:r>
            <a:rPr lang="en-US" dirty="0" smtClean="0"/>
            <a:t>Uses &amp; Gratification</a:t>
          </a:r>
          <a:endParaRPr lang="en-US" dirty="0"/>
        </a:p>
      </dgm:t>
    </dgm:pt>
    <dgm:pt modelId="{F9E32469-4C83-48A7-90EA-6328148FB3E0}" type="parTrans" cxnId="{C610599A-5355-45EB-B1AC-AA930757E916}">
      <dgm:prSet/>
      <dgm:spPr/>
      <dgm:t>
        <a:bodyPr/>
        <a:lstStyle/>
        <a:p>
          <a:endParaRPr lang="en-US"/>
        </a:p>
      </dgm:t>
    </dgm:pt>
    <dgm:pt modelId="{180FCEA0-2977-4DDE-8B32-ECC8453668D7}" type="sibTrans" cxnId="{C610599A-5355-45EB-B1AC-AA930757E916}">
      <dgm:prSet/>
      <dgm:spPr/>
      <dgm:t>
        <a:bodyPr/>
        <a:lstStyle/>
        <a:p>
          <a:endParaRPr lang="en-US"/>
        </a:p>
      </dgm:t>
    </dgm:pt>
    <dgm:pt modelId="{2A7AA546-ED8B-4E6E-80C2-09CA4B4901D4}" type="pres">
      <dgm:prSet presAssocID="{EF077A59-D2C3-49E5-9804-9F89F1DE6F81}" presName="compositeShape" presStyleCnt="0">
        <dgm:presLayoutVars>
          <dgm:dir/>
          <dgm:resizeHandles/>
        </dgm:presLayoutVars>
      </dgm:prSet>
      <dgm:spPr/>
    </dgm:pt>
    <dgm:pt modelId="{38B94035-6FB0-4EBD-BA6A-1CB7C8C9D2E3}" type="pres">
      <dgm:prSet presAssocID="{EF077A59-D2C3-49E5-9804-9F89F1DE6F81}" presName="pyramid" presStyleLbl="node1" presStyleIdx="0" presStyleCnt="1" custLinFactNeighborX="10747" custLinFactNeighborY="-21326"/>
      <dgm:spPr/>
    </dgm:pt>
    <dgm:pt modelId="{9F7AF36F-E060-48EE-83EE-A6A07CAA368C}" type="pres">
      <dgm:prSet presAssocID="{EF077A59-D2C3-49E5-9804-9F89F1DE6F81}" presName="theList" presStyleCnt="0"/>
      <dgm:spPr/>
    </dgm:pt>
    <dgm:pt modelId="{FAF3A6BF-BE54-420D-AF8E-70AFE807545E}" type="pres">
      <dgm:prSet presAssocID="{832FF794-5152-441F-BFD7-8D650539D47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FD3F8-12DF-4C07-8AA0-296B6E9C0D2D}" type="pres">
      <dgm:prSet presAssocID="{832FF794-5152-441F-BFD7-8D650539D473}" presName="aSpace" presStyleCnt="0"/>
      <dgm:spPr/>
    </dgm:pt>
    <dgm:pt modelId="{1DB8A4E7-E902-45D2-A859-179B9C9D000B}" type="pres">
      <dgm:prSet presAssocID="{3D0673DA-052D-4C34-A8EF-5E0D0C097AE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91CE4-06DC-4E8E-8255-6AD000F9AA8F}" type="pres">
      <dgm:prSet presAssocID="{3D0673DA-052D-4C34-A8EF-5E0D0C097AE1}" presName="aSpace" presStyleCnt="0"/>
      <dgm:spPr/>
    </dgm:pt>
    <dgm:pt modelId="{33EA79AE-FED1-4BD8-8051-57E7CBCCE91A}" type="pres">
      <dgm:prSet presAssocID="{3E10A498-6817-47A8-9111-A715A982BE8C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38C72-C85D-4A11-8DE3-7965F2CBDB21}" type="pres">
      <dgm:prSet presAssocID="{3E10A498-6817-47A8-9111-A715A982BE8C}" presName="aSpace" presStyleCnt="0"/>
      <dgm:spPr/>
    </dgm:pt>
  </dgm:ptLst>
  <dgm:cxnLst>
    <dgm:cxn modelId="{C610599A-5355-45EB-B1AC-AA930757E916}" srcId="{EF077A59-D2C3-49E5-9804-9F89F1DE6F81}" destId="{3E10A498-6817-47A8-9111-A715A982BE8C}" srcOrd="2" destOrd="0" parTransId="{F9E32469-4C83-48A7-90EA-6328148FB3E0}" sibTransId="{180FCEA0-2977-4DDE-8B32-ECC8453668D7}"/>
    <dgm:cxn modelId="{875B4ADA-941D-4B6D-A292-C188CD265284}" type="presOf" srcId="{EF077A59-D2C3-49E5-9804-9F89F1DE6F81}" destId="{2A7AA546-ED8B-4E6E-80C2-09CA4B4901D4}" srcOrd="0" destOrd="0" presId="urn:microsoft.com/office/officeart/2005/8/layout/pyramid2"/>
    <dgm:cxn modelId="{FBD265A7-E05D-4349-B478-8D34D48CB6B8}" type="presOf" srcId="{3E10A498-6817-47A8-9111-A715A982BE8C}" destId="{33EA79AE-FED1-4BD8-8051-57E7CBCCE91A}" srcOrd="0" destOrd="0" presId="urn:microsoft.com/office/officeart/2005/8/layout/pyramid2"/>
    <dgm:cxn modelId="{B02624EB-D1B9-40BE-9650-572DF2EB1F99}" srcId="{EF077A59-D2C3-49E5-9804-9F89F1DE6F81}" destId="{3D0673DA-052D-4C34-A8EF-5E0D0C097AE1}" srcOrd="1" destOrd="0" parTransId="{A0F6CBDD-09AF-46D6-8E29-98C7C5CB5FE8}" sibTransId="{7225854B-FECD-4ED1-A9E9-DA1DA446E0D9}"/>
    <dgm:cxn modelId="{36A4E51E-0B67-487A-8271-7CECE424C840}" type="presOf" srcId="{832FF794-5152-441F-BFD7-8D650539D473}" destId="{FAF3A6BF-BE54-420D-AF8E-70AFE807545E}" srcOrd="0" destOrd="0" presId="urn:microsoft.com/office/officeart/2005/8/layout/pyramid2"/>
    <dgm:cxn modelId="{2ACD5EFE-2D9E-4858-96AE-8466DE55A744}" type="presOf" srcId="{3D0673DA-052D-4C34-A8EF-5E0D0C097AE1}" destId="{1DB8A4E7-E902-45D2-A859-179B9C9D000B}" srcOrd="0" destOrd="0" presId="urn:microsoft.com/office/officeart/2005/8/layout/pyramid2"/>
    <dgm:cxn modelId="{8228A96B-5D9F-4EE5-B003-A6B86445FD55}" srcId="{EF077A59-D2C3-49E5-9804-9F89F1DE6F81}" destId="{832FF794-5152-441F-BFD7-8D650539D473}" srcOrd="0" destOrd="0" parTransId="{BD599D30-C462-4DE1-8A53-1386F9C41128}" sibTransId="{726987E9-091B-4EF0-8F63-070F39962E84}"/>
    <dgm:cxn modelId="{4797F93F-CE29-43D0-98FE-669DEEC4F40D}" type="presParOf" srcId="{2A7AA546-ED8B-4E6E-80C2-09CA4B4901D4}" destId="{38B94035-6FB0-4EBD-BA6A-1CB7C8C9D2E3}" srcOrd="0" destOrd="0" presId="urn:microsoft.com/office/officeart/2005/8/layout/pyramid2"/>
    <dgm:cxn modelId="{28C4B5FA-AE23-404D-838F-F8119E159E11}" type="presParOf" srcId="{2A7AA546-ED8B-4E6E-80C2-09CA4B4901D4}" destId="{9F7AF36F-E060-48EE-83EE-A6A07CAA368C}" srcOrd="1" destOrd="0" presId="urn:microsoft.com/office/officeart/2005/8/layout/pyramid2"/>
    <dgm:cxn modelId="{28B6DB12-FE7E-4317-995C-DCF582389E0D}" type="presParOf" srcId="{9F7AF36F-E060-48EE-83EE-A6A07CAA368C}" destId="{FAF3A6BF-BE54-420D-AF8E-70AFE807545E}" srcOrd="0" destOrd="0" presId="urn:microsoft.com/office/officeart/2005/8/layout/pyramid2"/>
    <dgm:cxn modelId="{B8E70AA6-4B52-46E7-906E-5154CACD40E7}" type="presParOf" srcId="{9F7AF36F-E060-48EE-83EE-A6A07CAA368C}" destId="{73EFD3F8-12DF-4C07-8AA0-296B6E9C0D2D}" srcOrd="1" destOrd="0" presId="urn:microsoft.com/office/officeart/2005/8/layout/pyramid2"/>
    <dgm:cxn modelId="{C2E3EC8E-B412-41B7-8CCE-0ED4DBDBAAD2}" type="presParOf" srcId="{9F7AF36F-E060-48EE-83EE-A6A07CAA368C}" destId="{1DB8A4E7-E902-45D2-A859-179B9C9D000B}" srcOrd="2" destOrd="0" presId="urn:microsoft.com/office/officeart/2005/8/layout/pyramid2"/>
    <dgm:cxn modelId="{48A15174-FEC6-4091-8D2C-CAD25EB51F0E}" type="presParOf" srcId="{9F7AF36F-E060-48EE-83EE-A6A07CAA368C}" destId="{7A191CE4-06DC-4E8E-8255-6AD000F9AA8F}" srcOrd="3" destOrd="0" presId="urn:microsoft.com/office/officeart/2005/8/layout/pyramid2"/>
    <dgm:cxn modelId="{65FC4CFA-C382-4E5B-80C2-B8C80A230D94}" type="presParOf" srcId="{9F7AF36F-E060-48EE-83EE-A6A07CAA368C}" destId="{33EA79AE-FED1-4BD8-8051-57E7CBCCE91A}" srcOrd="4" destOrd="0" presId="urn:microsoft.com/office/officeart/2005/8/layout/pyramid2"/>
    <dgm:cxn modelId="{09F173D0-ACEA-4C97-BA26-359BEA299CC2}" type="presParOf" srcId="{9F7AF36F-E060-48EE-83EE-A6A07CAA368C}" destId="{46338C72-C85D-4A11-8DE3-7965F2CBDB21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8D24F8-EF86-4201-8D68-0386C1D4857A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54C6957-AFF7-4D72-A324-56B4AD7E0FDB}">
      <dgm:prSet phldrT="[Text]"/>
      <dgm:spPr/>
      <dgm:t>
        <a:bodyPr/>
        <a:lstStyle/>
        <a:p>
          <a:r>
            <a:rPr lang="en-US" dirty="0" smtClean="0"/>
            <a:t>Hypodermic Needle Theory </a:t>
          </a:r>
          <a:endParaRPr lang="en-US" dirty="0"/>
        </a:p>
      </dgm:t>
    </dgm:pt>
    <dgm:pt modelId="{8BFCE917-1148-4F00-9636-373403993508}" type="parTrans" cxnId="{52AC4AB7-D221-4C8A-9219-210190384879}">
      <dgm:prSet/>
      <dgm:spPr/>
      <dgm:t>
        <a:bodyPr/>
        <a:lstStyle/>
        <a:p>
          <a:endParaRPr lang="en-US"/>
        </a:p>
      </dgm:t>
    </dgm:pt>
    <dgm:pt modelId="{E0C0BA14-BB0E-46C5-BCCA-28CD241FD7F5}" type="sibTrans" cxnId="{52AC4AB7-D221-4C8A-9219-210190384879}">
      <dgm:prSet/>
      <dgm:spPr/>
      <dgm:t>
        <a:bodyPr/>
        <a:lstStyle/>
        <a:p>
          <a:endParaRPr lang="en-US"/>
        </a:p>
      </dgm:t>
    </dgm:pt>
    <dgm:pt modelId="{362BB2BC-2F4F-4AE1-9BD6-5251BB224034}">
      <dgm:prSet phldrT="[Text]"/>
      <dgm:spPr/>
      <dgm:t>
        <a:bodyPr/>
        <a:lstStyle/>
        <a:p>
          <a:r>
            <a:rPr lang="en-US" dirty="0" smtClean="0"/>
            <a:t>Strong Effect</a:t>
          </a:r>
          <a:endParaRPr lang="en-US" dirty="0"/>
        </a:p>
      </dgm:t>
    </dgm:pt>
    <dgm:pt modelId="{E94AFE50-E5A3-40F0-B2A3-88BFCA06CE1D}" type="parTrans" cxnId="{90B2B50C-3ECD-491F-95D8-796BB1F3D4F1}">
      <dgm:prSet/>
      <dgm:spPr/>
      <dgm:t>
        <a:bodyPr/>
        <a:lstStyle/>
        <a:p>
          <a:endParaRPr lang="en-US"/>
        </a:p>
      </dgm:t>
    </dgm:pt>
    <dgm:pt modelId="{530D32A1-0E12-4D15-8654-FA1569724077}" type="sibTrans" cxnId="{90B2B50C-3ECD-491F-95D8-796BB1F3D4F1}">
      <dgm:prSet/>
      <dgm:spPr/>
      <dgm:t>
        <a:bodyPr/>
        <a:lstStyle/>
        <a:p>
          <a:endParaRPr lang="en-US"/>
        </a:p>
      </dgm:t>
    </dgm:pt>
    <dgm:pt modelId="{8A368CD4-7C6B-4B70-A61E-25A2EB03879C}">
      <dgm:prSet phldrT="[Text]"/>
      <dgm:spPr/>
      <dgm:t>
        <a:bodyPr/>
        <a:lstStyle/>
        <a:p>
          <a:r>
            <a:rPr lang="en-US" dirty="0" smtClean="0"/>
            <a:t>Audience Passive</a:t>
          </a:r>
          <a:endParaRPr lang="en-US" dirty="0"/>
        </a:p>
      </dgm:t>
    </dgm:pt>
    <dgm:pt modelId="{E00FC80D-BE16-4A29-A212-139F958E011A}" type="parTrans" cxnId="{65D5B880-8162-4024-BB96-8C24B0801EB5}">
      <dgm:prSet/>
      <dgm:spPr/>
      <dgm:t>
        <a:bodyPr/>
        <a:lstStyle/>
        <a:p>
          <a:endParaRPr lang="en-US"/>
        </a:p>
      </dgm:t>
    </dgm:pt>
    <dgm:pt modelId="{C4AFF8FA-99F0-45E6-8737-0B63252E191F}" type="sibTrans" cxnId="{65D5B880-8162-4024-BB96-8C24B0801EB5}">
      <dgm:prSet/>
      <dgm:spPr/>
      <dgm:t>
        <a:bodyPr/>
        <a:lstStyle/>
        <a:p>
          <a:endParaRPr lang="en-US"/>
        </a:p>
      </dgm:t>
    </dgm:pt>
    <dgm:pt modelId="{C2BB7128-C19B-48B7-BACA-27E4DC172249}">
      <dgm:prSet phldrT="[Text]"/>
      <dgm:spPr/>
      <dgm:t>
        <a:bodyPr/>
        <a:lstStyle/>
        <a:p>
          <a:r>
            <a:rPr lang="en-US" dirty="0" smtClean="0"/>
            <a:t>Reception Theory</a:t>
          </a:r>
          <a:endParaRPr lang="en-US" dirty="0"/>
        </a:p>
      </dgm:t>
    </dgm:pt>
    <dgm:pt modelId="{76B34A57-780D-408B-8E9B-4E00D4059E76}" type="parTrans" cxnId="{8117BD77-9849-4BE8-BC2C-A1213BAF674C}">
      <dgm:prSet/>
      <dgm:spPr/>
      <dgm:t>
        <a:bodyPr/>
        <a:lstStyle/>
        <a:p>
          <a:endParaRPr lang="en-US"/>
        </a:p>
      </dgm:t>
    </dgm:pt>
    <dgm:pt modelId="{1425F21D-BD36-43A0-AA43-63DA00493F35}" type="sibTrans" cxnId="{8117BD77-9849-4BE8-BC2C-A1213BAF674C}">
      <dgm:prSet/>
      <dgm:spPr/>
      <dgm:t>
        <a:bodyPr/>
        <a:lstStyle/>
        <a:p>
          <a:endParaRPr lang="en-US"/>
        </a:p>
      </dgm:t>
    </dgm:pt>
    <dgm:pt modelId="{90DD3811-5478-4C57-B0C2-C7AD0BDA262F}">
      <dgm:prSet phldrT="[Text]"/>
      <dgm:spPr/>
      <dgm:t>
        <a:bodyPr/>
        <a:lstStyle/>
        <a:p>
          <a:r>
            <a:rPr lang="en-US" dirty="0" smtClean="0"/>
            <a:t>Medium Effect</a:t>
          </a:r>
          <a:endParaRPr lang="en-US" dirty="0"/>
        </a:p>
      </dgm:t>
    </dgm:pt>
    <dgm:pt modelId="{F9C2F9FE-BB32-4A73-949B-67AE82D2544A}" type="parTrans" cxnId="{98F2608D-DF24-4855-BB42-E2C9F04ADF59}">
      <dgm:prSet/>
      <dgm:spPr/>
      <dgm:t>
        <a:bodyPr/>
        <a:lstStyle/>
        <a:p>
          <a:endParaRPr lang="en-US"/>
        </a:p>
      </dgm:t>
    </dgm:pt>
    <dgm:pt modelId="{AD9B196A-5171-440D-946C-B2FFB3EA948F}" type="sibTrans" cxnId="{98F2608D-DF24-4855-BB42-E2C9F04ADF59}">
      <dgm:prSet/>
      <dgm:spPr/>
      <dgm:t>
        <a:bodyPr/>
        <a:lstStyle/>
        <a:p>
          <a:endParaRPr lang="en-US"/>
        </a:p>
      </dgm:t>
    </dgm:pt>
    <dgm:pt modelId="{868F30EA-2F0E-4D81-A883-12AFE0CFC533}">
      <dgm:prSet phldrT="[Text]"/>
      <dgm:spPr/>
      <dgm:t>
        <a:bodyPr/>
        <a:lstStyle/>
        <a:p>
          <a:r>
            <a:rPr lang="en-US" dirty="0" smtClean="0"/>
            <a:t>Uses &amp; Gratification</a:t>
          </a:r>
          <a:endParaRPr lang="en-US" dirty="0"/>
        </a:p>
      </dgm:t>
    </dgm:pt>
    <dgm:pt modelId="{D54EDA01-C308-42C8-8649-76E0CB02F4F4}" type="parTrans" cxnId="{E5D5304B-8F8D-4A08-8006-3C549DD8C21C}">
      <dgm:prSet/>
      <dgm:spPr/>
      <dgm:t>
        <a:bodyPr/>
        <a:lstStyle/>
        <a:p>
          <a:endParaRPr lang="en-US"/>
        </a:p>
      </dgm:t>
    </dgm:pt>
    <dgm:pt modelId="{F67E3AFC-EB16-4109-9AD3-4E25564FF990}" type="sibTrans" cxnId="{E5D5304B-8F8D-4A08-8006-3C549DD8C21C}">
      <dgm:prSet/>
      <dgm:spPr/>
      <dgm:t>
        <a:bodyPr/>
        <a:lstStyle/>
        <a:p>
          <a:endParaRPr lang="en-US"/>
        </a:p>
      </dgm:t>
    </dgm:pt>
    <dgm:pt modelId="{BB896137-F580-47CF-8E2C-0426F961CB27}">
      <dgm:prSet phldrT="[Text]"/>
      <dgm:spPr/>
      <dgm:t>
        <a:bodyPr/>
        <a:lstStyle/>
        <a:p>
          <a:r>
            <a:rPr lang="en-US" dirty="0" smtClean="0"/>
            <a:t>Weak Effect</a:t>
          </a:r>
          <a:endParaRPr lang="en-US" dirty="0"/>
        </a:p>
      </dgm:t>
    </dgm:pt>
    <dgm:pt modelId="{9FA25AD3-556B-46E4-BC70-E22BB78BFA79}" type="parTrans" cxnId="{E0D3D84B-CDEE-4EEA-867E-CC7C3175E68B}">
      <dgm:prSet/>
      <dgm:spPr/>
      <dgm:t>
        <a:bodyPr/>
        <a:lstStyle/>
        <a:p>
          <a:endParaRPr lang="en-US"/>
        </a:p>
      </dgm:t>
    </dgm:pt>
    <dgm:pt modelId="{31D0BB0B-532B-445E-9210-097A0D445E8D}" type="sibTrans" cxnId="{E0D3D84B-CDEE-4EEA-867E-CC7C3175E68B}">
      <dgm:prSet/>
      <dgm:spPr/>
      <dgm:t>
        <a:bodyPr/>
        <a:lstStyle/>
        <a:p>
          <a:endParaRPr lang="en-US"/>
        </a:p>
      </dgm:t>
    </dgm:pt>
    <dgm:pt modelId="{4F8C0DA5-A033-4A60-8337-D3019D83519B}">
      <dgm:prSet phldrT="[Text]"/>
      <dgm:spPr/>
      <dgm:t>
        <a:bodyPr/>
        <a:lstStyle/>
        <a:p>
          <a:endParaRPr lang="en-US" dirty="0"/>
        </a:p>
      </dgm:t>
    </dgm:pt>
    <dgm:pt modelId="{1170C829-49D6-4027-88C9-C7E86E51AA18}" type="parTrans" cxnId="{48DD2D5A-121F-4BDD-9187-2E2E0E3C6887}">
      <dgm:prSet/>
      <dgm:spPr/>
      <dgm:t>
        <a:bodyPr/>
        <a:lstStyle/>
        <a:p>
          <a:endParaRPr lang="en-US"/>
        </a:p>
      </dgm:t>
    </dgm:pt>
    <dgm:pt modelId="{8CF19357-5F66-4830-A7A9-17DB8BC7F880}" type="sibTrans" cxnId="{48DD2D5A-121F-4BDD-9187-2E2E0E3C6887}">
      <dgm:prSet/>
      <dgm:spPr/>
      <dgm:t>
        <a:bodyPr/>
        <a:lstStyle/>
        <a:p>
          <a:endParaRPr lang="en-US"/>
        </a:p>
      </dgm:t>
    </dgm:pt>
    <dgm:pt modelId="{34DC9830-72CF-4FD7-8E7D-D5C8FB2F53A2}">
      <dgm:prSet phldrT="[Text]"/>
      <dgm:spPr/>
      <dgm:t>
        <a:bodyPr/>
        <a:lstStyle/>
        <a:p>
          <a:r>
            <a:rPr lang="en-US" b="1" dirty="0" smtClean="0"/>
            <a:t>Media &gt; Audience</a:t>
          </a:r>
          <a:endParaRPr lang="en-US" b="1" dirty="0"/>
        </a:p>
      </dgm:t>
    </dgm:pt>
    <dgm:pt modelId="{451E5A26-9E16-4AA9-9D25-B7D5203DFD31}" type="parTrans" cxnId="{2041D4F9-D342-4F98-B147-DE729F42FF0E}">
      <dgm:prSet/>
      <dgm:spPr/>
      <dgm:t>
        <a:bodyPr/>
        <a:lstStyle/>
        <a:p>
          <a:endParaRPr lang="en-US"/>
        </a:p>
      </dgm:t>
    </dgm:pt>
    <dgm:pt modelId="{D48B7B53-1226-40A3-8205-9EFC009284FB}" type="sibTrans" cxnId="{2041D4F9-D342-4F98-B147-DE729F42FF0E}">
      <dgm:prSet/>
      <dgm:spPr/>
      <dgm:t>
        <a:bodyPr/>
        <a:lstStyle/>
        <a:p>
          <a:endParaRPr lang="en-US"/>
        </a:p>
      </dgm:t>
    </dgm:pt>
    <dgm:pt modelId="{F172AC7A-214D-478D-9A4D-BC08318C943A}">
      <dgm:prSet/>
      <dgm:spPr/>
      <dgm:t>
        <a:bodyPr/>
        <a:lstStyle/>
        <a:p>
          <a:r>
            <a:rPr lang="en-US" b="1" dirty="0" smtClean="0"/>
            <a:t>Media = Audience</a:t>
          </a:r>
        </a:p>
      </dgm:t>
    </dgm:pt>
    <dgm:pt modelId="{F978B33A-C72C-4358-9B9F-44B1981ADF54}" type="parTrans" cxnId="{25CFB376-352D-48C3-B510-DB3EC986DA82}">
      <dgm:prSet/>
      <dgm:spPr/>
      <dgm:t>
        <a:bodyPr/>
        <a:lstStyle/>
        <a:p>
          <a:endParaRPr lang="en-US"/>
        </a:p>
      </dgm:t>
    </dgm:pt>
    <dgm:pt modelId="{EA771BB2-375A-4609-A209-F55CF3C93EAB}" type="sibTrans" cxnId="{25CFB376-352D-48C3-B510-DB3EC986DA82}">
      <dgm:prSet/>
      <dgm:spPr/>
      <dgm:t>
        <a:bodyPr/>
        <a:lstStyle/>
        <a:p>
          <a:endParaRPr lang="en-US"/>
        </a:p>
      </dgm:t>
    </dgm:pt>
    <dgm:pt modelId="{10890C75-F61D-4469-AB1B-462359E35954}">
      <dgm:prSet/>
      <dgm:spPr/>
      <dgm:t>
        <a:bodyPr/>
        <a:lstStyle/>
        <a:p>
          <a:r>
            <a:rPr lang="en-US" smtClean="0"/>
            <a:t>Audience Active</a:t>
          </a:r>
          <a:endParaRPr lang="en-US" dirty="0" smtClean="0"/>
        </a:p>
      </dgm:t>
    </dgm:pt>
    <dgm:pt modelId="{EBC0987C-31E7-4F44-9BBD-5EAF5A30F31D}" type="parTrans" cxnId="{47C2D2D5-1DFE-4F65-8C0E-5CFCBD72CBCF}">
      <dgm:prSet/>
      <dgm:spPr/>
      <dgm:t>
        <a:bodyPr/>
        <a:lstStyle/>
        <a:p>
          <a:endParaRPr lang="en-US"/>
        </a:p>
      </dgm:t>
    </dgm:pt>
    <dgm:pt modelId="{913CCC3F-D330-4DF7-A05D-9566762C34AE}" type="sibTrans" cxnId="{47C2D2D5-1DFE-4F65-8C0E-5CFCBD72CBCF}">
      <dgm:prSet/>
      <dgm:spPr/>
      <dgm:t>
        <a:bodyPr/>
        <a:lstStyle/>
        <a:p>
          <a:endParaRPr lang="en-US"/>
        </a:p>
      </dgm:t>
    </dgm:pt>
    <dgm:pt modelId="{86CA6006-7BF7-4F02-A485-8E2520A07A9E}">
      <dgm:prSet/>
      <dgm:spPr/>
      <dgm:t>
        <a:bodyPr/>
        <a:lstStyle/>
        <a:p>
          <a:r>
            <a:rPr lang="en-US" b="1" dirty="0" smtClean="0"/>
            <a:t>Audience &gt; Media</a:t>
          </a:r>
        </a:p>
      </dgm:t>
    </dgm:pt>
    <dgm:pt modelId="{2EF3CD79-0A41-4FF3-B71D-5F69D1F03EA6}" type="parTrans" cxnId="{6E7A9B7A-9F7F-45F4-9B1F-45BB1E99EF86}">
      <dgm:prSet/>
      <dgm:spPr/>
      <dgm:t>
        <a:bodyPr/>
        <a:lstStyle/>
        <a:p>
          <a:endParaRPr lang="en-US"/>
        </a:p>
      </dgm:t>
    </dgm:pt>
    <dgm:pt modelId="{BB432306-1601-4245-9128-EC09F2E60FF1}" type="sibTrans" cxnId="{6E7A9B7A-9F7F-45F4-9B1F-45BB1E99EF86}">
      <dgm:prSet/>
      <dgm:spPr/>
      <dgm:t>
        <a:bodyPr/>
        <a:lstStyle/>
        <a:p>
          <a:endParaRPr lang="en-US"/>
        </a:p>
      </dgm:t>
    </dgm:pt>
    <dgm:pt modelId="{52ED9786-6539-435F-90E3-1B4F3E41FAC8}" type="pres">
      <dgm:prSet presAssocID="{4D8D24F8-EF86-4201-8D68-0386C1D485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A7EC53-5347-4121-AC5E-739373ADCCE9}" type="pres">
      <dgm:prSet presAssocID="{D54C6957-AFF7-4D72-A324-56B4AD7E0FDB}" presName="composite" presStyleCnt="0"/>
      <dgm:spPr/>
    </dgm:pt>
    <dgm:pt modelId="{DEEB475E-4ACC-431C-A717-FA8BA04FF539}" type="pres">
      <dgm:prSet presAssocID="{D54C6957-AFF7-4D72-A324-56B4AD7E0FD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FB2F5-E4FD-46AA-8058-75DB57646EF2}" type="pres">
      <dgm:prSet presAssocID="{D54C6957-AFF7-4D72-A324-56B4AD7E0FD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E1945-C747-469C-B970-584047E74A5C}" type="pres">
      <dgm:prSet presAssocID="{E0C0BA14-BB0E-46C5-BCCA-28CD241FD7F5}" presName="space" presStyleCnt="0"/>
      <dgm:spPr/>
    </dgm:pt>
    <dgm:pt modelId="{D9C4E5F3-6B97-452B-8BBE-FCB3FF9EE49B}" type="pres">
      <dgm:prSet presAssocID="{C2BB7128-C19B-48B7-BACA-27E4DC172249}" presName="composite" presStyleCnt="0"/>
      <dgm:spPr/>
    </dgm:pt>
    <dgm:pt modelId="{A5688E51-995F-4E74-AAFE-E544ECFBBB15}" type="pres">
      <dgm:prSet presAssocID="{C2BB7128-C19B-48B7-BACA-27E4DC1722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A1351-92D6-4817-80CC-E0326F5F4602}" type="pres">
      <dgm:prSet presAssocID="{C2BB7128-C19B-48B7-BACA-27E4DC17224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92356-90FC-4371-9FED-977D302DE516}" type="pres">
      <dgm:prSet presAssocID="{1425F21D-BD36-43A0-AA43-63DA00493F35}" presName="space" presStyleCnt="0"/>
      <dgm:spPr/>
    </dgm:pt>
    <dgm:pt modelId="{7E57D945-A5D5-454A-99D4-38A64C3693E3}" type="pres">
      <dgm:prSet presAssocID="{868F30EA-2F0E-4D81-A883-12AFE0CFC533}" presName="composite" presStyleCnt="0"/>
      <dgm:spPr/>
    </dgm:pt>
    <dgm:pt modelId="{01132A7B-ADCF-4CA7-A6ED-2ABB5D9341EA}" type="pres">
      <dgm:prSet presAssocID="{868F30EA-2F0E-4D81-A883-12AFE0CFC53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D3F9E-32B9-4342-B886-7FC57F4B57F8}" type="pres">
      <dgm:prSet presAssocID="{868F30EA-2F0E-4D81-A883-12AFE0CFC53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C4AB7-D221-4C8A-9219-210190384879}" srcId="{4D8D24F8-EF86-4201-8D68-0386C1D4857A}" destId="{D54C6957-AFF7-4D72-A324-56B4AD7E0FDB}" srcOrd="0" destOrd="0" parTransId="{8BFCE917-1148-4F00-9636-373403993508}" sibTransId="{E0C0BA14-BB0E-46C5-BCCA-28CD241FD7F5}"/>
    <dgm:cxn modelId="{530EE0A1-27EC-4482-8B9B-5F7B2DA82533}" type="presOf" srcId="{362BB2BC-2F4F-4AE1-9BD6-5251BB224034}" destId="{207FB2F5-E4FD-46AA-8058-75DB57646EF2}" srcOrd="0" destOrd="0" presId="urn:microsoft.com/office/officeart/2005/8/layout/hList1"/>
    <dgm:cxn modelId="{198B215F-2188-43C2-9D7E-41147874A65E}" type="presOf" srcId="{34DC9830-72CF-4FD7-8E7D-D5C8FB2F53A2}" destId="{207FB2F5-E4FD-46AA-8058-75DB57646EF2}" srcOrd="0" destOrd="2" presId="urn:microsoft.com/office/officeart/2005/8/layout/hList1"/>
    <dgm:cxn modelId="{86246630-C565-4733-A7B3-798D107ECA1E}" type="presOf" srcId="{F172AC7A-214D-478D-9A4D-BC08318C943A}" destId="{025A1351-92D6-4817-80CC-E0326F5F4602}" srcOrd="0" destOrd="1" presId="urn:microsoft.com/office/officeart/2005/8/layout/hList1"/>
    <dgm:cxn modelId="{78679D9F-CEB6-4760-B2B5-3C55FCB96D2F}" type="presOf" srcId="{868F30EA-2F0E-4D81-A883-12AFE0CFC533}" destId="{01132A7B-ADCF-4CA7-A6ED-2ABB5D9341EA}" srcOrd="0" destOrd="0" presId="urn:microsoft.com/office/officeart/2005/8/layout/hList1"/>
    <dgm:cxn modelId="{6E7A9B7A-9F7F-45F4-9B1F-45BB1E99EF86}" srcId="{868F30EA-2F0E-4D81-A883-12AFE0CFC533}" destId="{86CA6006-7BF7-4F02-A485-8E2520A07A9E}" srcOrd="2" destOrd="0" parTransId="{2EF3CD79-0A41-4FF3-B71D-5F69D1F03EA6}" sibTransId="{BB432306-1601-4245-9128-EC09F2E60FF1}"/>
    <dgm:cxn modelId="{0AFFFB83-D86F-4A84-A862-4C0574C9DECD}" type="presOf" srcId="{D54C6957-AFF7-4D72-A324-56B4AD7E0FDB}" destId="{DEEB475E-4ACC-431C-A717-FA8BA04FF539}" srcOrd="0" destOrd="0" presId="urn:microsoft.com/office/officeart/2005/8/layout/hList1"/>
    <dgm:cxn modelId="{48DD2D5A-121F-4BDD-9187-2E2E0E3C6887}" srcId="{D54C6957-AFF7-4D72-A324-56B4AD7E0FDB}" destId="{4F8C0DA5-A033-4A60-8337-D3019D83519B}" srcOrd="3" destOrd="0" parTransId="{1170C829-49D6-4027-88C9-C7E86E51AA18}" sibTransId="{8CF19357-5F66-4830-A7A9-17DB8BC7F880}"/>
    <dgm:cxn modelId="{47C2D2D5-1DFE-4F65-8C0E-5CFCBD72CBCF}" srcId="{868F30EA-2F0E-4D81-A883-12AFE0CFC533}" destId="{10890C75-F61D-4469-AB1B-462359E35954}" srcOrd="1" destOrd="0" parTransId="{EBC0987C-31E7-4F44-9BBD-5EAF5A30F31D}" sibTransId="{913CCC3F-D330-4DF7-A05D-9566762C34AE}"/>
    <dgm:cxn modelId="{BE2D3287-5CAA-440E-BA34-4B775BAD5020}" type="presOf" srcId="{C2BB7128-C19B-48B7-BACA-27E4DC172249}" destId="{A5688E51-995F-4E74-AAFE-E544ECFBBB15}" srcOrd="0" destOrd="0" presId="urn:microsoft.com/office/officeart/2005/8/layout/hList1"/>
    <dgm:cxn modelId="{E5D5304B-8F8D-4A08-8006-3C549DD8C21C}" srcId="{4D8D24F8-EF86-4201-8D68-0386C1D4857A}" destId="{868F30EA-2F0E-4D81-A883-12AFE0CFC533}" srcOrd="2" destOrd="0" parTransId="{D54EDA01-C308-42C8-8649-76E0CB02F4F4}" sibTransId="{F67E3AFC-EB16-4109-9AD3-4E25564FF990}"/>
    <dgm:cxn modelId="{98F2608D-DF24-4855-BB42-E2C9F04ADF59}" srcId="{C2BB7128-C19B-48B7-BACA-27E4DC172249}" destId="{90DD3811-5478-4C57-B0C2-C7AD0BDA262F}" srcOrd="0" destOrd="0" parTransId="{F9C2F9FE-BB32-4A73-949B-67AE82D2544A}" sibTransId="{AD9B196A-5171-440D-946C-B2FFB3EA948F}"/>
    <dgm:cxn modelId="{8117BD77-9849-4BE8-BC2C-A1213BAF674C}" srcId="{4D8D24F8-EF86-4201-8D68-0386C1D4857A}" destId="{C2BB7128-C19B-48B7-BACA-27E4DC172249}" srcOrd="1" destOrd="0" parTransId="{76B34A57-780D-408B-8E9B-4E00D4059E76}" sibTransId="{1425F21D-BD36-43A0-AA43-63DA00493F35}"/>
    <dgm:cxn modelId="{E0D3D84B-CDEE-4EEA-867E-CC7C3175E68B}" srcId="{868F30EA-2F0E-4D81-A883-12AFE0CFC533}" destId="{BB896137-F580-47CF-8E2C-0426F961CB27}" srcOrd="0" destOrd="0" parTransId="{9FA25AD3-556B-46E4-BC70-E22BB78BFA79}" sibTransId="{31D0BB0B-532B-445E-9210-097A0D445E8D}"/>
    <dgm:cxn modelId="{9690BB85-A6B7-4396-BFAA-8843D6031BF1}" type="presOf" srcId="{10890C75-F61D-4469-AB1B-462359E35954}" destId="{E3FD3F9E-32B9-4342-B886-7FC57F4B57F8}" srcOrd="0" destOrd="1" presId="urn:microsoft.com/office/officeart/2005/8/layout/hList1"/>
    <dgm:cxn modelId="{7A46E446-B1E4-43F8-9AF7-C705F3D44E94}" type="presOf" srcId="{86CA6006-7BF7-4F02-A485-8E2520A07A9E}" destId="{E3FD3F9E-32B9-4342-B886-7FC57F4B57F8}" srcOrd="0" destOrd="2" presId="urn:microsoft.com/office/officeart/2005/8/layout/hList1"/>
    <dgm:cxn modelId="{53342F04-E386-4072-AFF7-FE35C9D1C83E}" type="presOf" srcId="{90DD3811-5478-4C57-B0C2-C7AD0BDA262F}" destId="{025A1351-92D6-4817-80CC-E0326F5F4602}" srcOrd="0" destOrd="0" presId="urn:microsoft.com/office/officeart/2005/8/layout/hList1"/>
    <dgm:cxn modelId="{90B2B50C-3ECD-491F-95D8-796BB1F3D4F1}" srcId="{D54C6957-AFF7-4D72-A324-56B4AD7E0FDB}" destId="{362BB2BC-2F4F-4AE1-9BD6-5251BB224034}" srcOrd="0" destOrd="0" parTransId="{E94AFE50-E5A3-40F0-B2A3-88BFCA06CE1D}" sibTransId="{530D32A1-0E12-4D15-8654-FA1569724077}"/>
    <dgm:cxn modelId="{2041D4F9-D342-4F98-B147-DE729F42FF0E}" srcId="{D54C6957-AFF7-4D72-A324-56B4AD7E0FDB}" destId="{34DC9830-72CF-4FD7-8E7D-D5C8FB2F53A2}" srcOrd="2" destOrd="0" parTransId="{451E5A26-9E16-4AA9-9D25-B7D5203DFD31}" sibTransId="{D48B7B53-1226-40A3-8205-9EFC009284FB}"/>
    <dgm:cxn modelId="{0B4642C1-7C74-4219-AF2F-6CA53063E07F}" type="presOf" srcId="{4D8D24F8-EF86-4201-8D68-0386C1D4857A}" destId="{52ED9786-6539-435F-90E3-1B4F3E41FAC8}" srcOrd="0" destOrd="0" presId="urn:microsoft.com/office/officeart/2005/8/layout/hList1"/>
    <dgm:cxn modelId="{FAFC73BD-B631-4CF0-B9D4-3787E0011A46}" type="presOf" srcId="{4F8C0DA5-A033-4A60-8337-D3019D83519B}" destId="{207FB2F5-E4FD-46AA-8058-75DB57646EF2}" srcOrd="0" destOrd="3" presId="urn:microsoft.com/office/officeart/2005/8/layout/hList1"/>
    <dgm:cxn modelId="{25CFB376-352D-48C3-B510-DB3EC986DA82}" srcId="{C2BB7128-C19B-48B7-BACA-27E4DC172249}" destId="{F172AC7A-214D-478D-9A4D-BC08318C943A}" srcOrd="1" destOrd="0" parTransId="{F978B33A-C72C-4358-9B9F-44B1981ADF54}" sibTransId="{EA771BB2-375A-4609-A209-F55CF3C93EAB}"/>
    <dgm:cxn modelId="{77274B53-FA3F-448D-AB36-84B48E0ED4E0}" type="presOf" srcId="{BB896137-F580-47CF-8E2C-0426F961CB27}" destId="{E3FD3F9E-32B9-4342-B886-7FC57F4B57F8}" srcOrd="0" destOrd="0" presId="urn:microsoft.com/office/officeart/2005/8/layout/hList1"/>
    <dgm:cxn modelId="{65D5B880-8162-4024-BB96-8C24B0801EB5}" srcId="{D54C6957-AFF7-4D72-A324-56B4AD7E0FDB}" destId="{8A368CD4-7C6B-4B70-A61E-25A2EB03879C}" srcOrd="1" destOrd="0" parTransId="{E00FC80D-BE16-4A29-A212-139F958E011A}" sibTransId="{C4AFF8FA-99F0-45E6-8737-0B63252E191F}"/>
    <dgm:cxn modelId="{A84BF999-E1CE-4153-B475-C19330F12693}" type="presOf" srcId="{8A368CD4-7C6B-4B70-A61E-25A2EB03879C}" destId="{207FB2F5-E4FD-46AA-8058-75DB57646EF2}" srcOrd="0" destOrd="1" presId="urn:microsoft.com/office/officeart/2005/8/layout/hList1"/>
    <dgm:cxn modelId="{A3A61E4F-F3D1-409F-A3AE-07650B114AE0}" type="presParOf" srcId="{52ED9786-6539-435F-90E3-1B4F3E41FAC8}" destId="{1AA7EC53-5347-4121-AC5E-739373ADCCE9}" srcOrd="0" destOrd="0" presId="urn:microsoft.com/office/officeart/2005/8/layout/hList1"/>
    <dgm:cxn modelId="{CAB81A65-FC8D-4791-BEB2-06199A334534}" type="presParOf" srcId="{1AA7EC53-5347-4121-AC5E-739373ADCCE9}" destId="{DEEB475E-4ACC-431C-A717-FA8BA04FF539}" srcOrd="0" destOrd="0" presId="urn:microsoft.com/office/officeart/2005/8/layout/hList1"/>
    <dgm:cxn modelId="{663717B1-BA14-419A-8EE3-50A32F1FFC6F}" type="presParOf" srcId="{1AA7EC53-5347-4121-AC5E-739373ADCCE9}" destId="{207FB2F5-E4FD-46AA-8058-75DB57646EF2}" srcOrd="1" destOrd="0" presId="urn:microsoft.com/office/officeart/2005/8/layout/hList1"/>
    <dgm:cxn modelId="{E60BBE8F-9646-4D89-B913-EC5322DCC05C}" type="presParOf" srcId="{52ED9786-6539-435F-90E3-1B4F3E41FAC8}" destId="{ED5E1945-C747-469C-B970-584047E74A5C}" srcOrd="1" destOrd="0" presId="urn:microsoft.com/office/officeart/2005/8/layout/hList1"/>
    <dgm:cxn modelId="{CB397448-FBED-4E45-BCB6-21F1FF07FDF7}" type="presParOf" srcId="{52ED9786-6539-435F-90E3-1B4F3E41FAC8}" destId="{D9C4E5F3-6B97-452B-8BBE-FCB3FF9EE49B}" srcOrd="2" destOrd="0" presId="urn:microsoft.com/office/officeart/2005/8/layout/hList1"/>
    <dgm:cxn modelId="{4D531A1E-B9A1-4C56-8DA1-FC251C09609C}" type="presParOf" srcId="{D9C4E5F3-6B97-452B-8BBE-FCB3FF9EE49B}" destId="{A5688E51-995F-4E74-AAFE-E544ECFBBB15}" srcOrd="0" destOrd="0" presId="urn:microsoft.com/office/officeart/2005/8/layout/hList1"/>
    <dgm:cxn modelId="{A99DA3E9-0D7A-4CF0-B91C-52003F3D530A}" type="presParOf" srcId="{D9C4E5F3-6B97-452B-8BBE-FCB3FF9EE49B}" destId="{025A1351-92D6-4817-80CC-E0326F5F4602}" srcOrd="1" destOrd="0" presId="urn:microsoft.com/office/officeart/2005/8/layout/hList1"/>
    <dgm:cxn modelId="{B276D46F-4274-44E1-A1FF-053DD56A5D6A}" type="presParOf" srcId="{52ED9786-6539-435F-90E3-1B4F3E41FAC8}" destId="{6E692356-90FC-4371-9FED-977D302DE516}" srcOrd="3" destOrd="0" presId="urn:microsoft.com/office/officeart/2005/8/layout/hList1"/>
    <dgm:cxn modelId="{FCFF12AB-B448-431A-9F5A-70881A9ABD8F}" type="presParOf" srcId="{52ED9786-6539-435F-90E3-1B4F3E41FAC8}" destId="{7E57D945-A5D5-454A-99D4-38A64C3693E3}" srcOrd="4" destOrd="0" presId="urn:microsoft.com/office/officeart/2005/8/layout/hList1"/>
    <dgm:cxn modelId="{0BF0B049-CADF-4429-86D6-C7DF59F954DD}" type="presParOf" srcId="{7E57D945-A5D5-454A-99D4-38A64C3693E3}" destId="{01132A7B-ADCF-4CA7-A6ED-2ABB5D9341EA}" srcOrd="0" destOrd="0" presId="urn:microsoft.com/office/officeart/2005/8/layout/hList1"/>
    <dgm:cxn modelId="{76E3F0E9-833B-46C2-B529-7F97FBD5516F}" type="presParOf" srcId="{7E57D945-A5D5-454A-99D4-38A64C3693E3}" destId="{E3FD3F9E-32B9-4342-B886-7FC57F4B57F8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09B20-52CA-4E9D-9BD5-182227100578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E3CB8-3B3D-4DDE-9D48-17917D17FA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F419E0-BCF7-4C36-80EB-4A7560B3A68E}" type="datetimeFigureOut">
              <a:rPr lang="en-US" smtClean="0"/>
              <a:pPr/>
              <a:t>12/29/2017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966153-DAE3-4A70-9E90-7AC8CD1F8B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7538"/>
            <a:ext cx="7772400" cy="3500462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3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53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media </a:t>
            </a:r>
            <a:br>
              <a:rPr lang="en-US" sz="53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3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&amp; </a:t>
            </a:r>
            <a:br>
              <a:rPr lang="en-US" sz="53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5300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khalayak</a:t>
            </a:r>
            <a: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id-ID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dosen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N</a:t>
            </a:r>
            <a:r>
              <a:rPr lang="id-ID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AHRUL HAYAT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mata</a:t>
            </a: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kuliah</a:t>
            </a: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7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komunikasi</a:t>
            </a:r>
            <a:r>
              <a:rPr lang="en-US" sz="2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sz="3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36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id-ID" sz="36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353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5800" y="0"/>
            <a:ext cx="1089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-2133600" y="5257800"/>
            <a:ext cx="7467600" cy="487375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b="1" dirty="0" smtClean="0"/>
              <a:t>	</a:t>
            </a:r>
          </a:p>
          <a:p>
            <a:pPr marL="457200" indent="-457200">
              <a:buNone/>
            </a:pPr>
            <a:r>
              <a:rPr lang="en-US" sz="2000" b="1" dirty="0" smtClean="0"/>
              <a:t>			      </a:t>
            </a:r>
            <a:r>
              <a:rPr lang="en-US" b="1" dirty="0" err="1" smtClean="0"/>
              <a:t>idealitas</a:t>
            </a:r>
            <a:r>
              <a:rPr lang="en-US" b="1" dirty="0" smtClean="0"/>
              <a:t> </a:t>
            </a:r>
            <a:r>
              <a:rPr lang="en-US" b="1" dirty="0" err="1" smtClean="0"/>
              <a:t>perempuan</a:t>
            </a:r>
            <a:r>
              <a:rPr lang="en-US" b="1" dirty="0" smtClean="0"/>
              <a:t> </a:t>
            </a:r>
            <a:r>
              <a:rPr lang="en-US" b="1" dirty="0" err="1" smtClean="0"/>
              <a:t>cantik</a:t>
            </a:r>
            <a:r>
              <a:rPr lang="en-US" b="1" dirty="0" smtClean="0"/>
              <a:t>…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0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4905" t="32292" r="41215" b="14583"/>
          <a:stretch>
            <a:fillRect/>
          </a:stretch>
        </p:blipFill>
        <p:spPr bwMode="auto">
          <a:xfrm>
            <a:off x="0" y="762000"/>
            <a:ext cx="6324600" cy="350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 l="39459" t="41667" r="38872" b="38542"/>
          <a:stretch>
            <a:fillRect/>
          </a:stretch>
        </p:blipFill>
        <p:spPr bwMode="auto">
          <a:xfrm rot="471004">
            <a:off x="4901529" y="4933257"/>
            <a:ext cx="3321970" cy="170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 l="42972" t="34375" r="42972" b="32292"/>
          <a:stretch>
            <a:fillRect/>
          </a:stretch>
        </p:blipFill>
        <p:spPr bwMode="auto">
          <a:xfrm>
            <a:off x="6553200" y="1295400"/>
            <a:ext cx="2209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0" y="2133600"/>
            <a:ext cx="7315200" cy="13716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“Luce and his magazine have more effect on American character than whole educational put together”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-Robert </a:t>
            </a:r>
            <a:r>
              <a:rPr lang="en-US" sz="2400" dirty="0" err="1" smtClean="0"/>
              <a:t>Hutchin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806"/>
            <a:ext cx="8077200" cy="61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20498" t="45833" r="56662" b="27083"/>
          <a:stretch>
            <a:fillRect/>
          </a:stretch>
        </p:blipFill>
        <p:spPr bwMode="auto">
          <a:xfrm>
            <a:off x="685800" y="4648200"/>
            <a:ext cx="26289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668" y="0"/>
            <a:ext cx="847513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r="8638" b="6250"/>
          <a:stretch>
            <a:fillRect/>
          </a:stretch>
        </p:blipFill>
        <p:spPr bwMode="auto">
          <a:xfrm>
            <a:off x="-106326" y="0"/>
            <a:ext cx="92503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457201"/>
            <a:ext cx="7772399" cy="5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KOMPETENSI DASAR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905000"/>
            <a:ext cx="6172200" cy="456895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/>
              <a:t>Mahasiswa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mampu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memahami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konsep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dasar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teori</a:t>
            </a:r>
            <a:r>
              <a:rPr lang="en-US" sz="2800" b="1" dirty="0" smtClean="0"/>
              <a:t> media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khalayak</a:t>
            </a:r>
            <a:endParaRPr lang="en-US" sz="2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39239" t="40625" r="39678" b="37500"/>
          <a:stretch>
            <a:fillRect/>
          </a:stretch>
        </p:blipFill>
        <p:spPr bwMode="auto">
          <a:xfrm>
            <a:off x="609600" y="3733800"/>
            <a:ext cx="4114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713" t="8333" r="13324" b="11458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05800" cy="57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ALASAN PENGGUNAAN MEDIA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Blumer</a:t>
            </a:r>
            <a:r>
              <a:rPr lang="en-US" dirty="0" smtClean="0"/>
              <a:t> &amp; Katz, 1974)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7467600" cy="3657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Information and Education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Personal Identity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Integration &amp; Social Interaction</a:t>
            </a:r>
          </a:p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Entertainment</a:t>
            </a:r>
          </a:p>
          <a:p>
            <a:pPr>
              <a:buNone/>
            </a:pP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endParaRPr>
          </a:p>
          <a:p>
            <a:endParaRPr lang="en-US" sz="3600" dirty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940" t="26042" r="27379" b="29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4167" r="32064" b="14583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4167" r="32065" b="12500"/>
          <a:stretch>
            <a:fillRect/>
          </a:stretch>
        </p:blipFill>
        <p:spPr bwMode="auto">
          <a:xfrm>
            <a:off x="0" y="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598" t="22917" r="24451" b="26042"/>
          <a:stretch>
            <a:fillRect/>
          </a:stretch>
        </p:blipFill>
        <p:spPr bwMode="auto">
          <a:xfrm>
            <a:off x="381000" y="0"/>
            <a:ext cx="8228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371600"/>
          <a:ext cx="8077200" cy="510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Amati </a:t>
            </a:r>
            <a:r>
              <a:rPr lang="en-US" dirty="0" err="1" smtClean="0"/>
              <a:t>konten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pekan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media </a:t>
            </a:r>
            <a:r>
              <a:rPr lang="en-US" dirty="0" err="1" smtClean="0"/>
              <a:t>khalayak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media </a:t>
            </a:r>
            <a:r>
              <a:rPr lang="en-US" dirty="0" err="1" smtClean="0"/>
              <a:t>selama</a:t>
            </a:r>
            <a:r>
              <a:rPr lang="en-US" dirty="0" smtClean="0"/>
              <a:t> 7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kepuasan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dipenuhi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pengunaan</a:t>
            </a:r>
            <a:r>
              <a:rPr lang="en-US" dirty="0" smtClean="0"/>
              <a:t> media </a:t>
            </a:r>
            <a:r>
              <a:rPr lang="en-US" dirty="0" err="1" smtClean="0"/>
              <a:t>tersebut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752600"/>
            <a:ext cx="3048000" cy="2057400"/>
          </a:xfrm>
        </p:spPr>
        <p:txBody>
          <a:bodyPr/>
          <a:lstStyle/>
          <a:p>
            <a:r>
              <a:rPr lang="en-US" dirty="0" smtClean="0"/>
              <a:t>Thank You…..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121"/>
            <a:ext cx="4648200" cy="6520752"/>
          </a:xfrm>
        </p:spPr>
      </p:pic>
    </p:spTree>
    <p:extLst>
      <p:ext uri="{BB962C8B-B14F-4D97-AF65-F5344CB8AC3E}">
        <p14:creationId xmlns="" xmlns:p14="http://schemas.microsoft.com/office/powerpoint/2010/main" val="15278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INDIKATOR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 smtClean="0"/>
              <a:t>mampu</a:t>
            </a:r>
            <a:r>
              <a:rPr lang="en-US" b="1" dirty="0" smtClean="0"/>
              <a:t> </a:t>
            </a:r>
            <a:r>
              <a:rPr lang="en-US" b="1" dirty="0" err="1" smtClean="0"/>
              <a:t>menjelaskan</a:t>
            </a:r>
            <a:r>
              <a:rPr lang="en-US" b="1" dirty="0" smtClean="0"/>
              <a:t> model-model </a:t>
            </a:r>
            <a:r>
              <a:rPr lang="en-US" b="1" dirty="0" err="1" smtClean="0"/>
              <a:t>teori</a:t>
            </a:r>
            <a:r>
              <a:rPr lang="en-US" b="1" dirty="0" smtClean="0"/>
              <a:t> media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khalayak</a:t>
            </a:r>
            <a:endParaRPr lang="en-US" b="1" dirty="0" smtClean="0"/>
          </a:p>
          <a:p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 smtClean="0"/>
              <a:t>mampu</a:t>
            </a:r>
            <a:r>
              <a:rPr lang="en-US" b="1" dirty="0" smtClean="0"/>
              <a:t> </a:t>
            </a:r>
            <a:r>
              <a:rPr lang="en-US" b="1" dirty="0" err="1" smtClean="0"/>
              <a:t>menerapkan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 </a:t>
            </a:r>
            <a:r>
              <a:rPr lang="en-US" b="1" dirty="0" err="1" smtClean="0"/>
              <a:t>pengamatan</a:t>
            </a:r>
            <a:r>
              <a:rPr lang="en-US" b="1" dirty="0" smtClean="0"/>
              <a:t> </a:t>
            </a:r>
            <a:r>
              <a:rPr lang="en-US" b="1" dirty="0" err="1" smtClean="0"/>
              <a:t>fenomena</a:t>
            </a:r>
            <a:r>
              <a:rPr lang="en-US" b="1" dirty="0" smtClean="0"/>
              <a:t> </a:t>
            </a:r>
            <a:r>
              <a:rPr lang="en-US" b="1" dirty="0" err="1" smtClean="0"/>
              <a:t>di</a:t>
            </a:r>
            <a:r>
              <a:rPr lang="en-US" b="1" dirty="0" smtClean="0"/>
              <a:t> </a:t>
            </a:r>
            <a:r>
              <a:rPr lang="en-US" b="1" dirty="0" err="1" smtClean="0"/>
              <a:t>masyarakat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media </a:t>
            </a:r>
            <a:r>
              <a:rPr lang="en-US" b="1" dirty="0" err="1" smtClean="0"/>
              <a:t>massa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40410" t="40697" r="41435" b="37500"/>
          <a:stretch>
            <a:fillRect/>
          </a:stretch>
        </p:blipFill>
        <p:spPr bwMode="auto">
          <a:xfrm>
            <a:off x="4038600" y="3611998"/>
            <a:ext cx="3810000" cy="25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r>
              <a:rPr lang="en-US" dirty="0" err="1" smtClean="0"/>
              <a:t>Pertanyaan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295400"/>
            <a:ext cx="3657600" cy="4572000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Bagaimana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pengaruh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media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khalayak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buNone/>
            </a:pPr>
            <a:endParaRPr lang="en-US" sz="32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Bagaimana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khalayak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latin typeface="Calibri" pitchFamily="34" charset="0"/>
                <a:cs typeface="Calibri" pitchFamily="34" charset="0"/>
              </a:rPr>
              <a:t>menggunakan</a:t>
            </a: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 media?</a:t>
            </a:r>
          </a:p>
          <a:p>
            <a:endParaRPr lang="en-US" sz="18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42543" t="37583" r="42304" b="34046"/>
          <a:stretch>
            <a:fillRect/>
          </a:stretch>
        </p:blipFill>
        <p:spPr bwMode="auto">
          <a:xfrm rot="21064172">
            <a:off x="557900" y="2143364"/>
            <a:ext cx="3346039" cy="352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5029200"/>
            <a:ext cx="7470648" cy="1143000"/>
          </a:xfrm>
        </p:spPr>
        <p:txBody>
          <a:bodyPr/>
          <a:lstStyle/>
          <a:p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membayangkan</a:t>
            </a:r>
            <a:r>
              <a:rPr lang="en-US" dirty="0" smtClean="0"/>
              <a:t> </a:t>
            </a:r>
            <a:r>
              <a:rPr lang="en-US" dirty="0" err="1" smtClean="0"/>
              <a:t>manasia</a:t>
            </a:r>
            <a:r>
              <a:rPr lang="en-US" dirty="0" smtClean="0"/>
              <a:t> </a:t>
            </a:r>
            <a:r>
              <a:rPr lang="en-US" dirty="0" err="1" smtClean="0"/>
              <a:t>moderen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r>
              <a:rPr lang="en-US" dirty="0" smtClean="0"/>
              <a:t> 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mnghindari</a:t>
            </a:r>
            <a:r>
              <a:rPr lang="en-US" dirty="0" smtClean="0"/>
              <a:t> media </a:t>
            </a:r>
            <a:r>
              <a:rPr lang="en-US" dirty="0" err="1" smtClean="0"/>
              <a:t>massa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9239" t="36458" r="39678" b="33333"/>
          <a:stretch>
            <a:fillRect/>
          </a:stretch>
        </p:blipFill>
        <p:spPr bwMode="auto">
          <a:xfrm>
            <a:off x="914400" y="381000"/>
            <a:ext cx="687902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693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623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1713" t="8333" r="13324" b="11458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685800"/>
          <a:ext cx="7924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FF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4660885</TotalTime>
  <Words>167</Words>
  <Application>Microsoft Office PowerPoint</Application>
  <PresentationFormat>On-screen Show (4:3)</PresentationFormat>
  <Paragraphs>41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     teori media  &amp;  khalayak    dosen : NAHRUL HAYAT mata kuliah : komunikasi massa  </vt:lpstr>
      <vt:lpstr>KOMPETENSI DASAR</vt:lpstr>
      <vt:lpstr>INDIKATOR </vt:lpstr>
      <vt:lpstr>Pertanyaan kunci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4 ALASAN PENGGUNAAN MEDIA (Blumer &amp; Katz, 1974)</vt:lpstr>
      <vt:lpstr>Slide 23</vt:lpstr>
      <vt:lpstr>Slide 24</vt:lpstr>
      <vt:lpstr>Slide 25</vt:lpstr>
      <vt:lpstr>Slide 26</vt:lpstr>
      <vt:lpstr>kesimpulan</vt:lpstr>
      <vt:lpstr>Tugas</vt:lpstr>
      <vt:lpstr>Thank You…..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82</cp:revision>
  <dcterms:created xsi:type="dcterms:W3CDTF">2009-01-10T17:56:36Z</dcterms:created>
  <dcterms:modified xsi:type="dcterms:W3CDTF">2017-12-28T19:07:17Z</dcterms:modified>
</cp:coreProperties>
</file>