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58" r:id="rId3"/>
    <p:sldId id="267" r:id="rId4"/>
    <p:sldId id="259" r:id="rId5"/>
    <p:sldId id="260" r:id="rId6"/>
    <p:sldId id="261" r:id="rId7"/>
    <p:sldId id="268"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7766E2-9672-4FFE-BC82-DE7D18329E48}" type="datetimeFigureOut">
              <a:rPr lang="en-US" smtClean="0"/>
              <a:t>4/11/2023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D59546-302B-475B-82F0-452AF88CFD51}" type="slidenum">
              <a:rPr lang="en-US" smtClean="0"/>
              <a:t>‹#›</a:t>
            </a:fld>
            <a:endParaRPr lang="en-US"/>
          </a:p>
        </p:txBody>
      </p:sp>
    </p:spTree>
    <p:extLst>
      <p:ext uri="{BB962C8B-B14F-4D97-AF65-F5344CB8AC3E}">
        <p14:creationId xmlns:p14="http://schemas.microsoft.com/office/powerpoint/2010/main" val="3217794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09AA0A-7A9C-4A89-894A-527FC36BD6F4}"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ED02-056D-4D5F-9979-539C1883410E}" type="slidenum">
              <a:rPr lang="en-US" smtClean="0"/>
              <a:t>‹#›</a:t>
            </a:fld>
            <a:endParaRPr lang="en-US"/>
          </a:p>
        </p:txBody>
      </p:sp>
    </p:spTree>
    <p:extLst>
      <p:ext uri="{BB962C8B-B14F-4D97-AF65-F5344CB8AC3E}">
        <p14:creationId xmlns:p14="http://schemas.microsoft.com/office/powerpoint/2010/main" val="2239538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9AA0A-7A9C-4A89-894A-527FC36BD6F4}"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ED02-056D-4D5F-9979-539C1883410E}" type="slidenum">
              <a:rPr lang="en-US" smtClean="0"/>
              <a:t>‹#›</a:t>
            </a:fld>
            <a:endParaRPr lang="en-US"/>
          </a:p>
        </p:txBody>
      </p:sp>
    </p:spTree>
    <p:extLst>
      <p:ext uri="{BB962C8B-B14F-4D97-AF65-F5344CB8AC3E}">
        <p14:creationId xmlns:p14="http://schemas.microsoft.com/office/powerpoint/2010/main" val="1053834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9AA0A-7A9C-4A89-894A-527FC36BD6F4}"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ED02-056D-4D5F-9979-539C1883410E}" type="slidenum">
              <a:rPr lang="en-US" smtClean="0"/>
              <a:t>‹#›</a:t>
            </a:fld>
            <a:endParaRPr lang="en-US"/>
          </a:p>
        </p:txBody>
      </p:sp>
    </p:spTree>
    <p:extLst>
      <p:ext uri="{BB962C8B-B14F-4D97-AF65-F5344CB8AC3E}">
        <p14:creationId xmlns:p14="http://schemas.microsoft.com/office/powerpoint/2010/main" val="3317386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09AA0A-7A9C-4A89-894A-527FC36BD6F4}"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ED02-056D-4D5F-9979-539C1883410E}" type="slidenum">
              <a:rPr lang="en-US" smtClean="0"/>
              <a:t>‹#›</a:t>
            </a:fld>
            <a:endParaRPr lang="en-US"/>
          </a:p>
        </p:txBody>
      </p:sp>
    </p:spTree>
    <p:extLst>
      <p:ext uri="{BB962C8B-B14F-4D97-AF65-F5344CB8AC3E}">
        <p14:creationId xmlns:p14="http://schemas.microsoft.com/office/powerpoint/2010/main" val="488713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09AA0A-7A9C-4A89-894A-527FC36BD6F4}" type="datetimeFigureOut">
              <a:rPr lang="en-US" smtClean="0"/>
              <a:t>4/11/2023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84ED02-056D-4D5F-9979-539C1883410E}" type="slidenum">
              <a:rPr lang="en-US" smtClean="0"/>
              <a:t>‹#›</a:t>
            </a:fld>
            <a:endParaRPr lang="en-US"/>
          </a:p>
        </p:txBody>
      </p:sp>
    </p:spTree>
    <p:extLst>
      <p:ext uri="{BB962C8B-B14F-4D97-AF65-F5344CB8AC3E}">
        <p14:creationId xmlns:p14="http://schemas.microsoft.com/office/powerpoint/2010/main" val="2554027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09AA0A-7A9C-4A89-894A-527FC36BD6F4}"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ED02-056D-4D5F-9979-539C1883410E}" type="slidenum">
              <a:rPr lang="en-US" smtClean="0"/>
              <a:t>‹#›</a:t>
            </a:fld>
            <a:endParaRPr lang="en-US"/>
          </a:p>
        </p:txBody>
      </p:sp>
    </p:spTree>
    <p:extLst>
      <p:ext uri="{BB962C8B-B14F-4D97-AF65-F5344CB8AC3E}">
        <p14:creationId xmlns:p14="http://schemas.microsoft.com/office/powerpoint/2010/main" val="2968410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09AA0A-7A9C-4A89-894A-527FC36BD6F4}" type="datetimeFigureOut">
              <a:rPr lang="en-US" smtClean="0"/>
              <a:t>4/11/2023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84ED02-056D-4D5F-9979-539C1883410E}" type="slidenum">
              <a:rPr lang="en-US" smtClean="0"/>
              <a:t>‹#›</a:t>
            </a:fld>
            <a:endParaRPr lang="en-US"/>
          </a:p>
        </p:txBody>
      </p:sp>
    </p:spTree>
    <p:extLst>
      <p:ext uri="{BB962C8B-B14F-4D97-AF65-F5344CB8AC3E}">
        <p14:creationId xmlns:p14="http://schemas.microsoft.com/office/powerpoint/2010/main" val="3145134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9AA0A-7A9C-4A89-894A-527FC36BD6F4}" type="datetimeFigureOut">
              <a:rPr lang="en-US" smtClean="0"/>
              <a:t>4/11/2023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84ED02-056D-4D5F-9979-539C1883410E}" type="slidenum">
              <a:rPr lang="en-US" smtClean="0"/>
              <a:t>‹#›</a:t>
            </a:fld>
            <a:endParaRPr lang="en-US"/>
          </a:p>
        </p:txBody>
      </p:sp>
    </p:spTree>
    <p:extLst>
      <p:ext uri="{BB962C8B-B14F-4D97-AF65-F5344CB8AC3E}">
        <p14:creationId xmlns:p14="http://schemas.microsoft.com/office/powerpoint/2010/main" val="649591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9AA0A-7A9C-4A89-894A-527FC36BD6F4}" type="datetimeFigureOut">
              <a:rPr lang="en-US" smtClean="0"/>
              <a:t>4/11/2023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84ED02-056D-4D5F-9979-539C1883410E}" type="slidenum">
              <a:rPr lang="en-US" smtClean="0"/>
              <a:t>‹#›</a:t>
            </a:fld>
            <a:endParaRPr lang="en-US"/>
          </a:p>
        </p:txBody>
      </p:sp>
    </p:spTree>
    <p:extLst>
      <p:ext uri="{BB962C8B-B14F-4D97-AF65-F5344CB8AC3E}">
        <p14:creationId xmlns:p14="http://schemas.microsoft.com/office/powerpoint/2010/main" val="2212855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9AA0A-7A9C-4A89-894A-527FC36BD6F4}"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ED02-056D-4D5F-9979-539C1883410E}" type="slidenum">
              <a:rPr lang="en-US" smtClean="0"/>
              <a:t>‹#›</a:t>
            </a:fld>
            <a:endParaRPr lang="en-US"/>
          </a:p>
        </p:txBody>
      </p:sp>
    </p:spTree>
    <p:extLst>
      <p:ext uri="{BB962C8B-B14F-4D97-AF65-F5344CB8AC3E}">
        <p14:creationId xmlns:p14="http://schemas.microsoft.com/office/powerpoint/2010/main" val="2466107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09AA0A-7A9C-4A89-894A-527FC36BD6F4}" type="datetimeFigureOut">
              <a:rPr lang="en-US" smtClean="0"/>
              <a:t>4/11/2023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84ED02-056D-4D5F-9979-539C1883410E}" type="slidenum">
              <a:rPr lang="en-US" smtClean="0"/>
              <a:t>‹#›</a:t>
            </a:fld>
            <a:endParaRPr lang="en-US"/>
          </a:p>
        </p:txBody>
      </p:sp>
    </p:spTree>
    <p:extLst>
      <p:ext uri="{BB962C8B-B14F-4D97-AF65-F5344CB8AC3E}">
        <p14:creationId xmlns:p14="http://schemas.microsoft.com/office/powerpoint/2010/main" val="474622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9AA0A-7A9C-4A89-894A-527FC36BD6F4}" type="datetimeFigureOut">
              <a:rPr lang="en-US" smtClean="0"/>
              <a:t>4/11/2023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84ED02-056D-4D5F-9979-539C1883410E}" type="slidenum">
              <a:rPr lang="en-US" smtClean="0"/>
              <a:t>‹#›</a:t>
            </a:fld>
            <a:endParaRPr lang="en-US"/>
          </a:p>
        </p:txBody>
      </p:sp>
    </p:spTree>
    <p:extLst>
      <p:ext uri="{BB962C8B-B14F-4D97-AF65-F5344CB8AC3E}">
        <p14:creationId xmlns:p14="http://schemas.microsoft.com/office/powerpoint/2010/main" val="7528829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011769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52400" y="2743200"/>
            <a:ext cx="8229600" cy="1143000"/>
          </a:xfrm>
        </p:spPr>
        <p:txBody>
          <a:bodyPr>
            <a:noAutofit/>
          </a:bodyPr>
          <a:lstStyle/>
          <a:p>
            <a:r>
              <a:rPr lang="en-US" sz="3200" smtClean="0">
                <a:latin typeface="Bahnschrift Condensed" pitchFamily="34" charset="0"/>
              </a:rPr>
              <a:t>  TERIMAH KASIH</a:t>
            </a:r>
            <a:r>
              <a:rPr lang="en-US" sz="3200" dirty="0" smtClean="0">
                <a:latin typeface="Bahnschrift Condensed" pitchFamily="34" charset="0"/>
              </a:rPr>
              <a:t/>
            </a:r>
            <a:br>
              <a:rPr lang="en-US" sz="3200" dirty="0" smtClean="0">
                <a:latin typeface="Bahnschrift Condensed" pitchFamily="34" charset="0"/>
              </a:rPr>
            </a:br>
            <a:endParaRPr lang="en-US" sz="3200" dirty="0">
              <a:latin typeface="Bahnschrift Condensed" pitchFamily="34" charset="0"/>
            </a:endParaRPr>
          </a:p>
        </p:txBody>
      </p:sp>
    </p:spTree>
    <p:extLst>
      <p:ext uri="{BB962C8B-B14F-4D97-AF65-F5344CB8AC3E}">
        <p14:creationId xmlns:p14="http://schemas.microsoft.com/office/powerpoint/2010/main" val="3763565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858501"/>
            <a:ext cx="9144000" cy="5140998"/>
          </a:xfrm>
          <a:prstGeom prst="rect">
            <a:avLst/>
          </a:prstGeom>
        </p:spPr>
      </p:pic>
      <p:sp>
        <p:nvSpPr>
          <p:cNvPr id="2" name="Title 1"/>
          <p:cNvSpPr>
            <a:spLocks noGrp="1"/>
          </p:cNvSpPr>
          <p:nvPr>
            <p:ph type="title"/>
          </p:nvPr>
        </p:nvSpPr>
        <p:spPr>
          <a:xfrm>
            <a:off x="152400" y="2743200"/>
            <a:ext cx="8229600" cy="1143000"/>
          </a:xfrm>
        </p:spPr>
        <p:txBody>
          <a:bodyPr>
            <a:noAutofit/>
          </a:bodyPr>
          <a:lstStyle/>
          <a:p>
            <a:r>
              <a:rPr lang="en-US" sz="6600" b="1" dirty="0" err="1" smtClean="0">
                <a:latin typeface="Bahnschrift Condensed" pitchFamily="34" charset="0"/>
              </a:rPr>
              <a:t>Pembahasan</a:t>
            </a:r>
            <a:r>
              <a:rPr lang="en-US" sz="6600" dirty="0" smtClean="0">
                <a:latin typeface="Bahnschrift Condensed" pitchFamily="34" charset="0"/>
              </a:rPr>
              <a:t/>
            </a:r>
            <a:br>
              <a:rPr lang="en-US" sz="6600" dirty="0" smtClean="0">
                <a:latin typeface="Bahnschrift Condensed" pitchFamily="34" charset="0"/>
              </a:rPr>
            </a:br>
            <a:r>
              <a:rPr lang="en-US" sz="6600" dirty="0" smtClean="0">
                <a:latin typeface="Bahnschrift Condensed" pitchFamily="34" charset="0"/>
              </a:rPr>
              <a:t> a. </a:t>
            </a:r>
            <a:r>
              <a:rPr lang="en-US" sz="6600" dirty="0" err="1" smtClean="0">
                <a:latin typeface="Bahnschrift Condensed" pitchFamily="34" charset="0"/>
              </a:rPr>
              <a:t>Dasar</a:t>
            </a:r>
            <a:r>
              <a:rPr lang="en-US" sz="6600" dirty="0" smtClean="0">
                <a:latin typeface="Bahnschrift Condensed" pitchFamily="34" charset="0"/>
              </a:rPr>
              <a:t> </a:t>
            </a:r>
            <a:r>
              <a:rPr lang="en-US" sz="6600" dirty="0" err="1" smtClean="0">
                <a:latin typeface="Bahnschrift Condensed" pitchFamily="34" charset="0"/>
              </a:rPr>
              <a:t>Hukum</a:t>
            </a:r>
            <a:r>
              <a:rPr lang="en-US" sz="6600" dirty="0" smtClean="0">
                <a:latin typeface="Bahnschrift Condensed" pitchFamily="34" charset="0"/>
              </a:rPr>
              <a:t/>
            </a:r>
            <a:br>
              <a:rPr lang="en-US" sz="6600" dirty="0" smtClean="0">
                <a:latin typeface="Bahnschrift Condensed" pitchFamily="34" charset="0"/>
              </a:rPr>
            </a:br>
            <a:r>
              <a:rPr lang="en-US" sz="6600" dirty="0" smtClean="0">
                <a:latin typeface="Bahnschrift Condensed" pitchFamily="34" charset="0"/>
              </a:rPr>
              <a:t>b. </a:t>
            </a:r>
            <a:r>
              <a:rPr lang="en-US" sz="6600" dirty="0" err="1" smtClean="0">
                <a:latin typeface="Bahnschrift Condensed" pitchFamily="34" charset="0"/>
              </a:rPr>
              <a:t>Fungsi</a:t>
            </a:r>
            <a:r>
              <a:rPr lang="en-US" sz="6600" dirty="0">
                <a:latin typeface="Bahnschrift Condensed" pitchFamily="34" charset="0"/>
              </a:rPr>
              <a:t/>
            </a:r>
            <a:br>
              <a:rPr lang="en-US" sz="6600" dirty="0">
                <a:latin typeface="Bahnschrift Condensed" pitchFamily="34" charset="0"/>
              </a:rPr>
            </a:br>
            <a:r>
              <a:rPr lang="en-US" sz="6600" dirty="0">
                <a:latin typeface="Bahnschrift Condensed" pitchFamily="34" charset="0"/>
              </a:rPr>
              <a:t>c</a:t>
            </a:r>
            <a:r>
              <a:rPr lang="en-US" sz="6600" dirty="0" smtClean="0">
                <a:latin typeface="Bahnschrift Condensed" pitchFamily="34" charset="0"/>
              </a:rPr>
              <a:t>. </a:t>
            </a:r>
            <a:r>
              <a:rPr lang="en-US" sz="6600" dirty="0" err="1" smtClean="0">
                <a:latin typeface="Bahnschrift Condensed" pitchFamily="34" charset="0"/>
              </a:rPr>
              <a:t>Tujuan</a:t>
            </a:r>
            <a:r>
              <a:rPr lang="en-US" sz="6600" dirty="0" smtClean="0">
                <a:latin typeface="Bahnschrift Condensed" pitchFamily="34" charset="0"/>
              </a:rPr>
              <a:t> </a:t>
            </a:r>
            <a:r>
              <a:rPr lang="en-US" sz="6600" dirty="0" err="1" smtClean="0">
                <a:latin typeface="Bahnschrift Condensed" pitchFamily="34" charset="0"/>
              </a:rPr>
              <a:t>Dakwah</a:t>
            </a:r>
            <a:r>
              <a:rPr lang="en-US" sz="4000" dirty="0">
                <a:latin typeface="Bahnschrift Condensed" pitchFamily="34" charset="0"/>
              </a:rPr>
              <a:t/>
            </a:r>
            <a:br>
              <a:rPr lang="en-US" sz="4000" dirty="0">
                <a:latin typeface="Bahnschrift Condensed" pitchFamily="34" charset="0"/>
              </a:rPr>
            </a:br>
            <a:endParaRPr lang="en-US" sz="4000" dirty="0">
              <a:latin typeface="Bahnschrift Condensed" pitchFamily="34" charset="0"/>
            </a:endParaRPr>
          </a:p>
        </p:txBody>
      </p:sp>
    </p:spTree>
    <p:extLst>
      <p:ext uri="{BB962C8B-B14F-4D97-AF65-F5344CB8AC3E}">
        <p14:creationId xmlns:p14="http://schemas.microsoft.com/office/powerpoint/2010/main" val="1328841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858501"/>
            <a:ext cx="9144000" cy="5140998"/>
          </a:xfrm>
          <a:prstGeom prst="rect">
            <a:avLst/>
          </a:prstGeom>
        </p:spPr>
      </p:pic>
      <p:sp>
        <p:nvSpPr>
          <p:cNvPr id="2" name="Title 1"/>
          <p:cNvSpPr>
            <a:spLocks noGrp="1"/>
          </p:cNvSpPr>
          <p:nvPr>
            <p:ph type="title"/>
          </p:nvPr>
        </p:nvSpPr>
        <p:spPr>
          <a:xfrm>
            <a:off x="762000" y="2857500"/>
            <a:ext cx="7620000" cy="1143000"/>
          </a:xfrm>
        </p:spPr>
        <p:txBody>
          <a:bodyPr>
            <a:noAutofit/>
          </a:bodyPr>
          <a:lstStyle/>
          <a:p>
            <a:r>
              <a:rPr lang="en-US" sz="2400" dirty="0" err="1"/>
              <a:t>Keberadaan</a:t>
            </a:r>
            <a:r>
              <a:rPr lang="en-US" sz="2400" dirty="0"/>
              <a:t> </a:t>
            </a:r>
            <a:r>
              <a:rPr lang="en-US" sz="2400" dirty="0" err="1"/>
              <a:t>dakwah</a:t>
            </a:r>
            <a:r>
              <a:rPr lang="en-US" sz="2400" dirty="0"/>
              <a:t> </a:t>
            </a:r>
            <a:r>
              <a:rPr lang="en-US" sz="2400" dirty="0" err="1"/>
              <a:t>sangat</a:t>
            </a:r>
            <a:r>
              <a:rPr lang="en-US" sz="2400" dirty="0"/>
              <a:t> </a:t>
            </a:r>
            <a:r>
              <a:rPr lang="en-US" sz="2400" dirty="0" err="1"/>
              <a:t>urgen</a:t>
            </a:r>
            <a:r>
              <a:rPr lang="en-US" sz="2400" dirty="0"/>
              <a:t> </a:t>
            </a:r>
            <a:r>
              <a:rPr lang="en-US" sz="2400" dirty="0" err="1"/>
              <a:t>dalam</a:t>
            </a:r>
            <a:r>
              <a:rPr lang="en-US" sz="2400" dirty="0"/>
              <a:t> Islam. </a:t>
            </a:r>
            <a:r>
              <a:rPr lang="en-US" sz="2400" dirty="0" err="1"/>
              <a:t>Antara</a:t>
            </a:r>
            <a:r>
              <a:rPr lang="en-US" sz="2400" dirty="0"/>
              <a:t> </a:t>
            </a:r>
            <a:r>
              <a:rPr lang="en-US" sz="2400" b="1" dirty="0" err="1"/>
              <a:t>dakwah</a:t>
            </a:r>
            <a:r>
              <a:rPr lang="en-US" sz="2400" dirty="0"/>
              <a:t> </a:t>
            </a:r>
            <a:r>
              <a:rPr lang="en-US" sz="2400" dirty="0" err="1"/>
              <a:t>dan</a:t>
            </a:r>
            <a:r>
              <a:rPr lang="en-US" sz="2400" dirty="0"/>
              <a:t/>
            </a:r>
            <a:br>
              <a:rPr lang="en-US" sz="2400" dirty="0"/>
            </a:br>
            <a:r>
              <a:rPr lang="en-US" sz="2400" b="1" dirty="0"/>
              <a:t>Islam</a:t>
            </a:r>
            <a:r>
              <a:rPr lang="en-US" sz="2400" dirty="0"/>
              <a:t> </a:t>
            </a:r>
            <a:r>
              <a:rPr lang="en-US" sz="2400" dirty="0" err="1"/>
              <a:t>tidak</a:t>
            </a:r>
            <a:r>
              <a:rPr lang="en-US" sz="2400" dirty="0"/>
              <a:t> </a:t>
            </a:r>
            <a:r>
              <a:rPr lang="en-US" sz="2400" dirty="0" err="1"/>
              <a:t>dapat</a:t>
            </a:r>
            <a:r>
              <a:rPr lang="en-US" sz="2400" dirty="0"/>
              <a:t> </a:t>
            </a:r>
            <a:r>
              <a:rPr lang="en-US" sz="2400" dirty="0" err="1"/>
              <a:t>dipisahkan</a:t>
            </a:r>
            <a:r>
              <a:rPr lang="en-US" sz="2400" dirty="0"/>
              <a:t> </a:t>
            </a:r>
            <a:r>
              <a:rPr lang="en-US" sz="2400" dirty="0" err="1"/>
              <a:t>antara</a:t>
            </a:r>
            <a:r>
              <a:rPr lang="en-US" sz="2400" dirty="0"/>
              <a:t> yang </a:t>
            </a:r>
            <a:r>
              <a:rPr lang="en-US" sz="2400" dirty="0" err="1"/>
              <a:t>satu</a:t>
            </a:r>
            <a:r>
              <a:rPr lang="en-US" sz="2400" dirty="0"/>
              <a:t> </a:t>
            </a:r>
            <a:r>
              <a:rPr lang="en-US" sz="2400" dirty="0" err="1"/>
              <a:t>dengan</a:t>
            </a:r>
            <a:r>
              <a:rPr lang="en-US" sz="2400" dirty="0"/>
              <a:t> yang </a:t>
            </a:r>
            <a:r>
              <a:rPr lang="en-US" sz="2400" dirty="0" err="1"/>
              <a:t>lainnya</a:t>
            </a:r>
            <a:r>
              <a:rPr lang="en-US" sz="2400" dirty="0"/>
              <a:t>.</a:t>
            </a:r>
            <a:br>
              <a:rPr lang="en-US" sz="2400" dirty="0"/>
            </a:br>
            <a:r>
              <a:rPr lang="en-US" sz="2400" dirty="0" err="1"/>
              <a:t>sebagaimana</a:t>
            </a:r>
            <a:r>
              <a:rPr lang="en-US" sz="2400" dirty="0"/>
              <a:t> </a:t>
            </a:r>
            <a:r>
              <a:rPr lang="en-US" sz="2400" dirty="0" err="1"/>
              <a:t>diketahui</a:t>
            </a:r>
            <a:r>
              <a:rPr lang="en-US" sz="2400" dirty="0"/>
              <a:t>, </a:t>
            </a:r>
            <a:r>
              <a:rPr lang="en-US" sz="2400" dirty="0" err="1"/>
              <a:t>dakwah</a:t>
            </a:r>
            <a:r>
              <a:rPr lang="en-US" sz="2400" dirty="0"/>
              <a:t> </a:t>
            </a:r>
            <a:r>
              <a:rPr lang="en-US" sz="2400" dirty="0" err="1"/>
              <a:t>merupakan</a:t>
            </a:r>
            <a:r>
              <a:rPr lang="en-US" sz="2400" dirty="0"/>
              <a:t> </a:t>
            </a:r>
            <a:r>
              <a:rPr lang="en-US" sz="2400" dirty="0" err="1"/>
              <a:t>suatu</a:t>
            </a:r>
            <a:r>
              <a:rPr lang="en-US" sz="2400" dirty="0"/>
              <a:t> </a:t>
            </a:r>
            <a:r>
              <a:rPr lang="en-US" sz="2400" dirty="0" err="1"/>
              <a:t>usaha</a:t>
            </a:r>
            <a:r>
              <a:rPr lang="en-US" sz="2400" dirty="0"/>
              <a:t> </a:t>
            </a:r>
            <a:r>
              <a:rPr lang="en-US" sz="2400" dirty="0" err="1"/>
              <a:t>untuk</a:t>
            </a:r>
            <a:r>
              <a:rPr lang="en-US" sz="2400" dirty="0"/>
              <a:t> </a:t>
            </a:r>
            <a:r>
              <a:rPr lang="en-US" sz="2400" dirty="0" err="1"/>
              <a:t>mengajak</a:t>
            </a:r>
            <a:r>
              <a:rPr lang="en-US" sz="2400" dirty="0"/>
              <a:t>,</a:t>
            </a:r>
            <a:br>
              <a:rPr lang="en-US" sz="2400" dirty="0"/>
            </a:br>
            <a:r>
              <a:rPr lang="en-US" sz="2400" dirty="0" err="1"/>
              <a:t>menyeru</a:t>
            </a:r>
            <a:r>
              <a:rPr lang="en-US" sz="2400" dirty="0"/>
              <a:t>, </a:t>
            </a:r>
            <a:r>
              <a:rPr lang="en-US" sz="2400" dirty="0" err="1"/>
              <a:t>dan</a:t>
            </a:r>
            <a:r>
              <a:rPr lang="en-US" sz="2400" dirty="0"/>
              <a:t> </a:t>
            </a:r>
            <a:r>
              <a:rPr lang="en-US" sz="2400" dirty="0" err="1"/>
              <a:t>mempengaruhi</a:t>
            </a:r>
            <a:r>
              <a:rPr lang="en-US" sz="2400" dirty="0"/>
              <a:t> </a:t>
            </a:r>
            <a:r>
              <a:rPr lang="en-US" sz="2400" dirty="0" err="1"/>
              <a:t>manusia</a:t>
            </a:r>
            <a:r>
              <a:rPr lang="en-US" sz="2400" dirty="0"/>
              <a:t> agar </a:t>
            </a:r>
            <a:r>
              <a:rPr lang="en-US" sz="2400" dirty="0" err="1"/>
              <a:t>selalu</a:t>
            </a:r>
            <a:r>
              <a:rPr lang="en-US" sz="2400" dirty="0"/>
              <a:t> </a:t>
            </a:r>
            <a:r>
              <a:rPr lang="en-US" sz="2400" dirty="0" err="1"/>
              <a:t>berpegang</a:t>
            </a:r>
            <a:r>
              <a:rPr lang="en-US" sz="2400" dirty="0"/>
              <a:t> </a:t>
            </a:r>
            <a:r>
              <a:rPr lang="en-US" sz="2400" dirty="0" err="1"/>
              <a:t>pada</a:t>
            </a:r>
            <a:r>
              <a:rPr lang="en-US" sz="2400" dirty="0"/>
              <a:t> </a:t>
            </a:r>
            <a:r>
              <a:rPr lang="en-US" sz="2400" dirty="0" err="1"/>
              <a:t>ajaran</a:t>
            </a:r>
            <a:r>
              <a:rPr lang="en-US" sz="2400" dirty="0"/>
              <a:t/>
            </a:r>
            <a:br>
              <a:rPr lang="en-US" sz="2400" dirty="0"/>
            </a:br>
            <a:r>
              <a:rPr lang="en-US" sz="2400" dirty="0"/>
              <a:t>Allah, </a:t>
            </a:r>
            <a:r>
              <a:rPr lang="en-US" sz="2400" dirty="0" err="1"/>
              <a:t>guna</a:t>
            </a:r>
            <a:r>
              <a:rPr lang="en-US" sz="2400" dirty="0"/>
              <a:t> </a:t>
            </a:r>
            <a:r>
              <a:rPr lang="en-US" sz="2400" dirty="0" err="1"/>
              <a:t>memperoleh</a:t>
            </a:r>
            <a:r>
              <a:rPr lang="en-US" sz="2400" dirty="0"/>
              <a:t> </a:t>
            </a:r>
            <a:r>
              <a:rPr lang="en-US" sz="2400" dirty="0" err="1"/>
              <a:t>kebahagiaan</a:t>
            </a:r>
            <a:r>
              <a:rPr lang="en-US" sz="2400" dirty="0"/>
              <a:t> </a:t>
            </a:r>
            <a:r>
              <a:rPr lang="en-US" sz="2400" dirty="0" err="1"/>
              <a:t>hidup</a:t>
            </a:r>
            <a:r>
              <a:rPr lang="en-US" sz="2400" dirty="0"/>
              <a:t> di </a:t>
            </a:r>
            <a:r>
              <a:rPr lang="en-US" sz="2400" dirty="0" err="1"/>
              <a:t>dunia</a:t>
            </a:r>
            <a:r>
              <a:rPr lang="en-US" sz="2400" dirty="0"/>
              <a:t> </a:t>
            </a:r>
            <a:r>
              <a:rPr lang="en-US" sz="2400" dirty="0" err="1"/>
              <a:t>dan</a:t>
            </a:r>
            <a:r>
              <a:rPr lang="en-US" sz="2400" dirty="0"/>
              <a:t> </a:t>
            </a:r>
            <a:r>
              <a:rPr lang="en-US" sz="2400" dirty="0" err="1"/>
              <a:t>akhirat</a:t>
            </a:r>
            <a:endParaRPr lang="en-US" sz="2400" dirty="0"/>
          </a:p>
        </p:txBody>
      </p:sp>
    </p:spTree>
    <p:extLst>
      <p:ext uri="{BB962C8B-B14F-4D97-AF65-F5344CB8AC3E}">
        <p14:creationId xmlns:p14="http://schemas.microsoft.com/office/powerpoint/2010/main" val="35997066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04800" y="533400"/>
            <a:ext cx="8458200" cy="6019800"/>
          </a:xfrm>
        </p:spPr>
        <p:txBody>
          <a:bodyPr numCol="2">
            <a:noAutofit/>
          </a:bodyPr>
          <a:lstStyle/>
          <a:p>
            <a:r>
              <a:rPr lang="en-US" sz="2000" b="1" dirty="0" err="1"/>
              <a:t>Setiap</a:t>
            </a:r>
            <a:r>
              <a:rPr lang="en-US" sz="2000" b="1" dirty="0"/>
              <a:t> </a:t>
            </a:r>
            <a:r>
              <a:rPr lang="en-US" sz="2000" b="1" dirty="0" err="1"/>
              <a:t>muslim</a:t>
            </a:r>
            <a:r>
              <a:rPr lang="en-US" sz="2000" dirty="0"/>
              <a:t> </a:t>
            </a:r>
            <a:r>
              <a:rPr lang="en-US" sz="2000" dirty="0" err="1"/>
              <a:t>diwajibkan</a:t>
            </a:r>
            <a:r>
              <a:rPr lang="en-US" sz="2000" dirty="0"/>
              <a:t> </a:t>
            </a:r>
            <a:r>
              <a:rPr lang="en-US" sz="2000" dirty="0" err="1"/>
              <a:t>menyampaikan</a:t>
            </a:r>
            <a:r>
              <a:rPr lang="en-US" sz="2000" dirty="0"/>
              <a:t> </a:t>
            </a:r>
            <a:r>
              <a:rPr lang="en-US" sz="2000" dirty="0" err="1"/>
              <a:t>dakwah</a:t>
            </a:r>
            <a:r>
              <a:rPr lang="en-US" sz="2000" dirty="0"/>
              <a:t> Islam </a:t>
            </a:r>
            <a:r>
              <a:rPr lang="en-US" sz="2000" dirty="0" err="1" smtClean="0"/>
              <a:t>kepada</a:t>
            </a:r>
            <a:r>
              <a:rPr lang="en-US" sz="2000" dirty="0" smtClean="0"/>
              <a:t> </a:t>
            </a:r>
            <a:r>
              <a:rPr lang="en-US" sz="2000" dirty="0" err="1" smtClean="0"/>
              <a:t>seluruh</a:t>
            </a:r>
            <a:r>
              <a:rPr lang="en-US" sz="2000" dirty="0" smtClean="0"/>
              <a:t> </a:t>
            </a:r>
            <a:r>
              <a:rPr lang="en-US" sz="2000" dirty="0" err="1"/>
              <a:t>umat</a:t>
            </a:r>
            <a:r>
              <a:rPr lang="en-US" sz="2000" dirty="0"/>
              <a:t> </a:t>
            </a:r>
            <a:r>
              <a:rPr lang="en-US" sz="2000" dirty="0" err="1" smtClean="0"/>
              <a:t>manusia</a:t>
            </a:r>
            <a:r>
              <a:rPr lang="en-US" sz="2000" dirty="0" smtClean="0"/>
              <a:t>, </a:t>
            </a:r>
            <a:r>
              <a:rPr lang="en-US" sz="2000" dirty="0" err="1" smtClean="0"/>
              <a:t>sehingga</a:t>
            </a:r>
            <a:r>
              <a:rPr lang="en-US" sz="2000" dirty="0" smtClean="0"/>
              <a:t> </a:t>
            </a:r>
            <a:r>
              <a:rPr lang="en-US" sz="2000" dirty="0" err="1"/>
              <a:t>mereka</a:t>
            </a:r>
            <a:r>
              <a:rPr lang="en-US" sz="2000" dirty="0"/>
              <a:t> </a:t>
            </a:r>
            <a:r>
              <a:rPr lang="en-US" sz="2000" dirty="0" err="1" smtClean="0"/>
              <a:t>dapat</a:t>
            </a:r>
            <a:r>
              <a:rPr lang="en-US" sz="2000" dirty="0" smtClean="0"/>
              <a:t> </a:t>
            </a:r>
            <a:r>
              <a:rPr lang="en-US" sz="2000" dirty="0" err="1" smtClean="0"/>
              <a:t>merasakan</a:t>
            </a:r>
            <a:r>
              <a:rPr lang="en-US" sz="2000" dirty="0" smtClean="0"/>
              <a:t> </a:t>
            </a:r>
            <a:r>
              <a:rPr lang="en-US" sz="2000" dirty="0" err="1" smtClean="0"/>
              <a:t>ketenteraman</a:t>
            </a:r>
            <a:r>
              <a:rPr lang="en-US" sz="2000" dirty="0" smtClean="0"/>
              <a:t> </a:t>
            </a:r>
            <a:r>
              <a:rPr lang="en-US" sz="2000" dirty="0" err="1" smtClean="0"/>
              <a:t>dan</a:t>
            </a:r>
            <a:r>
              <a:rPr lang="en-US" sz="2000" dirty="0" smtClean="0"/>
              <a:t> </a:t>
            </a:r>
            <a:r>
              <a:rPr lang="en-US" sz="2000" dirty="0" err="1"/>
              <a:t>kedamaian</a:t>
            </a:r>
            <a:r>
              <a:rPr lang="en-US" sz="2000" dirty="0"/>
              <a:t>. </a:t>
            </a:r>
            <a:r>
              <a:rPr lang="en-US" sz="2000" dirty="0" err="1"/>
              <a:t>Dasar</a:t>
            </a:r>
            <a:r>
              <a:rPr lang="en-US" sz="2000" dirty="0"/>
              <a:t> </a:t>
            </a:r>
            <a:r>
              <a:rPr lang="en-US" sz="2000" dirty="0" err="1"/>
              <a:t>hukum</a:t>
            </a:r>
            <a:r>
              <a:rPr lang="en-US" sz="2000" dirty="0"/>
              <a:t> </a:t>
            </a:r>
            <a:r>
              <a:rPr lang="en-US" sz="2000" dirty="0" err="1"/>
              <a:t>kewajiban</a:t>
            </a:r>
            <a:r>
              <a:rPr lang="en-US" sz="2000" dirty="0"/>
              <a:t> </a:t>
            </a:r>
            <a:r>
              <a:rPr lang="en-US" sz="2000" dirty="0" err="1"/>
              <a:t>dakwah</a:t>
            </a:r>
            <a:r>
              <a:rPr lang="en-US" sz="2000" dirty="0"/>
              <a:t> </a:t>
            </a:r>
            <a:r>
              <a:rPr lang="en-US" sz="2000" dirty="0" err="1"/>
              <a:t>tersebut</a:t>
            </a:r>
            <a:r>
              <a:rPr lang="en-US" sz="2000" dirty="0"/>
              <a:t> </a:t>
            </a:r>
            <a:r>
              <a:rPr lang="en-US" sz="2000" dirty="0" err="1" smtClean="0"/>
              <a:t>banyak</a:t>
            </a:r>
            <a:r>
              <a:rPr lang="en-US" sz="2000" dirty="0" smtClean="0"/>
              <a:t> </a:t>
            </a:r>
            <a:r>
              <a:rPr lang="en-US" sz="2000" dirty="0" err="1" smtClean="0"/>
              <a:t>disebutkan</a:t>
            </a:r>
            <a:r>
              <a:rPr lang="en-US" sz="2000" dirty="0" smtClean="0"/>
              <a:t> </a:t>
            </a:r>
            <a:r>
              <a:rPr lang="en-US" sz="2000" dirty="0" err="1"/>
              <a:t>dalam</a:t>
            </a:r>
            <a:r>
              <a:rPr lang="en-US" sz="2000" dirty="0"/>
              <a:t> </a:t>
            </a:r>
            <a:r>
              <a:rPr lang="en-US" sz="2000" dirty="0" smtClean="0"/>
              <a:t>Al-Qur`an</a:t>
            </a:r>
            <a:r>
              <a:rPr lang="en-US" sz="2000" dirty="0"/>
              <a:t>. (</a:t>
            </a:r>
            <a:r>
              <a:rPr lang="en-US" sz="2000" dirty="0" err="1"/>
              <a:t>Awaludin</a:t>
            </a:r>
            <a:r>
              <a:rPr lang="en-US" sz="2000" dirty="0"/>
              <a:t> </a:t>
            </a:r>
            <a:r>
              <a:rPr lang="en-US" sz="2000" dirty="0" err="1" smtClean="0"/>
              <a:t>Pimay</a:t>
            </a:r>
            <a:r>
              <a:rPr lang="en-US" sz="2000" dirty="0" smtClean="0"/>
              <a:t>, 2005:30</a:t>
            </a:r>
            <a:r>
              <a:rPr lang="en-US" sz="2000" dirty="0"/>
              <a:t>). </a:t>
            </a:r>
            <a:r>
              <a:rPr lang="en-US" sz="2000" dirty="0" err="1" smtClean="0"/>
              <a:t>Diantaranya</a:t>
            </a:r>
            <a:r>
              <a:rPr lang="en-US" sz="2000" dirty="0" smtClean="0"/>
              <a:t> </a:t>
            </a:r>
            <a:r>
              <a:rPr lang="en-US" sz="2000" dirty="0" err="1" smtClean="0"/>
              <a:t>adalah</a:t>
            </a:r>
            <a:r>
              <a:rPr lang="en-US" sz="2000" dirty="0" smtClean="0"/>
              <a:t> </a:t>
            </a:r>
            <a:r>
              <a:rPr lang="en-US" sz="2000" dirty="0" err="1"/>
              <a:t>surat</a:t>
            </a:r>
            <a:r>
              <a:rPr lang="en-US" sz="2000" dirty="0"/>
              <a:t> </a:t>
            </a:r>
            <a:r>
              <a:rPr lang="en-US" sz="2000" b="1" dirty="0"/>
              <a:t>Ali Imran </a:t>
            </a:r>
            <a:r>
              <a:rPr lang="en-US" sz="2000" b="1" dirty="0" err="1"/>
              <a:t>ayat</a:t>
            </a:r>
            <a:r>
              <a:rPr lang="en-US" sz="2000" b="1" dirty="0"/>
              <a:t> 104</a:t>
            </a:r>
            <a:r>
              <a:rPr lang="en-US" sz="2000" dirty="0"/>
              <a:t> </a:t>
            </a:r>
            <a:r>
              <a:rPr lang="en-US" sz="2000" dirty="0" err="1"/>
              <a:t>yaitu</a:t>
            </a:r>
            <a:r>
              <a:rPr lang="en-US" sz="2000" dirty="0" smtClean="0"/>
              <a:t>:</a:t>
            </a:r>
            <a:br>
              <a:rPr lang="en-US" sz="2000" dirty="0" smtClean="0"/>
            </a:br>
            <a:r>
              <a:rPr lang="en-US" sz="2000" dirty="0"/>
              <a:t/>
            </a:r>
            <a:br>
              <a:rPr lang="en-US" sz="2000" dirty="0"/>
            </a:br>
            <a:r>
              <a:rPr lang="en-US" sz="2000" dirty="0"/>
              <a:t>”Dan </a:t>
            </a:r>
            <a:r>
              <a:rPr lang="en-US" sz="2000" dirty="0" err="1"/>
              <a:t>hendaklah</a:t>
            </a:r>
            <a:r>
              <a:rPr lang="en-US" sz="2000" dirty="0"/>
              <a:t> </a:t>
            </a:r>
            <a:r>
              <a:rPr lang="en-US" sz="2000" dirty="0" err="1"/>
              <a:t>ada</a:t>
            </a:r>
            <a:r>
              <a:rPr lang="en-US" sz="2000" dirty="0"/>
              <a:t> di </a:t>
            </a:r>
            <a:r>
              <a:rPr lang="en-US" sz="2000" dirty="0" err="1"/>
              <a:t>antara</a:t>
            </a:r>
            <a:r>
              <a:rPr lang="en-US" sz="2000" dirty="0"/>
              <a:t> </a:t>
            </a:r>
            <a:r>
              <a:rPr lang="en-US" sz="2000" dirty="0" err="1"/>
              <a:t>kamu</a:t>
            </a:r>
            <a:r>
              <a:rPr lang="en-US" sz="2000" dirty="0"/>
              <a:t> </a:t>
            </a:r>
            <a:r>
              <a:rPr lang="en-US" sz="2000" dirty="0" err="1"/>
              <a:t>segolongan</a:t>
            </a:r>
            <a:r>
              <a:rPr lang="en-US" sz="2000" dirty="0"/>
              <a:t> </a:t>
            </a:r>
            <a:r>
              <a:rPr lang="en-US" sz="2000" dirty="0" err="1"/>
              <a:t>umat</a:t>
            </a:r>
            <a:r>
              <a:rPr lang="en-US" sz="2000" dirty="0"/>
              <a:t> yang</a:t>
            </a:r>
            <a:br>
              <a:rPr lang="en-US" sz="2000" dirty="0"/>
            </a:br>
            <a:r>
              <a:rPr lang="en-US" sz="2000" dirty="0" err="1"/>
              <a:t>menyeru</a:t>
            </a:r>
            <a:r>
              <a:rPr lang="en-US" sz="2000" dirty="0"/>
              <a:t> </a:t>
            </a:r>
            <a:r>
              <a:rPr lang="en-US" sz="2000" dirty="0" err="1"/>
              <a:t>kepada</a:t>
            </a:r>
            <a:r>
              <a:rPr lang="en-US" sz="2000" dirty="0"/>
              <a:t> </a:t>
            </a:r>
            <a:r>
              <a:rPr lang="en-US" sz="2000" dirty="0" err="1"/>
              <a:t>kebajikan</a:t>
            </a:r>
            <a:r>
              <a:rPr lang="en-US" sz="2000" dirty="0"/>
              <a:t>, </a:t>
            </a:r>
            <a:r>
              <a:rPr lang="en-US" sz="2000" dirty="0" err="1"/>
              <a:t>menyuruh</a:t>
            </a:r>
            <a:r>
              <a:rPr lang="en-US" sz="2000" dirty="0"/>
              <a:t> </a:t>
            </a:r>
            <a:r>
              <a:rPr lang="en-US" sz="2000" dirty="0" err="1"/>
              <a:t>kepada</a:t>
            </a:r>
            <a:r>
              <a:rPr lang="en-US" sz="2000" dirty="0"/>
              <a:t> yang </a:t>
            </a:r>
            <a:r>
              <a:rPr lang="en-US" sz="2000" dirty="0" err="1"/>
              <a:t>ma'ruf</a:t>
            </a:r>
            <a:r>
              <a:rPr lang="en-US" sz="2000" dirty="0"/>
              <a:t> </a:t>
            </a:r>
            <a:r>
              <a:rPr lang="en-US" sz="2000" dirty="0" err="1" smtClean="0"/>
              <a:t>dan</a:t>
            </a:r>
            <a:r>
              <a:rPr lang="en-US" sz="2000" dirty="0" smtClean="0"/>
              <a:t> </a:t>
            </a:r>
            <a:r>
              <a:rPr lang="en-US" sz="2000" dirty="0" err="1" smtClean="0"/>
              <a:t>mencegah</a:t>
            </a:r>
            <a:r>
              <a:rPr lang="en-US" sz="2000" dirty="0" smtClean="0"/>
              <a:t> </a:t>
            </a:r>
            <a:r>
              <a:rPr lang="en-US" sz="2000" dirty="0" err="1"/>
              <a:t>dari</a:t>
            </a:r>
            <a:r>
              <a:rPr lang="en-US" sz="2000" dirty="0"/>
              <a:t> yang </a:t>
            </a:r>
            <a:r>
              <a:rPr lang="en-US" sz="2000" dirty="0" err="1"/>
              <a:t>munkar</a:t>
            </a:r>
            <a:r>
              <a:rPr lang="en-US" sz="2000" dirty="0"/>
              <a:t>, </a:t>
            </a:r>
            <a:r>
              <a:rPr lang="en-US" sz="2000" dirty="0" err="1"/>
              <a:t>merekalah</a:t>
            </a:r>
            <a:r>
              <a:rPr lang="en-US" sz="2000" dirty="0"/>
              <a:t> orang-orang </a:t>
            </a:r>
            <a:r>
              <a:rPr lang="en-US" sz="2000" dirty="0" smtClean="0"/>
              <a:t>yang </a:t>
            </a:r>
            <a:r>
              <a:rPr lang="en-US" sz="2000" dirty="0" err="1" smtClean="0"/>
              <a:t>beruntung</a:t>
            </a:r>
            <a:r>
              <a:rPr lang="en-US" sz="2000" dirty="0"/>
              <a:t>.” (</a:t>
            </a:r>
            <a:r>
              <a:rPr lang="en-US" sz="2000" b="1" dirty="0"/>
              <a:t>QS. Ali Imran </a:t>
            </a:r>
            <a:r>
              <a:rPr lang="en-US" sz="2000" b="1" dirty="0" err="1" smtClean="0"/>
              <a:t>ayat</a:t>
            </a:r>
            <a:r>
              <a:rPr lang="en-US" sz="2000" b="1" dirty="0" smtClean="0"/>
              <a:t> 104</a:t>
            </a:r>
            <a:r>
              <a:rPr lang="en-US" sz="2000" b="1" dirty="0"/>
              <a:t>). (</a:t>
            </a:r>
            <a:r>
              <a:rPr lang="en-US" sz="2000" b="1" dirty="0" err="1"/>
              <a:t>Mujamma</a:t>
            </a:r>
            <a:r>
              <a:rPr lang="en-US" sz="2000" b="1" dirty="0"/>
              <a:t>` Al </a:t>
            </a:r>
            <a:r>
              <a:rPr lang="en-US" sz="2000" b="1" dirty="0" smtClean="0"/>
              <a:t>Malik Fahd </a:t>
            </a:r>
            <a:r>
              <a:rPr lang="en-US" sz="2000" b="1" dirty="0"/>
              <a:t>Li </a:t>
            </a:r>
            <a:r>
              <a:rPr lang="en-US" sz="2000" b="1" dirty="0" err="1"/>
              <a:t>Thiba`at</a:t>
            </a:r>
            <a:r>
              <a:rPr lang="en-US" sz="2000" b="1" dirty="0"/>
              <a:t> Al Mush </a:t>
            </a:r>
            <a:r>
              <a:rPr lang="en-US" sz="2000" b="1" dirty="0" err="1"/>
              <a:t>Haf</a:t>
            </a:r>
            <a:r>
              <a:rPr lang="en-US" sz="2000" b="1" dirty="0"/>
              <a:t> </a:t>
            </a:r>
            <a:r>
              <a:rPr lang="en-US" sz="2000" b="1" dirty="0" err="1" smtClean="0"/>
              <a:t>Asy</a:t>
            </a:r>
            <a:r>
              <a:rPr lang="en-US" sz="2000" b="1" dirty="0" smtClean="0"/>
              <a:t> </a:t>
            </a:r>
            <a:r>
              <a:rPr lang="en-US" sz="2000" b="1" dirty="0" err="1" smtClean="0"/>
              <a:t>Syarif</a:t>
            </a:r>
            <a:r>
              <a:rPr lang="en-US" sz="2000" b="1" dirty="0"/>
              <a:t>, 1433 H: 93</a:t>
            </a:r>
            <a:r>
              <a:rPr lang="en-US" sz="2000" dirty="0" smtClean="0"/>
              <a:t>).</a:t>
            </a:r>
            <a:br>
              <a:rPr lang="en-US" sz="2000" dirty="0" smtClean="0"/>
            </a:br>
            <a:r>
              <a:rPr lang="en-US" sz="2000" dirty="0"/>
              <a:t/>
            </a:r>
            <a:br>
              <a:rPr lang="en-US" sz="2000" dirty="0"/>
            </a:br>
            <a:r>
              <a:rPr lang="en-US" sz="2000" dirty="0"/>
              <a:t>Hal </a:t>
            </a:r>
            <a:r>
              <a:rPr lang="en-US" sz="2000" dirty="0" err="1"/>
              <a:t>ini</a:t>
            </a:r>
            <a:r>
              <a:rPr lang="en-US" sz="2000" dirty="0"/>
              <a:t> </a:t>
            </a:r>
            <a:r>
              <a:rPr lang="en-US" sz="2000" dirty="0" err="1"/>
              <a:t>berdasarkan</a:t>
            </a:r>
            <a:r>
              <a:rPr lang="en-US" sz="2000" dirty="0"/>
              <a:t> </a:t>
            </a:r>
            <a:r>
              <a:rPr lang="en-US" sz="2000" dirty="0" err="1"/>
              <a:t>firman</a:t>
            </a:r>
            <a:r>
              <a:rPr lang="en-US" sz="2000" dirty="0"/>
              <a:t> Allah </a:t>
            </a:r>
            <a:r>
              <a:rPr lang="en-US" sz="2000" dirty="0" err="1"/>
              <a:t>dalam</a:t>
            </a:r>
            <a:r>
              <a:rPr lang="en-US" sz="2000" dirty="0"/>
              <a:t> Al Qur`an </a:t>
            </a:r>
            <a:r>
              <a:rPr lang="en-US" sz="2000" dirty="0" err="1"/>
              <a:t>surat</a:t>
            </a:r>
            <a:r>
              <a:rPr lang="en-US" sz="2000" dirty="0"/>
              <a:t> </a:t>
            </a:r>
            <a:r>
              <a:rPr lang="en-US" sz="2000" b="1" dirty="0"/>
              <a:t>An </a:t>
            </a:r>
            <a:r>
              <a:rPr lang="en-US" sz="2000" b="1" dirty="0" err="1"/>
              <a:t>Nahl</a:t>
            </a:r>
            <a:r>
              <a:rPr lang="en-US" sz="2000" b="1" dirty="0"/>
              <a:t/>
            </a:r>
            <a:br>
              <a:rPr lang="en-US" sz="2000" b="1" dirty="0"/>
            </a:br>
            <a:r>
              <a:rPr lang="en-US" sz="2000" b="1" dirty="0" err="1"/>
              <a:t>ayat</a:t>
            </a:r>
            <a:r>
              <a:rPr lang="en-US" sz="2000" b="1" dirty="0"/>
              <a:t> 125</a:t>
            </a:r>
            <a:r>
              <a:rPr lang="en-US" sz="2000" dirty="0" smtClean="0"/>
              <a:t>:</a:t>
            </a:r>
            <a:br>
              <a:rPr lang="en-US" sz="2000" dirty="0" smtClean="0"/>
            </a:br>
            <a:r>
              <a:rPr lang="en-US" sz="2000" dirty="0"/>
              <a:t/>
            </a:r>
            <a:br>
              <a:rPr lang="en-US" sz="2000" dirty="0"/>
            </a:br>
            <a:r>
              <a:rPr lang="en-US" sz="2000" dirty="0"/>
              <a:t>”</a:t>
            </a:r>
            <a:r>
              <a:rPr lang="en-US" sz="2000" dirty="0" err="1"/>
              <a:t>Serulah</a:t>
            </a:r>
            <a:r>
              <a:rPr lang="en-US" sz="2000" dirty="0"/>
              <a:t> (</a:t>
            </a:r>
            <a:r>
              <a:rPr lang="en-US" sz="2000" dirty="0" err="1"/>
              <a:t>manusia</a:t>
            </a:r>
            <a:r>
              <a:rPr lang="en-US" sz="2000" dirty="0"/>
              <a:t>) </a:t>
            </a:r>
            <a:r>
              <a:rPr lang="en-US" sz="2000" dirty="0" err="1"/>
              <a:t>kepada</a:t>
            </a:r>
            <a:r>
              <a:rPr lang="en-US" sz="2000" dirty="0"/>
              <a:t> </a:t>
            </a:r>
            <a:r>
              <a:rPr lang="en-US" sz="2000" dirty="0" err="1"/>
              <a:t>jalan</a:t>
            </a:r>
            <a:r>
              <a:rPr lang="en-US" sz="2000" dirty="0"/>
              <a:t> </a:t>
            </a:r>
            <a:r>
              <a:rPr lang="en-US" sz="2000" dirty="0" err="1"/>
              <a:t>Tuhan</a:t>
            </a:r>
            <a:r>
              <a:rPr lang="en-US" sz="2000" dirty="0"/>
              <a:t>-mu </a:t>
            </a:r>
            <a:r>
              <a:rPr lang="en-US" sz="2000" dirty="0" err="1"/>
              <a:t>dengan</a:t>
            </a:r>
            <a:r>
              <a:rPr lang="en-US" sz="2000" dirty="0"/>
              <a:t> </a:t>
            </a:r>
            <a:r>
              <a:rPr lang="en-US" sz="2000" dirty="0" err="1"/>
              <a:t>hikmah</a:t>
            </a:r>
            <a:r>
              <a:rPr lang="en-US" sz="2000" dirty="0"/>
              <a:t> </a:t>
            </a:r>
            <a:r>
              <a:rPr lang="en-US" sz="2000" dirty="0" err="1"/>
              <a:t>dan</a:t>
            </a:r>
            <a:r>
              <a:rPr lang="en-US" sz="2000" dirty="0"/>
              <a:t/>
            </a:r>
            <a:br>
              <a:rPr lang="en-US" sz="2000" dirty="0"/>
            </a:br>
            <a:r>
              <a:rPr lang="en-US" sz="2000" dirty="0" err="1"/>
              <a:t>pelajaran</a:t>
            </a:r>
            <a:r>
              <a:rPr lang="en-US" sz="2000" dirty="0"/>
              <a:t> yang </a:t>
            </a:r>
            <a:r>
              <a:rPr lang="en-US" sz="2000" dirty="0" err="1"/>
              <a:t>baik</a:t>
            </a:r>
            <a:r>
              <a:rPr lang="en-US" sz="2000" dirty="0"/>
              <a:t> </a:t>
            </a:r>
            <a:r>
              <a:rPr lang="en-US" sz="2000" dirty="0" err="1"/>
              <a:t>dan</a:t>
            </a:r>
            <a:r>
              <a:rPr lang="en-US" sz="2000" dirty="0"/>
              <a:t> </a:t>
            </a:r>
            <a:r>
              <a:rPr lang="en-US" sz="2000" dirty="0" err="1"/>
              <a:t>bantahlah</a:t>
            </a:r>
            <a:r>
              <a:rPr lang="en-US" sz="2000" dirty="0"/>
              <a:t> </a:t>
            </a:r>
            <a:r>
              <a:rPr lang="en-US" sz="2000" dirty="0" err="1"/>
              <a:t>mereka</a:t>
            </a:r>
            <a:r>
              <a:rPr lang="en-US" sz="2000" dirty="0"/>
              <a:t> </a:t>
            </a:r>
            <a:r>
              <a:rPr lang="en-US" sz="2000" dirty="0" err="1"/>
              <a:t>dengan</a:t>
            </a:r>
            <a:r>
              <a:rPr lang="en-US" sz="2000" dirty="0"/>
              <a:t> </a:t>
            </a:r>
            <a:r>
              <a:rPr lang="en-US" sz="2000" dirty="0" err="1"/>
              <a:t>cara</a:t>
            </a:r>
            <a:r>
              <a:rPr lang="en-US" sz="2000" dirty="0"/>
              <a:t> yang</a:t>
            </a:r>
            <a:br>
              <a:rPr lang="en-US" sz="2000" dirty="0"/>
            </a:br>
            <a:r>
              <a:rPr lang="en-US" sz="2000" dirty="0" err="1"/>
              <a:t>baik</a:t>
            </a:r>
            <a:r>
              <a:rPr lang="en-US" sz="2000" dirty="0"/>
              <a:t>. </a:t>
            </a:r>
            <a:r>
              <a:rPr lang="en-US" sz="2000" dirty="0" err="1"/>
              <a:t>Sesungguhnya</a:t>
            </a:r>
            <a:r>
              <a:rPr lang="en-US" sz="2000" dirty="0"/>
              <a:t> </a:t>
            </a:r>
            <a:r>
              <a:rPr lang="en-US" sz="2000" dirty="0" err="1"/>
              <a:t>Tuhanmu</a:t>
            </a:r>
            <a:r>
              <a:rPr lang="en-US" sz="2000" dirty="0"/>
              <a:t> </a:t>
            </a:r>
            <a:r>
              <a:rPr lang="en-US" sz="2000" dirty="0" err="1"/>
              <a:t>Dialah</a:t>
            </a:r>
            <a:r>
              <a:rPr lang="en-US" sz="2000" dirty="0"/>
              <a:t> yang </a:t>
            </a:r>
            <a:r>
              <a:rPr lang="en-US" sz="2000" dirty="0" err="1"/>
              <a:t>lebih</a:t>
            </a:r>
            <a:r>
              <a:rPr lang="en-US" sz="2000" dirty="0"/>
              <a:t> </a:t>
            </a:r>
            <a:r>
              <a:rPr lang="en-US" sz="2000" dirty="0" err="1"/>
              <a:t>mengetahui</a:t>
            </a:r>
            <a:r>
              <a:rPr lang="en-US" sz="2000" dirty="0"/>
              <a:t/>
            </a:r>
            <a:br>
              <a:rPr lang="en-US" sz="2000" dirty="0"/>
            </a:br>
            <a:r>
              <a:rPr lang="en-US" sz="2000" dirty="0" err="1"/>
              <a:t>tentang</a:t>
            </a:r>
            <a:r>
              <a:rPr lang="en-US" sz="2000" dirty="0"/>
              <a:t> </a:t>
            </a:r>
            <a:r>
              <a:rPr lang="en-US" sz="2000" dirty="0" err="1"/>
              <a:t>siapa</a:t>
            </a:r>
            <a:r>
              <a:rPr lang="en-US" sz="2000" dirty="0"/>
              <a:t> yang </a:t>
            </a:r>
            <a:r>
              <a:rPr lang="en-US" sz="2000" dirty="0" err="1"/>
              <a:t>tersesat</a:t>
            </a:r>
            <a:r>
              <a:rPr lang="en-US" sz="2000" dirty="0"/>
              <a:t> </a:t>
            </a:r>
            <a:r>
              <a:rPr lang="en-US" sz="2000" dirty="0" err="1"/>
              <a:t>dari</a:t>
            </a:r>
            <a:r>
              <a:rPr lang="en-US" sz="2000" dirty="0"/>
              <a:t> </a:t>
            </a:r>
            <a:r>
              <a:rPr lang="en-US" sz="2000" dirty="0" err="1"/>
              <a:t>jalan-Nya</a:t>
            </a:r>
            <a:r>
              <a:rPr lang="en-US" sz="2000" dirty="0"/>
              <a:t> </a:t>
            </a:r>
            <a:r>
              <a:rPr lang="en-US" sz="2000" dirty="0" err="1"/>
              <a:t>dan</a:t>
            </a:r>
            <a:r>
              <a:rPr lang="en-US" sz="2000" dirty="0"/>
              <a:t> </a:t>
            </a:r>
            <a:r>
              <a:rPr lang="en-US" sz="2000" dirty="0" err="1"/>
              <a:t>Dialah</a:t>
            </a:r>
            <a:r>
              <a:rPr lang="en-US" sz="2000" dirty="0"/>
              <a:t> yang</a:t>
            </a:r>
            <a:br>
              <a:rPr lang="en-US" sz="2000" dirty="0"/>
            </a:br>
            <a:r>
              <a:rPr lang="en-US" sz="2000" dirty="0" err="1"/>
              <a:t>lebih</a:t>
            </a:r>
            <a:r>
              <a:rPr lang="en-US" sz="2000" dirty="0"/>
              <a:t> </a:t>
            </a:r>
            <a:r>
              <a:rPr lang="en-US" sz="2000" dirty="0" err="1"/>
              <a:t>mengetahui</a:t>
            </a:r>
            <a:r>
              <a:rPr lang="en-US" sz="2000" dirty="0"/>
              <a:t> orang-orang yang </a:t>
            </a:r>
            <a:r>
              <a:rPr lang="en-US" sz="2000" dirty="0" err="1"/>
              <a:t>mendapat</a:t>
            </a:r>
            <a:r>
              <a:rPr lang="en-US" sz="2000" dirty="0"/>
              <a:t> </a:t>
            </a:r>
            <a:r>
              <a:rPr lang="en-US" sz="2000" dirty="0" err="1"/>
              <a:t>petunjuk</a:t>
            </a:r>
            <a:r>
              <a:rPr lang="en-US" sz="2000" dirty="0"/>
              <a:t>.” (</a:t>
            </a:r>
            <a:r>
              <a:rPr lang="en-US" sz="2000" b="1" dirty="0"/>
              <a:t>QS.</a:t>
            </a:r>
            <a:br>
              <a:rPr lang="en-US" sz="2000" b="1" dirty="0"/>
            </a:br>
            <a:r>
              <a:rPr lang="en-US" sz="2000" b="1" dirty="0"/>
              <a:t>An </a:t>
            </a:r>
            <a:r>
              <a:rPr lang="en-US" sz="2000" b="1" dirty="0" err="1"/>
              <a:t>Nahl</a:t>
            </a:r>
            <a:r>
              <a:rPr lang="en-US" sz="2000" b="1" dirty="0"/>
              <a:t> </a:t>
            </a:r>
            <a:r>
              <a:rPr lang="en-US" sz="2000" b="1" dirty="0" err="1"/>
              <a:t>ayat</a:t>
            </a:r>
            <a:r>
              <a:rPr lang="en-US" sz="2000" b="1" dirty="0"/>
              <a:t> 125). (</a:t>
            </a:r>
            <a:r>
              <a:rPr lang="en-US" sz="2000" b="1" dirty="0" err="1"/>
              <a:t>Mujamma</a:t>
            </a:r>
            <a:r>
              <a:rPr lang="en-US" sz="2000" b="1" dirty="0"/>
              <a:t>` Al Malik Fahd Li </a:t>
            </a:r>
            <a:r>
              <a:rPr lang="en-US" sz="2000" b="1" dirty="0" err="1"/>
              <a:t>Thiba`at</a:t>
            </a:r>
            <a:r>
              <a:rPr lang="en-US" sz="2000" b="1" dirty="0"/>
              <a:t> Al</a:t>
            </a:r>
            <a:br>
              <a:rPr lang="en-US" sz="2000" b="1" dirty="0"/>
            </a:br>
            <a:r>
              <a:rPr lang="en-US" sz="2000" b="1" dirty="0"/>
              <a:t>Mush </a:t>
            </a:r>
            <a:r>
              <a:rPr lang="en-US" sz="2000" b="1" dirty="0" err="1"/>
              <a:t>Haf</a:t>
            </a:r>
            <a:r>
              <a:rPr lang="en-US" sz="2000" b="1" dirty="0"/>
              <a:t> </a:t>
            </a:r>
            <a:r>
              <a:rPr lang="en-US" sz="2000" b="1" dirty="0" err="1"/>
              <a:t>Asy</a:t>
            </a:r>
            <a:r>
              <a:rPr lang="en-US" sz="2000" b="1" dirty="0"/>
              <a:t> </a:t>
            </a:r>
            <a:r>
              <a:rPr lang="en-US" sz="2000" b="1" dirty="0" err="1"/>
              <a:t>Syarif</a:t>
            </a:r>
            <a:r>
              <a:rPr lang="en-US" sz="2000" b="1" dirty="0"/>
              <a:t>, 1433 H: 421</a:t>
            </a:r>
            <a:r>
              <a:rPr lang="en-US" sz="2000" dirty="0"/>
              <a:t>).</a:t>
            </a:r>
            <a:br>
              <a:rPr lang="en-US" sz="2000" dirty="0"/>
            </a:br>
            <a:endParaRPr lang="en-US" sz="2000" dirty="0">
              <a:latin typeface="Bahnschrift Condensed" pitchFamily="34" charset="0"/>
            </a:endParaRPr>
          </a:p>
        </p:txBody>
      </p:sp>
    </p:spTree>
    <p:extLst>
      <p:ext uri="{BB962C8B-B14F-4D97-AF65-F5344CB8AC3E}">
        <p14:creationId xmlns:p14="http://schemas.microsoft.com/office/powerpoint/2010/main" val="41208484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52400" y="304800"/>
            <a:ext cx="8610600" cy="6324600"/>
          </a:xfrm>
        </p:spPr>
        <p:txBody>
          <a:bodyPr numCol="1">
            <a:noAutofit/>
          </a:bodyPr>
          <a:lstStyle/>
          <a:p>
            <a:r>
              <a:rPr lang="en-US" sz="2400" dirty="0"/>
              <a:t>Kata </a:t>
            </a:r>
            <a:r>
              <a:rPr lang="en-US" sz="2400" b="1" i="1" dirty="0" err="1"/>
              <a:t>ud`u</a:t>
            </a:r>
            <a:r>
              <a:rPr lang="en-US" sz="2400" dirty="0"/>
              <a:t> yang </a:t>
            </a:r>
            <a:r>
              <a:rPr lang="en-US" sz="2400" dirty="0" err="1"/>
              <a:t>diterjemahkan</a:t>
            </a:r>
            <a:r>
              <a:rPr lang="en-US" sz="2400" dirty="0"/>
              <a:t> </a:t>
            </a:r>
            <a:r>
              <a:rPr lang="en-US" sz="2400" dirty="0" err="1"/>
              <a:t>dengan</a:t>
            </a:r>
            <a:r>
              <a:rPr lang="en-US" sz="2400" dirty="0"/>
              <a:t> </a:t>
            </a:r>
            <a:r>
              <a:rPr lang="en-US" sz="2400" dirty="0" err="1"/>
              <a:t>seruan</a:t>
            </a:r>
            <a:r>
              <a:rPr lang="en-US" sz="2400" dirty="0"/>
              <a:t> </a:t>
            </a:r>
            <a:r>
              <a:rPr lang="en-US" sz="2400" dirty="0" err="1"/>
              <a:t>dan</a:t>
            </a:r>
            <a:r>
              <a:rPr lang="en-US" sz="2400" dirty="0"/>
              <a:t> </a:t>
            </a:r>
            <a:r>
              <a:rPr lang="en-US" sz="2400" dirty="0" err="1"/>
              <a:t>ajakan</a:t>
            </a:r>
            <a:r>
              <a:rPr lang="en-US" sz="2400" dirty="0"/>
              <a:t> </a:t>
            </a:r>
            <a:r>
              <a:rPr lang="en-US" sz="2400" dirty="0" err="1"/>
              <a:t>adalah</a:t>
            </a:r>
            <a:r>
              <a:rPr lang="en-US" sz="2400" dirty="0"/>
              <a:t/>
            </a:r>
            <a:br>
              <a:rPr lang="en-US" sz="2400" dirty="0"/>
            </a:br>
            <a:r>
              <a:rPr lang="en-US" sz="2400" b="1" i="1" dirty="0" err="1"/>
              <a:t>fi`il</a:t>
            </a:r>
            <a:r>
              <a:rPr lang="en-US" sz="2400" b="1" i="1" dirty="0"/>
              <a:t> </a:t>
            </a:r>
            <a:r>
              <a:rPr lang="en-US" sz="2400" b="1" i="1" dirty="0" err="1"/>
              <a:t>amr</a:t>
            </a:r>
            <a:r>
              <a:rPr lang="en-US" sz="2400" dirty="0"/>
              <a:t> yang </a:t>
            </a:r>
            <a:r>
              <a:rPr lang="en-US" sz="2400" dirty="0" err="1"/>
              <a:t>menurut</a:t>
            </a:r>
            <a:r>
              <a:rPr lang="en-US" sz="2400" dirty="0"/>
              <a:t> </a:t>
            </a:r>
            <a:r>
              <a:rPr lang="en-US" sz="2400" dirty="0" err="1"/>
              <a:t>kaidah</a:t>
            </a:r>
            <a:r>
              <a:rPr lang="en-US" sz="2400" dirty="0"/>
              <a:t> </a:t>
            </a:r>
            <a:r>
              <a:rPr lang="en-US" sz="2400" dirty="0" err="1"/>
              <a:t>ushul</a:t>
            </a:r>
            <a:r>
              <a:rPr lang="en-US" sz="2400" dirty="0"/>
              <a:t> </a:t>
            </a:r>
            <a:r>
              <a:rPr lang="en-US" sz="2400" dirty="0" err="1"/>
              <a:t>fiqh</a:t>
            </a:r>
            <a:r>
              <a:rPr lang="en-US" sz="2400" dirty="0"/>
              <a:t> </a:t>
            </a:r>
            <a:r>
              <a:rPr lang="en-US" sz="2400" dirty="0" err="1"/>
              <a:t>setiap</a:t>
            </a:r>
            <a:r>
              <a:rPr lang="en-US" sz="2400" dirty="0"/>
              <a:t> </a:t>
            </a:r>
            <a:r>
              <a:rPr lang="en-US" sz="2400" b="1" i="1" dirty="0" err="1"/>
              <a:t>fi`il</a:t>
            </a:r>
            <a:r>
              <a:rPr lang="en-US" sz="2400" b="1" i="1" dirty="0"/>
              <a:t> </a:t>
            </a:r>
            <a:r>
              <a:rPr lang="en-US" sz="2400" b="1" i="1" dirty="0" err="1"/>
              <a:t>amr</a:t>
            </a:r>
            <a:r>
              <a:rPr lang="en-US" sz="2400" dirty="0"/>
              <a:t> </a:t>
            </a:r>
            <a:r>
              <a:rPr lang="en-US" sz="2400" dirty="0" err="1"/>
              <a:t>adalah</a:t>
            </a:r>
            <a:r>
              <a:rPr lang="en-US" sz="2400" dirty="0"/>
              <a:t> </a:t>
            </a:r>
            <a:r>
              <a:rPr lang="en-US" sz="2400" dirty="0" err="1" smtClean="0"/>
              <a:t>perintah</a:t>
            </a:r>
            <a:r>
              <a:rPr lang="en-US" sz="2400" dirty="0" smtClean="0"/>
              <a:t> </a:t>
            </a:r>
            <a:r>
              <a:rPr lang="en-US" sz="2400" dirty="0" err="1" smtClean="0"/>
              <a:t>dan</a:t>
            </a:r>
            <a:r>
              <a:rPr lang="en-US" sz="2400" dirty="0" smtClean="0"/>
              <a:t> </a:t>
            </a:r>
            <a:r>
              <a:rPr lang="en-US" sz="2400" dirty="0" err="1"/>
              <a:t>setiap</a:t>
            </a:r>
            <a:r>
              <a:rPr lang="en-US" sz="2400" dirty="0"/>
              <a:t> </a:t>
            </a:r>
            <a:r>
              <a:rPr lang="en-US" sz="2400" dirty="0" err="1"/>
              <a:t>perintah</a:t>
            </a:r>
            <a:r>
              <a:rPr lang="en-US" sz="2400" dirty="0"/>
              <a:t> </a:t>
            </a:r>
            <a:r>
              <a:rPr lang="en-US" sz="2400" dirty="0" err="1"/>
              <a:t>adalah</a:t>
            </a:r>
            <a:r>
              <a:rPr lang="en-US" sz="2400" dirty="0"/>
              <a:t> </a:t>
            </a:r>
            <a:r>
              <a:rPr lang="en-US" sz="2400" dirty="0" err="1"/>
              <a:t>wajib</a:t>
            </a:r>
            <a:r>
              <a:rPr lang="en-US" sz="2400" dirty="0"/>
              <a:t> </a:t>
            </a:r>
            <a:r>
              <a:rPr lang="en-US" sz="2400" dirty="0" err="1"/>
              <a:t>dan</a:t>
            </a:r>
            <a:r>
              <a:rPr lang="en-US" sz="2400" dirty="0"/>
              <a:t> </a:t>
            </a:r>
            <a:r>
              <a:rPr lang="en-US" sz="2400" dirty="0" err="1"/>
              <a:t>harus</a:t>
            </a:r>
            <a:r>
              <a:rPr lang="en-US" sz="2400" dirty="0"/>
              <a:t> </a:t>
            </a:r>
            <a:r>
              <a:rPr lang="en-US" sz="2400" dirty="0" err="1"/>
              <a:t>dilaksanakan</a:t>
            </a:r>
            <a:r>
              <a:rPr lang="en-US" sz="2400" dirty="0"/>
              <a:t>, </a:t>
            </a:r>
            <a:r>
              <a:rPr lang="en-US" sz="2400" dirty="0" err="1"/>
              <a:t>selama</a:t>
            </a:r>
            <a:r>
              <a:rPr lang="en-US" sz="2400" dirty="0"/>
              <a:t> </a:t>
            </a:r>
            <a:r>
              <a:rPr lang="en-US" sz="2400" dirty="0" err="1" smtClean="0"/>
              <a:t>tidak</a:t>
            </a:r>
            <a:r>
              <a:rPr lang="en-US" sz="2400" dirty="0" smtClean="0"/>
              <a:t> </a:t>
            </a:r>
            <a:r>
              <a:rPr lang="en-US" sz="2400" dirty="0" err="1" smtClean="0"/>
              <a:t>ada</a:t>
            </a:r>
            <a:r>
              <a:rPr lang="en-US" sz="2400" dirty="0" smtClean="0"/>
              <a:t> </a:t>
            </a:r>
            <a:r>
              <a:rPr lang="en-US" sz="2400" dirty="0" err="1"/>
              <a:t>dalil</a:t>
            </a:r>
            <a:r>
              <a:rPr lang="en-US" sz="2400" dirty="0"/>
              <a:t> lain yang </a:t>
            </a:r>
            <a:r>
              <a:rPr lang="en-US" sz="2400" dirty="0" err="1"/>
              <a:t>memalingkannya</a:t>
            </a:r>
            <a:r>
              <a:rPr lang="en-US" sz="2400" dirty="0"/>
              <a:t> </a:t>
            </a:r>
            <a:r>
              <a:rPr lang="en-US" sz="2400" dirty="0" err="1"/>
              <a:t>dari</a:t>
            </a:r>
            <a:r>
              <a:rPr lang="en-US" sz="2400" dirty="0"/>
              <a:t> </a:t>
            </a:r>
            <a:r>
              <a:rPr lang="en-US" sz="2400" dirty="0" err="1"/>
              <a:t>kewajiban</a:t>
            </a:r>
            <a:r>
              <a:rPr lang="en-US" sz="2400" dirty="0"/>
              <a:t> </a:t>
            </a:r>
            <a:r>
              <a:rPr lang="en-US" sz="2400" dirty="0" err="1"/>
              <a:t>itu</a:t>
            </a:r>
            <a:r>
              <a:rPr lang="en-US" sz="2400" dirty="0"/>
              <a:t> </a:t>
            </a:r>
            <a:r>
              <a:rPr lang="en-US" sz="2400" dirty="0" err="1"/>
              <a:t>kepada</a:t>
            </a:r>
            <a:r>
              <a:rPr lang="en-US" sz="2400" dirty="0"/>
              <a:t> </a:t>
            </a:r>
            <a:r>
              <a:rPr lang="en-US" sz="2400" dirty="0" err="1" smtClean="0"/>
              <a:t>sunnah</a:t>
            </a:r>
            <a:r>
              <a:rPr lang="en-US" sz="2400" dirty="0" smtClean="0"/>
              <a:t> </a:t>
            </a:r>
            <a:r>
              <a:rPr lang="en-US" sz="2400" dirty="0" err="1" smtClean="0"/>
              <a:t>atau</a:t>
            </a:r>
            <a:r>
              <a:rPr lang="en-US" sz="2400" dirty="0" smtClean="0"/>
              <a:t> </a:t>
            </a:r>
            <a:r>
              <a:rPr lang="en-US" sz="2400" dirty="0" err="1"/>
              <a:t>hukum</a:t>
            </a:r>
            <a:r>
              <a:rPr lang="en-US" sz="2400" dirty="0"/>
              <a:t> lain. </a:t>
            </a:r>
            <a:r>
              <a:rPr lang="en-US" sz="2400" dirty="0" err="1"/>
              <a:t>Jadi</a:t>
            </a:r>
            <a:r>
              <a:rPr lang="en-US" sz="2400" dirty="0"/>
              <a:t>, </a:t>
            </a:r>
            <a:r>
              <a:rPr lang="en-US" sz="2400" dirty="0" err="1"/>
              <a:t>melaksanakan</a:t>
            </a:r>
            <a:r>
              <a:rPr lang="en-US" sz="2400" dirty="0"/>
              <a:t> </a:t>
            </a:r>
            <a:r>
              <a:rPr lang="en-US" sz="2400" dirty="0" err="1"/>
              <a:t>dakwah</a:t>
            </a:r>
            <a:r>
              <a:rPr lang="en-US" sz="2400" dirty="0"/>
              <a:t> </a:t>
            </a:r>
            <a:r>
              <a:rPr lang="en-US" sz="2400" dirty="0" err="1"/>
              <a:t>hukumnya</a:t>
            </a:r>
            <a:r>
              <a:rPr lang="en-US" sz="2400" dirty="0"/>
              <a:t> </a:t>
            </a:r>
            <a:r>
              <a:rPr lang="en-US" sz="2400" dirty="0" err="1"/>
              <a:t>wajib</a:t>
            </a:r>
            <a:r>
              <a:rPr lang="en-US" sz="2400" dirty="0"/>
              <a:t> </a:t>
            </a:r>
            <a:r>
              <a:rPr lang="en-US" sz="2400" dirty="0" err="1" smtClean="0"/>
              <a:t>karena</a:t>
            </a:r>
            <a:r>
              <a:rPr lang="en-US" sz="2400" dirty="0" smtClean="0"/>
              <a:t> </a:t>
            </a:r>
            <a:r>
              <a:rPr lang="en-US" sz="2400" dirty="0" err="1" smtClean="0"/>
              <a:t>tidak</a:t>
            </a:r>
            <a:r>
              <a:rPr lang="en-US" sz="2400" dirty="0" smtClean="0"/>
              <a:t> </a:t>
            </a:r>
            <a:r>
              <a:rPr lang="en-US" sz="2400" dirty="0" err="1"/>
              <a:t>ada</a:t>
            </a:r>
            <a:r>
              <a:rPr lang="en-US" sz="2400" dirty="0"/>
              <a:t> </a:t>
            </a:r>
            <a:r>
              <a:rPr lang="en-US" sz="2400" dirty="0" err="1" smtClean="0"/>
              <a:t>dalil-dalil</a:t>
            </a:r>
            <a:r>
              <a:rPr lang="en-US" sz="2400" dirty="0" smtClean="0"/>
              <a:t> </a:t>
            </a:r>
            <a:r>
              <a:rPr lang="en-US" sz="2400" dirty="0"/>
              <a:t>lain </a:t>
            </a:r>
            <a:r>
              <a:rPr lang="en-US" sz="2400" dirty="0" smtClean="0"/>
              <a:t>yang </a:t>
            </a:r>
            <a:r>
              <a:rPr lang="en-US" sz="2400" dirty="0" err="1" smtClean="0"/>
              <a:t>memalingkannya</a:t>
            </a:r>
            <a:r>
              <a:rPr lang="en-US" sz="2400" dirty="0" smtClean="0"/>
              <a:t> </a:t>
            </a:r>
            <a:r>
              <a:rPr lang="en-US" sz="2400" dirty="0" err="1"/>
              <a:t>dari</a:t>
            </a:r>
            <a:r>
              <a:rPr lang="en-US" sz="2400" dirty="0"/>
              <a:t> </a:t>
            </a:r>
            <a:r>
              <a:rPr lang="en-US" sz="2400" dirty="0" err="1"/>
              <a:t>kewajiban</a:t>
            </a:r>
            <a:r>
              <a:rPr lang="en-US" sz="2400" dirty="0"/>
              <a:t> </a:t>
            </a:r>
            <a:r>
              <a:rPr lang="en-US" sz="2400" dirty="0" err="1"/>
              <a:t>itu</a:t>
            </a:r>
            <a:r>
              <a:rPr lang="en-US" sz="2400" dirty="0"/>
              <a:t> </a:t>
            </a:r>
            <a:r>
              <a:rPr lang="en-US" sz="2400" dirty="0" err="1" smtClean="0"/>
              <a:t>dan</a:t>
            </a:r>
            <a:r>
              <a:rPr lang="en-US" sz="2400" dirty="0"/>
              <a:t> </a:t>
            </a:r>
            <a:r>
              <a:rPr lang="en-US" sz="2400" dirty="0" err="1" smtClean="0"/>
              <a:t>hal</a:t>
            </a:r>
            <a:r>
              <a:rPr lang="en-US" sz="2400" dirty="0" smtClean="0"/>
              <a:t> </a:t>
            </a:r>
            <a:r>
              <a:rPr lang="en-US" sz="2400" dirty="0" err="1"/>
              <a:t>ini</a:t>
            </a:r>
            <a:r>
              <a:rPr lang="en-US" sz="2400" dirty="0"/>
              <a:t> </a:t>
            </a:r>
            <a:r>
              <a:rPr lang="en-US" sz="2400" dirty="0" err="1"/>
              <a:t>disepakati</a:t>
            </a:r>
            <a:r>
              <a:rPr lang="en-US" sz="2400" dirty="0"/>
              <a:t> </a:t>
            </a:r>
            <a:r>
              <a:rPr lang="en-US" sz="2400" dirty="0" err="1"/>
              <a:t>oleh</a:t>
            </a:r>
            <a:r>
              <a:rPr lang="en-US" sz="2400" dirty="0"/>
              <a:t> </a:t>
            </a:r>
            <a:r>
              <a:rPr lang="en-US" sz="2400" dirty="0" err="1"/>
              <a:t>para</a:t>
            </a:r>
            <a:r>
              <a:rPr lang="en-US" sz="2400" dirty="0"/>
              <a:t> </a:t>
            </a:r>
            <a:r>
              <a:rPr lang="en-US" sz="2400" dirty="0" err="1" smtClean="0"/>
              <a:t>ulama</a:t>
            </a:r>
            <a:r>
              <a:rPr lang="en-US" sz="2400" dirty="0" smtClean="0"/>
              <a:t>.</a:t>
            </a:r>
            <a:br>
              <a:rPr lang="en-US" sz="2400" dirty="0" smtClean="0"/>
            </a:br>
            <a:r>
              <a:rPr lang="en-US" sz="2400" dirty="0"/>
              <a:t/>
            </a:r>
            <a:br>
              <a:rPr lang="en-US" sz="2400" dirty="0"/>
            </a:br>
            <a:r>
              <a:rPr lang="en-US" sz="2400" dirty="0" err="1"/>
              <a:t>Hanya</a:t>
            </a:r>
            <a:r>
              <a:rPr lang="en-US" sz="2400" dirty="0"/>
              <a:t> </a:t>
            </a:r>
            <a:r>
              <a:rPr lang="en-US" sz="2400" dirty="0" err="1"/>
              <a:t>saja</a:t>
            </a:r>
            <a:r>
              <a:rPr lang="en-US" sz="2400" dirty="0"/>
              <a:t> </a:t>
            </a:r>
            <a:r>
              <a:rPr lang="en-US" sz="2400" dirty="0" err="1"/>
              <a:t>terdapat</a:t>
            </a:r>
            <a:r>
              <a:rPr lang="en-US" sz="2400" dirty="0"/>
              <a:t> </a:t>
            </a:r>
            <a:r>
              <a:rPr lang="en-US" sz="2400" dirty="0" err="1"/>
              <a:t>perbedaan</a:t>
            </a:r>
            <a:r>
              <a:rPr lang="en-US" sz="2400" dirty="0"/>
              <a:t> </a:t>
            </a:r>
            <a:r>
              <a:rPr lang="en-US" sz="2400" dirty="0" err="1"/>
              <a:t>pendapat</a:t>
            </a:r>
            <a:r>
              <a:rPr lang="en-US" sz="2400" dirty="0"/>
              <a:t> </a:t>
            </a:r>
            <a:r>
              <a:rPr lang="en-US" sz="2400" dirty="0" err="1"/>
              <a:t>ulama</a:t>
            </a:r>
            <a:r>
              <a:rPr lang="en-US" sz="2400" dirty="0"/>
              <a:t> </a:t>
            </a:r>
            <a:r>
              <a:rPr lang="en-US" sz="2400" dirty="0" err="1"/>
              <a:t>tentang</a:t>
            </a:r>
            <a:r>
              <a:rPr lang="en-US" sz="2400" dirty="0"/>
              <a:t> status</a:t>
            </a:r>
            <a:br>
              <a:rPr lang="en-US" sz="2400" dirty="0"/>
            </a:br>
            <a:r>
              <a:rPr lang="en-US" sz="2400" dirty="0" err="1"/>
              <a:t>kewajiban</a:t>
            </a:r>
            <a:r>
              <a:rPr lang="en-US" sz="2400" dirty="0"/>
              <a:t> </a:t>
            </a:r>
            <a:r>
              <a:rPr lang="en-US" sz="2400" dirty="0" err="1"/>
              <a:t>itu</a:t>
            </a:r>
            <a:r>
              <a:rPr lang="en-US" sz="2400" dirty="0"/>
              <a:t> </a:t>
            </a:r>
            <a:r>
              <a:rPr lang="en-US" sz="2400" dirty="0" err="1"/>
              <a:t>apakah</a:t>
            </a:r>
            <a:r>
              <a:rPr lang="en-US" sz="2400" dirty="0"/>
              <a:t> </a:t>
            </a:r>
            <a:r>
              <a:rPr lang="en-US" sz="2400" b="1" i="1" dirty="0" err="1"/>
              <a:t>fardlu</a:t>
            </a:r>
            <a:r>
              <a:rPr lang="en-US" sz="2400" b="1" i="1" dirty="0"/>
              <a:t> </a:t>
            </a:r>
            <a:r>
              <a:rPr lang="en-US" sz="2400" b="1" i="1" dirty="0" err="1"/>
              <a:t>ain</a:t>
            </a:r>
            <a:r>
              <a:rPr lang="en-US" sz="2400" dirty="0"/>
              <a:t> </a:t>
            </a:r>
            <a:r>
              <a:rPr lang="en-US" sz="2400" dirty="0" err="1"/>
              <a:t>atau</a:t>
            </a:r>
            <a:r>
              <a:rPr lang="en-US" sz="2400" dirty="0"/>
              <a:t> </a:t>
            </a:r>
            <a:r>
              <a:rPr lang="en-US" sz="2400" b="1" i="1" dirty="0" err="1"/>
              <a:t>fardlu</a:t>
            </a:r>
            <a:r>
              <a:rPr lang="en-US" sz="2400" b="1" i="1" dirty="0"/>
              <a:t> </a:t>
            </a:r>
            <a:r>
              <a:rPr lang="en-US" sz="2400" b="1" i="1" dirty="0" err="1"/>
              <a:t>kifayah</a:t>
            </a:r>
            <a:r>
              <a:rPr lang="en-US" sz="2400" dirty="0"/>
              <a:t>. </a:t>
            </a:r>
            <a:r>
              <a:rPr lang="en-US" sz="2400" dirty="0" err="1"/>
              <a:t>Dengan</a:t>
            </a:r>
            <a:r>
              <a:rPr lang="en-US" sz="2400" dirty="0"/>
              <a:t> </a:t>
            </a:r>
            <a:r>
              <a:rPr lang="en-US" sz="2400" dirty="0" err="1" smtClean="0"/>
              <a:t>demikian</a:t>
            </a:r>
            <a:r>
              <a:rPr lang="en-US" sz="2400" dirty="0" smtClean="0"/>
              <a:t> </a:t>
            </a:r>
            <a:r>
              <a:rPr lang="en-US" sz="2400" dirty="0" err="1" smtClean="0"/>
              <a:t>dakwah</a:t>
            </a:r>
            <a:r>
              <a:rPr lang="en-US" sz="2400" dirty="0" smtClean="0"/>
              <a:t> </a:t>
            </a:r>
            <a:r>
              <a:rPr lang="en-US" sz="2400" dirty="0" err="1"/>
              <a:t>bisa</a:t>
            </a:r>
            <a:r>
              <a:rPr lang="en-US" sz="2400" dirty="0"/>
              <a:t> </a:t>
            </a:r>
            <a:r>
              <a:rPr lang="en-US" sz="2400" dirty="0" err="1"/>
              <a:t>menjadi</a:t>
            </a:r>
            <a:r>
              <a:rPr lang="en-US" sz="2400" dirty="0"/>
              <a:t> </a:t>
            </a:r>
            <a:r>
              <a:rPr lang="en-US" sz="2400" b="1" i="1" dirty="0" err="1"/>
              <a:t>fardlu`ain</a:t>
            </a:r>
            <a:r>
              <a:rPr lang="en-US" sz="2400" dirty="0"/>
              <a:t> </a:t>
            </a:r>
            <a:r>
              <a:rPr lang="en-US" sz="2400" dirty="0" err="1"/>
              <a:t>apabila</a:t>
            </a:r>
            <a:r>
              <a:rPr lang="en-US" sz="2400" dirty="0"/>
              <a:t> di </a:t>
            </a:r>
            <a:r>
              <a:rPr lang="en-US" sz="2400" dirty="0" err="1"/>
              <a:t>suatu</a:t>
            </a:r>
            <a:r>
              <a:rPr lang="en-US" sz="2400" dirty="0"/>
              <a:t> </a:t>
            </a:r>
            <a:r>
              <a:rPr lang="en-US" sz="2400" dirty="0" err="1"/>
              <a:t>tempat</a:t>
            </a:r>
            <a:r>
              <a:rPr lang="en-US" sz="2400" dirty="0"/>
              <a:t> </a:t>
            </a:r>
            <a:r>
              <a:rPr lang="en-US" sz="2400" dirty="0" err="1"/>
              <a:t>tidak</a:t>
            </a:r>
            <a:r>
              <a:rPr lang="en-US" sz="2400" dirty="0"/>
              <a:t> </a:t>
            </a:r>
            <a:r>
              <a:rPr lang="en-US" sz="2400" dirty="0" err="1" smtClean="0"/>
              <a:t>ada</a:t>
            </a:r>
            <a:r>
              <a:rPr lang="en-US" sz="2400" dirty="0" smtClean="0"/>
              <a:t> </a:t>
            </a:r>
            <a:r>
              <a:rPr lang="en-US" sz="2400" dirty="0" err="1" smtClean="0"/>
              <a:t>seorang</a:t>
            </a:r>
            <a:r>
              <a:rPr lang="en-US" sz="2400" dirty="0" smtClean="0"/>
              <a:t> </a:t>
            </a:r>
            <a:r>
              <a:rPr lang="en-US" sz="2400" dirty="0"/>
              <a:t>pun yang </a:t>
            </a:r>
            <a:r>
              <a:rPr lang="en-US" sz="2400" dirty="0" err="1"/>
              <a:t>melakukan</a:t>
            </a:r>
            <a:r>
              <a:rPr lang="en-US" sz="2400" dirty="0"/>
              <a:t> </a:t>
            </a:r>
            <a:r>
              <a:rPr lang="en-US" sz="2400" dirty="0" err="1"/>
              <a:t>dakwah</a:t>
            </a:r>
            <a:r>
              <a:rPr lang="en-US" sz="2400" dirty="0"/>
              <a:t> </a:t>
            </a:r>
            <a:r>
              <a:rPr lang="en-US" sz="2400" dirty="0" err="1"/>
              <a:t>dan</a:t>
            </a:r>
            <a:r>
              <a:rPr lang="en-US" sz="2400" dirty="0"/>
              <a:t> </a:t>
            </a:r>
            <a:r>
              <a:rPr lang="en-US" sz="2400" dirty="0" err="1"/>
              <a:t>dakwah</a:t>
            </a:r>
            <a:r>
              <a:rPr lang="en-US" sz="2400" dirty="0"/>
              <a:t> </a:t>
            </a:r>
            <a:r>
              <a:rPr lang="en-US" sz="2400" dirty="0" err="1"/>
              <a:t>bisa</a:t>
            </a:r>
            <a:r>
              <a:rPr lang="en-US" sz="2400" dirty="0"/>
              <a:t> </a:t>
            </a:r>
            <a:r>
              <a:rPr lang="en-US" sz="2400" dirty="0" err="1"/>
              <a:t>menjadi</a:t>
            </a:r>
            <a:r>
              <a:rPr lang="en-US" sz="2400" dirty="0"/>
              <a:t> </a:t>
            </a:r>
            <a:r>
              <a:rPr lang="en-US" sz="2400" b="1" i="1" dirty="0" err="1" smtClean="0"/>
              <a:t>fardlu</a:t>
            </a:r>
            <a:r>
              <a:rPr lang="en-US" sz="2400" b="1" i="1" dirty="0" smtClean="0"/>
              <a:t> </a:t>
            </a:r>
            <a:r>
              <a:rPr lang="en-US" sz="2400" b="1" i="1" dirty="0" err="1" smtClean="0"/>
              <a:t>kifayah</a:t>
            </a:r>
            <a:r>
              <a:rPr lang="en-US" sz="2400" b="1" i="1" dirty="0" smtClean="0"/>
              <a:t> </a:t>
            </a:r>
            <a:r>
              <a:rPr lang="en-US" sz="2400" dirty="0" err="1"/>
              <a:t>apabila</a:t>
            </a:r>
            <a:r>
              <a:rPr lang="en-US" sz="2400" dirty="0"/>
              <a:t> di </a:t>
            </a:r>
            <a:r>
              <a:rPr lang="en-US" sz="2400" dirty="0" err="1"/>
              <a:t>suatu</a:t>
            </a:r>
            <a:r>
              <a:rPr lang="en-US" sz="2400" dirty="0"/>
              <a:t> </a:t>
            </a:r>
            <a:r>
              <a:rPr lang="en-US" sz="2400" dirty="0" err="1"/>
              <a:t>tempat</a:t>
            </a:r>
            <a:r>
              <a:rPr lang="en-US" sz="2400" dirty="0"/>
              <a:t> </a:t>
            </a:r>
            <a:r>
              <a:rPr lang="en-US" sz="2400" dirty="0" err="1"/>
              <a:t>sudah</a:t>
            </a:r>
            <a:r>
              <a:rPr lang="en-US" sz="2400" dirty="0"/>
              <a:t> </a:t>
            </a:r>
            <a:r>
              <a:rPr lang="en-US" sz="2400" dirty="0" err="1"/>
              <a:t>ada</a:t>
            </a:r>
            <a:r>
              <a:rPr lang="en-US" sz="2400" dirty="0"/>
              <a:t> orang yang </a:t>
            </a:r>
            <a:r>
              <a:rPr lang="en-US" sz="2400" dirty="0" err="1" smtClean="0"/>
              <a:t>melakukan</a:t>
            </a:r>
            <a:r>
              <a:rPr lang="en-US" sz="2400" dirty="0" smtClean="0"/>
              <a:t> </a:t>
            </a:r>
            <a:r>
              <a:rPr lang="en-US" sz="2400" dirty="0" err="1" smtClean="0"/>
              <a:t>dakwah</a:t>
            </a:r>
            <a:r>
              <a:rPr lang="en-US" sz="2400" dirty="0" smtClean="0"/>
              <a:t> </a:t>
            </a:r>
            <a:r>
              <a:rPr lang="en-US" sz="2400" dirty="0" err="1"/>
              <a:t>dan</a:t>
            </a:r>
            <a:r>
              <a:rPr lang="en-US" sz="2400" dirty="0"/>
              <a:t> orang </a:t>
            </a:r>
            <a:r>
              <a:rPr lang="en-US" sz="2400" dirty="0" err="1"/>
              <a:t>itu</a:t>
            </a:r>
            <a:r>
              <a:rPr lang="en-US" sz="2400" dirty="0"/>
              <a:t> </a:t>
            </a:r>
            <a:r>
              <a:rPr lang="en-US" sz="2400" dirty="0" err="1"/>
              <a:t>memiliki</a:t>
            </a:r>
            <a:r>
              <a:rPr lang="en-US" sz="2400" dirty="0"/>
              <a:t> </a:t>
            </a:r>
            <a:r>
              <a:rPr lang="en-US" sz="2400" dirty="0" err="1"/>
              <a:t>kemampuan</a:t>
            </a:r>
            <a:r>
              <a:rPr lang="en-US" sz="2400" dirty="0"/>
              <a:t> </a:t>
            </a:r>
            <a:r>
              <a:rPr lang="en-US" sz="2400" dirty="0" err="1"/>
              <a:t>serta</a:t>
            </a:r>
            <a:r>
              <a:rPr lang="en-US" sz="2400" dirty="0"/>
              <a:t> </a:t>
            </a:r>
            <a:r>
              <a:rPr lang="en-US" sz="2400" dirty="0" err="1"/>
              <a:t>keahlian</a:t>
            </a:r>
            <a:r>
              <a:rPr lang="en-US" sz="2400" dirty="0"/>
              <a:t> </a:t>
            </a:r>
            <a:r>
              <a:rPr lang="en-US" sz="2400" dirty="0" err="1" smtClean="0"/>
              <a:t>dalam</a:t>
            </a:r>
            <a:r>
              <a:rPr lang="en-US" sz="2400" dirty="0" smtClean="0"/>
              <a:t> </a:t>
            </a:r>
            <a:r>
              <a:rPr lang="en-US" sz="2400" dirty="0" err="1" smtClean="0"/>
              <a:t>berdakwah</a:t>
            </a:r>
            <a:r>
              <a:rPr lang="en-US" sz="2400" dirty="0" smtClean="0"/>
              <a:t>.</a:t>
            </a:r>
            <a:endParaRPr lang="en-US" sz="2400" dirty="0"/>
          </a:p>
        </p:txBody>
      </p:sp>
    </p:spTree>
    <p:extLst>
      <p:ext uri="{BB962C8B-B14F-4D97-AF65-F5344CB8AC3E}">
        <p14:creationId xmlns:p14="http://schemas.microsoft.com/office/powerpoint/2010/main" val="3295747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52400" y="381000"/>
            <a:ext cx="8763000" cy="6096000"/>
          </a:xfrm>
        </p:spPr>
        <p:txBody>
          <a:bodyPr>
            <a:noAutofit/>
          </a:bodyPr>
          <a:lstStyle/>
          <a:p>
            <a:r>
              <a:rPr lang="en-US" sz="2400" b="1" i="1" dirty="0" smtClean="0"/>
              <a:t>“</a:t>
            </a:r>
            <a:r>
              <a:rPr lang="en-US" sz="2400" b="1" i="1" dirty="0" err="1" smtClean="0"/>
              <a:t>Sampaikanlah</a:t>
            </a:r>
            <a:r>
              <a:rPr lang="en-US" sz="2400" b="1" i="1" dirty="0" smtClean="0"/>
              <a:t> </a:t>
            </a:r>
            <a:r>
              <a:rPr lang="en-US" sz="2400" b="1" i="1" dirty="0" err="1"/>
              <a:t>dariku</a:t>
            </a:r>
            <a:r>
              <a:rPr lang="en-US" sz="2400" b="1" i="1" dirty="0"/>
              <a:t> </a:t>
            </a:r>
            <a:r>
              <a:rPr lang="en-US" sz="2400" b="1" i="1" dirty="0" err="1"/>
              <a:t>walaupun</a:t>
            </a:r>
            <a:r>
              <a:rPr lang="en-US" sz="2400" b="1" i="1" dirty="0"/>
              <a:t> </a:t>
            </a:r>
            <a:r>
              <a:rPr lang="en-US" sz="2400" b="1" i="1" dirty="0" err="1"/>
              <a:t>hanya</a:t>
            </a:r>
            <a:r>
              <a:rPr lang="en-US" sz="2400" b="1" i="1" dirty="0"/>
              <a:t> </a:t>
            </a:r>
            <a:r>
              <a:rPr lang="en-US" sz="2400" b="1" i="1" dirty="0" err="1"/>
              <a:t>satu</a:t>
            </a:r>
            <a:r>
              <a:rPr lang="en-US" sz="2400" b="1" i="1" dirty="0"/>
              <a:t> </a:t>
            </a:r>
            <a:r>
              <a:rPr lang="en-US" sz="2400" b="1" i="1" dirty="0" err="1"/>
              <a:t>ayat</a:t>
            </a:r>
            <a:r>
              <a:rPr lang="en-US" sz="2400" b="1" i="1" dirty="0"/>
              <a:t>.” (HR. Al –</a:t>
            </a:r>
            <a:br>
              <a:rPr lang="en-US" sz="2400" b="1" i="1" dirty="0"/>
            </a:br>
            <a:r>
              <a:rPr lang="en-US" sz="2400" b="1" i="1" dirty="0" err="1"/>
              <a:t>Bukhari</a:t>
            </a:r>
            <a:r>
              <a:rPr lang="en-US" sz="2400" b="1" i="1" dirty="0"/>
              <a:t>)</a:t>
            </a:r>
            <a:br>
              <a:rPr lang="en-US" sz="2400" b="1" i="1" dirty="0"/>
            </a:br>
            <a:r>
              <a:rPr lang="en-US" sz="2400" dirty="0"/>
              <a:t/>
            </a:r>
            <a:br>
              <a:rPr lang="en-US" sz="2400" dirty="0"/>
            </a:br>
            <a:r>
              <a:rPr lang="en-US" sz="2400" dirty="0" err="1" smtClean="0"/>
              <a:t>Perintah</a:t>
            </a:r>
            <a:r>
              <a:rPr lang="en-US" sz="2400" dirty="0" smtClean="0"/>
              <a:t> </a:t>
            </a:r>
            <a:r>
              <a:rPr lang="en-US" sz="2400" dirty="0"/>
              <a:t>Allah SWT </a:t>
            </a:r>
            <a:r>
              <a:rPr lang="en-US" sz="2400" dirty="0" err="1"/>
              <a:t>untuk</a:t>
            </a:r>
            <a:r>
              <a:rPr lang="en-US" sz="2400" dirty="0"/>
              <a:t> </a:t>
            </a:r>
            <a:r>
              <a:rPr lang="en-US" sz="2400" dirty="0" err="1"/>
              <a:t>menyeru</a:t>
            </a:r>
            <a:r>
              <a:rPr lang="en-US" sz="2400" dirty="0"/>
              <a:t> </a:t>
            </a:r>
            <a:r>
              <a:rPr lang="en-US" sz="2400" dirty="0" err="1"/>
              <a:t>kepada</a:t>
            </a:r>
            <a:r>
              <a:rPr lang="en-US" sz="2400" dirty="0"/>
              <a:t> </a:t>
            </a:r>
            <a:r>
              <a:rPr lang="en-US" sz="2400" dirty="0" err="1"/>
              <a:t>sekalian</a:t>
            </a:r>
            <a:r>
              <a:rPr lang="en-US" sz="2400" dirty="0"/>
              <a:t> </a:t>
            </a:r>
            <a:r>
              <a:rPr lang="en-US" sz="2400" dirty="0" err="1"/>
              <a:t>manusia</a:t>
            </a:r>
            <a:r>
              <a:rPr lang="en-US" sz="2400" dirty="0"/>
              <a:t/>
            </a:r>
            <a:br>
              <a:rPr lang="en-US" sz="2400" dirty="0"/>
            </a:br>
            <a:r>
              <a:rPr lang="en-US" sz="2400" dirty="0" err="1"/>
              <a:t>merupakan</a:t>
            </a:r>
            <a:r>
              <a:rPr lang="en-US" sz="2400" dirty="0"/>
              <a:t> </a:t>
            </a:r>
            <a:r>
              <a:rPr lang="en-US" sz="2400" dirty="0" err="1"/>
              <a:t>perintah</a:t>
            </a:r>
            <a:r>
              <a:rPr lang="en-US" sz="2400" dirty="0"/>
              <a:t> </a:t>
            </a:r>
            <a:r>
              <a:rPr lang="en-US" sz="2400" dirty="0" err="1"/>
              <a:t>untuk</a:t>
            </a:r>
            <a:r>
              <a:rPr lang="en-US" sz="2400" dirty="0"/>
              <a:t> </a:t>
            </a:r>
            <a:r>
              <a:rPr lang="en-US" sz="2400" dirty="0" err="1"/>
              <a:t>berinteraksi</a:t>
            </a:r>
            <a:r>
              <a:rPr lang="en-US" sz="2400" dirty="0"/>
              <a:t> </a:t>
            </a:r>
            <a:r>
              <a:rPr lang="en-US" sz="2400" dirty="0" err="1"/>
              <a:t>melalui</a:t>
            </a:r>
            <a:r>
              <a:rPr lang="en-US" sz="2400" dirty="0"/>
              <a:t> </a:t>
            </a:r>
            <a:r>
              <a:rPr lang="en-US" sz="2400" dirty="0" err="1"/>
              <a:t>informasi</a:t>
            </a:r>
            <a:r>
              <a:rPr lang="en-US" sz="2400" dirty="0"/>
              <a:t> </a:t>
            </a:r>
            <a:r>
              <a:rPr lang="en-US" sz="2400" dirty="0" err="1"/>
              <a:t>dan</a:t>
            </a:r>
            <a:r>
              <a:rPr lang="en-US" sz="2400" dirty="0"/>
              <a:t/>
            </a:r>
            <a:br>
              <a:rPr lang="en-US" sz="2400" dirty="0"/>
            </a:br>
            <a:r>
              <a:rPr lang="en-US" sz="2400" dirty="0" err="1"/>
              <a:t>komunikasi</a:t>
            </a:r>
            <a:r>
              <a:rPr lang="en-US" sz="2400" dirty="0"/>
              <a:t>. </a:t>
            </a:r>
            <a:r>
              <a:rPr lang="en-US" sz="2400" dirty="0" err="1"/>
              <a:t>Alqur`an</a:t>
            </a:r>
            <a:r>
              <a:rPr lang="en-US" sz="2400" dirty="0"/>
              <a:t> </a:t>
            </a:r>
            <a:r>
              <a:rPr lang="en-US" sz="2400" dirty="0" err="1"/>
              <a:t>adalah</a:t>
            </a:r>
            <a:r>
              <a:rPr lang="en-US" sz="2400" dirty="0"/>
              <a:t> </a:t>
            </a:r>
            <a:r>
              <a:rPr lang="en-US" sz="2400" dirty="0" err="1"/>
              <a:t>sumber</a:t>
            </a:r>
            <a:r>
              <a:rPr lang="en-US" sz="2400" dirty="0"/>
              <a:t> </a:t>
            </a:r>
            <a:r>
              <a:rPr lang="en-US" sz="2400" dirty="0" err="1"/>
              <a:t>informasi</a:t>
            </a:r>
            <a:r>
              <a:rPr lang="en-US" sz="2400" dirty="0"/>
              <a:t> </a:t>
            </a:r>
            <a:r>
              <a:rPr lang="en-US" sz="2400" dirty="0" err="1"/>
              <a:t>mengenai</a:t>
            </a:r>
            <a:r>
              <a:rPr lang="en-US" sz="2400" dirty="0"/>
              <a:t> </a:t>
            </a:r>
            <a:r>
              <a:rPr lang="en-US" sz="2400" dirty="0" err="1"/>
              <a:t>keagamaan</a:t>
            </a:r>
            <a:r>
              <a:rPr lang="en-US" sz="2400" dirty="0"/>
              <a:t/>
            </a:r>
            <a:br>
              <a:rPr lang="en-US" sz="2400" dirty="0"/>
            </a:br>
            <a:r>
              <a:rPr lang="en-US" sz="2400" dirty="0"/>
              <a:t>(Islam) </a:t>
            </a:r>
            <a:r>
              <a:rPr lang="en-US" sz="2400" dirty="0" err="1"/>
              <a:t>dari</a:t>
            </a:r>
            <a:r>
              <a:rPr lang="en-US" sz="2400" dirty="0"/>
              <a:t> </a:t>
            </a:r>
            <a:r>
              <a:rPr lang="en-US" sz="2400" dirty="0" err="1"/>
              <a:t>Tuhan</a:t>
            </a:r>
            <a:r>
              <a:rPr lang="en-US" sz="2400" dirty="0"/>
              <a:t> </a:t>
            </a:r>
            <a:r>
              <a:rPr lang="en-US" sz="2400" dirty="0" err="1"/>
              <a:t>kepada</a:t>
            </a:r>
            <a:r>
              <a:rPr lang="en-US" sz="2400" dirty="0"/>
              <a:t> </a:t>
            </a:r>
            <a:r>
              <a:rPr lang="en-US" sz="2400" dirty="0" err="1"/>
              <a:t>umat</a:t>
            </a:r>
            <a:r>
              <a:rPr lang="en-US" sz="2400" dirty="0"/>
              <a:t> </a:t>
            </a:r>
            <a:r>
              <a:rPr lang="en-US" sz="2400" dirty="0" err="1"/>
              <a:t>manusia</a:t>
            </a:r>
            <a:r>
              <a:rPr lang="en-US" sz="2400" dirty="0"/>
              <a:t> </a:t>
            </a:r>
            <a:r>
              <a:rPr lang="en-US" sz="2400" dirty="0" err="1"/>
              <a:t>sebagai</a:t>
            </a:r>
            <a:r>
              <a:rPr lang="en-US" sz="2400" dirty="0"/>
              <a:t> </a:t>
            </a:r>
            <a:r>
              <a:rPr lang="en-US" sz="2400" dirty="0" err="1"/>
              <a:t>pemeluk</a:t>
            </a:r>
            <a:r>
              <a:rPr lang="en-US" sz="2400" dirty="0"/>
              <a:t> Islam.</a:t>
            </a:r>
            <a:br>
              <a:rPr lang="en-US" sz="2400" dirty="0"/>
            </a:br>
            <a:r>
              <a:rPr lang="en-US" sz="2400" dirty="0" err="1"/>
              <a:t>Demikian</a:t>
            </a:r>
            <a:r>
              <a:rPr lang="en-US" sz="2400" dirty="0"/>
              <a:t> pula </a:t>
            </a:r>
            <a:r>
              <a:rPr lang="en-US" sz="2400" dirty="0" err="1"/>
              <a:t>sabda</a:t>
            </a:r>
            <a:r>
              <a:rPr lang="en-US" sz="2400" dirty="0"/>
              <a:t> </a:t>
            </a:r>
            <a:r>
              <a:rPr lang="en-US" sz="2400" dirty="0" err="1"/>
              <a:t>Rasulullah</a:t>
            </a:r>
            <a:r>
              <a:rPr lang="en-US" sz="2400" dirty="0"/>
              <a:t> SAW yang </a:t>
            </a:r>
            <a:r>
              <a:rPr lang="en-US" sz="2400" dirty="0" err="1"/>
              <a:t>memerintahkan</a:t>
            </a:r>
            <a:r>
              <a:rPr lang="en-US" sz="2400" dirty="0"/>
              <a:t> </a:t>
            </a:r>
            <a:r>
              <a:rPr lang="en-US" sz="2400" dirty="0" err="1"/>
              <a:t>untuk</a:t>
            </a:r>
            <a:r>
              <a:rPr lang="en-US" sz="2400" dirty="0"/>
              <a:t/>
            </a:r>
            <a:br>
              <a:rPr lang="en-US" sz="2400" dirty="0"/>
            </a:br>
            <a:r>
              <a:rPr lang="en-US" sz="2400" dirty="0" err="1"/>
              <a:t>menyampaikan</a:t>
            </a:r>
            <a:r>
              <a:rPr lang="en-US" sz="2400" dirty="0"/>
              <a:t> </a:t>
            </a:r>
            <a:r>
              <a:rPr lang="en-US" sz="2400" dirty="0" err="1"/>
              <a:t>sesuatu</a:t>
            </a:r>
            <a:r>
              <a:rPr lang="en-US" sz="2400" dirty="0"/>
              <a:t> yang </a:t>
            </a:r>
            <a:r>
              <a:rPr lang="en-US" sz="2400" dirty="0" err="1"/>
              <a:t>berasal</a:t>
            </a:r>
            <a:r>
              <a:rPr lang="en-US" sz="2400" dirty="0"/>
              <a:t> </a:t>
            </a:r>
            <a:r>
              <a:rPr lang="en-US" sz="2400" dirty="0" err="1"/>
              <a:t>dari</a:t>
            </a:r>
            <a:r>
              <a:rPr lang="en-US" sz="2400" dirty="0"/>
              <a:t> </a:t>
            </a:r>
            <a:r>
              <a:rPr lang="en-US" sz="2400" dirty="0" err="1"/>
              <a:t>Rasul</a:t>
            </a:r>
            <a:r>
              <a:rPr lang="en-US" sz="2400" dirty="0"/>
              <a:t>, </a:t>
            </a:r>
            <a:r>
              <a:rPr lang="en-US" sz="2400" dirty="0" err="1"/>
              <a:t>walaupun</a:t>
            </a:r>
            <a:r>
              <a:rPr lang="en-US" sz="2400" dirty="0"/>
              <a:t> </a:t>
            </a:r>
            <a:r>
              <a:rPr lang="en-US" sz="2400" dirty="0" err="1"/>
              <a:t>hanya</a:t>
            </a:r>
            <a:r>
              <a:rPr lang="en-US" sz="2400" dirty="0"/>
              <a:t> </a:t>
            </a:r>
            <a:r>
              <a:rPr lang="en-US" sz="2400" dirty="0" err="1"/>
              <a:t>satu</a:t>
            </a:r>
            <a:r>
              <a:rPr lang="en-US" sz="2400" dirty="0"/>
              <a:t/>
            </a:r>
            <a:br>
              <a:rPr lang="en-US" sz="2400" dirty="0"/>
            </a:br>
            <a:r>
              <a:rPr lang="en-US" sz="2400" dirty="0" err="1"/>
              <a:t>ayat</a:t>
            </a:r>
            <a:r>
              <a:rPr lang="en-US" sz="2400" dirty="0"/>
              <a:t> </a:t>
            </a:r>
            <a:r>
              <a:rPr lang="en-US" sz="2400" dirty="0" err="1"/>
              <a:t>kepada</a:t>
            </a:r>
            <a:r>
              <a:rPr lang="en-US" sz="2400" dirty="0"/>
              <a:t> orang lain. </a:t>
            </a:r>
            <a:r>
              <a:rPr lang="en-US" sz="2400" dirty="0" err="1"/>
              <a:t>Ini</a:t>
            </a:r>
            <a:r>
              <a:rPr lang="en-US" sz="2400" dirty="0"/>
              <a:t> </a:t>
            </a:r>
            <a:r>
              <a:rPr lang="en-US" sz="2400" dirty="0" err="1"/>
              <a:t>menunjukkan</a:t>
            </a:r>
            <a:r>
              <a:rPr lang="en-US" sz="2400" dirty="0"/>
              <a:t> </a:t>
            </a:r>
            <a:r>
              <a:rPr lang="en-US" sz="2400" dirty="0" err="1"/>
              <a:t>bahwa</a:t>
            </a:r>
            <a:r>
              <a:rPr lang="en-US" sz="2400" dirty="0"/>
              <a:t> </a:t>
            </a:r>
            <a:r>
              <a:rPr lang="en-US" sz="2400" dirty="0" err="1"/>
              <a:t>Rasulullah</a:t>
            </a:r>
            <a:r>
              <a:rPr lang="en-US" sz="2400" dirty="0"/>
              <a:t> SAW</a:t>
            </a:r>
            <a:br>
              <a:rPr lang="en-US" sz="2400" dirty="0"/>
            </a:br>
            <a:r>
              <a:rPr lang="en-US" sz="2400" dirty="0" err="1"/>
              <a:t>memerintahkan</a:t>
            </a:r>
            <a:r>
              <a:rPr lang="en-US" sz="2400" dirty="0"/>
              <a:t> </a:t>
            </a:r>
            <a:r>
              <a:rPr lang="en-US" sz="2400" dirty="0" err="1"/>
              <a:t>untuk</a:t>
            </a:r>
            <a:r>
              <a:rPr lang="en-US" sz="2400" dirty="0"/>
              <a:t> </a:t>
            </a:r>
            <a:r>
              <a:rPr lang="en-US" sz="2400" dirty="0" err="1"/>
              <a:t>menyebarkan</a:t>
            </a:r>
            <a:r>
              <a:rPr lang="en-US" sz="2400" dirty="0"/>
              <a:t> </a:t>
            </a:r>
            <a:r>
              <a:rPr lang="en-US" sz="2400" dirty="0" err="1"/>
              <a:t>informasi</a:t>
            </a:r>
            <a:r>
              <a:rPr lang="en-US" sz="2400" dirty="0"/>
              <a:t> yang </a:t>
            </a:r>
            <a:r>
              <a:rPr lang="en-US" sz="2400" dirty="0" err="1"/>
              <a:t>berasal</a:t>
            </a:r>
            <a:r>
              <a:rPr lang="en-US" sz="2400" dirty="0"/>
              <a:t> </a:t>
            </a:r>
            <a:r>
              <a:rPr lang="en-US" sz="2400" dirty="0" err="1"/>
              <a:t>dari</a:t>
            </a:r>
            <a:r>
              <a:rPr lang="en-US" sz="2400" dirty="0"/>
              <a:t> </a:t>
            </a:r>
            <a:r>
              <a:rPr lang="en-US" sz="2400" dirty="0" err="1"/>
              <a:t>Beliau</a:t>
            </a:r>
            <a:r>
              <a:rPr lang="en-US" sz="2400" dirty="0"/>
              <a:t>.</a:t>
            </a:r>
          </a:p>
        </p:txBody>
      </p:sp>
    </p:spTree>
    <p:extLst>
      <p:ext uri="{BB962C8B-B14F-4D97-AF65-F5344CB8AC3E}">
        <p14:creationId xmlns:p14="http://schemas.microsoft.com/office/powerpoint/2010/main" val="3295747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81000" y="380999"/>
            <a:ext cx="8534400" cy="6096001"/>
          </a:xfrm>
        </p:spPr>
        <p:txBody>
          <a:bodyPr>
            <a:noAutofit/>
          </a:bodyPr>
          <a:lstStyle/>
          <a:p>
            <a:pPr algn="l"/>
            <a:r>
              <a:rPr lang="en-US" sz="2400" b="1" dirty="0" err="1" smtClean="0"/>
              <a:t>Materi</a:t>
            </a:r>
            <a:r>
              <a:rPr lang="en-US" sz="2400" b="1" dirty="0" smtClean="0"/>
              <a:t> </a:t>
            </a:r>
            <a:r>
              <a:rPr lang="en-US" sz="2400" b="1" dirty="0" err="1" smtClean="0"/>
              <a:t>Ilmu</a:t>
            </a:r>
            <a:r>
              <a:rPr lang="en-US" sz="2400" b="1" dirty="0" smtClean="0"/>
              <a:t> </a:t>
            </a:r>
            <a:r>
              <a:rPr lang="en-US" sz="2400" b="1" dirty="0" err="1" smtClean="0"/>
              <a:t>Dakwah</a:t>
            </a:r>
            <a:r>
              <a:rPr lang="en-US" sz="2400" b="1" dirty="0" smtClean="0"/>
              <a:t/>
            </a:r>
            <a:br>
              <a:rPr lang="en-US" sz="2400" b="1" dirty="0" smtClean="0"/>
            </a:br>
            <a:r>
              <a:rPr lang="en-US" sz="2400" b="1" i="1" dirty="0" smtClean="0"/>
              <a:t/>
            </a:r>
            <a:br>
              <a:rPr lang="en-US" sz="2400" b="1" i="1" dirty="0" smtClean="0"/>
            </a:br>
            <a:r>
              <a:rPr lang="en-US" sz="2400" b="1" i="1" dirty="0" err="1" smtClean="0"/>
              <a:t>Maddah</a:t>
            </a:r>
            <a:r>
              <a:rPr lang="en-US" sz="2400" dirty="0" smtClean="0"/>
              <a:t> </a:t>
            </a:r>
            <a:r>
              <a:rPr lang="en-US" sz="2400" dirty="0"/>
              <a:t>(</a:t>
            </a:r>
            <a:r>
              <a:rPr lang="en-US" sz="2400" dirty="0" err="1"/>
              <a:t>materi</a:t>
            </a:r>
            <a:r>
              <a:rPr lang="en-US" sz="2400" dirty="0"/>
              <a:t>) </a:t>
            </a:r>
            <a:r>
              <a:rPr lang="en-US" sz="2400" dirty="0" err="1"/>
              <a:t>dakwah</a:t>
            </a:r>
            <a:r>
              <a:rPr lang="en-US" sz="2400" dirty="0"/>
              <a:t> </a:t>
            </a:r>
            <a:r>
              <a:rPr lang="en-US" sz="2400" dirty="0" err="1"/>
              <a:t>adalah</a:t>
            </a:r>
            <a:r>
              <a:rPr lang="en-US" sz="2400" dirty="0"/>
              <a:t> </a:t>
            </a:r>
            <a:r>
              <a:rPr lang="en-US" sz="2400" dirty="0" err="1"/>
              <a:t>isi</a:t>
            </a:r>
            <a:r>
              <a:rPr lang="en-US" sz="2400" dirty="0"/>
              <a:t> </a:t>
            </a:r>
            <a:r>
              <a:rPr lang="en-US" sz="2400" dirty="0" err="1"/>
              <a:t>pesan</a:t>
            </a:r>
            <a:r>
              <a:rPr lang="en-US" sz="2400" dirty="0"/>
              <a:t> </a:t>
            </a:r>
            <a:r>
              <a:rPr lang="en-US" sz="2400" dirty="0" err="1"/>
              <a:t>atau</a:t>
            </a:r>
            <a:r>
              <a:rPr lang="en-US" sz="2400" dirty="0"/>
              <a:t> </a:t>
            </a:r>
            <a:r>
              <a:rPr lang="en-US" sz="2400" dirty="0" err="1"/>
              <a:t>materi</a:t>
            </a:r>
            <a:r>
              <a:rPr lang="en-US" sz="2400" dirty="0"/>
              <a:t> </a:t>
            </a:r>
            <a:r>
              <a:rPr lang="en-US" sz="2400" dirty="0" smtClean="0"/>
              <a:t>yang </a:t>
            </a:r>
            <a:r>
              <a:rPr lang="en-US" sz="2400" dirty="0" err="1" smtClean="0"/>
              <a:t>disampaikan</a:t>
            </a:r>
            <a:r>
              <a:rPr lang="en-US" sz="2400" dirty="0" smtClean="0"/>
              <a:t> </a:t>
            </a:r>
            <a:r>
              <a:rPr lang="en-US" sz="2400" b="1" dirty="0" err="1"/>
              <a:t>da`I</a:t>
            </a:r>
            <a:r>
              <a:rPr lang="en-US" sz="2400" b="1" dirty="0"/>
              <a:t> </a:t>
            </a:r>
            <a:r>
              <a:rPr lang="en-US" sz="2400" dirty="0" err="1"/>
              <a:t>kepada</a:t>
            </a:r>
            <a:r>
              <a:rPr lang="en-US" sz="2400" dirty="0"/>
              <a:t> </a:t>
            </a:r>
            <a:r>
              <a:rPr lang="en-US" sz="2400" b="1" dirty="0" err="1"/>
              <a:t>mad`u</a:t>
            </a:r>
            <a:r>
              <a:rPr lang="en-US" sz="2400" dirty="0"/>
              <a:t>. </a:t>
            </a:r>
            <a:r>
              <a:rPr lang="en-US" sz="2400" dirty="0" err="1"/>
              <a:t>Dalam</a:t>
            </a:r>
            <a:r>
              <a:rPr lang="en-US" sz="2400" dirty="0"/>
              <a:t> </a:t>
            </a:r>
            <a:r>
              <a:rPr lang="en-US" sz="2400" dirty="0" err="1"/>
              <a:t>hal</a:t>
            </a:r>
            <a:r>
              <a:rPr lang="en-US" sz="2400" dirty="0"/>
              <a:t> </a:t>
            </a:r>
            <a:r>
              <a:rPr lang="en-US" sz="2400" dirty="0" err="1"/>
              <a:t>ini</a:t>
            </a:r>
            <a:r>
              <a:rPr lang="en-US" sz="2400" dirty="0"/>
              <a:t> </a:t>
            </a:r>
            <a:r>
              <a:rPr lang="en-US" sz="2400" dirty="0" err="1"/>
              <a:t>sudah</a:t>
            </a:r>
            <a:r>
              <a:rPr lang="en-US" sz="2400" dirty="0"/>
              <a:t> </a:t>
            </a:r>
            <a:r>
              <a:rPr lang="en-US" sz="2400" dirty="0" err="1"/>
              <a:t>jelas</a:t>
            </a:r>
            <a:r>
              <a:rPr lang="en-US" sz="2400" dirty="0"/>
              <a:t> </a:t>
            </a:r>
            <a:r>
              <a:rPr lang="en-US" sz="2400" dirty="0" err="1"/>
              <a:t>bahwa</a:t>
            </a:r>
            <a:r>
              <a:rPr lang="en-US" sz="2400" dirty="0"/>
              <a:t> </a:t>
            </a:r>
            <a:r>
              <a:rPr lang="en-US" sz="2400" dirty="0" smtClean="0"/>
              <a:t>yang </a:t>
            </a:r>
            <a:r>
              <a:rPr lang="en-US" sz="2400" dirty="0" err="1" smtClean="0"/>
              <a:t>menjadi</a:t>
            </a:r>
            <a:r>
              <a:rPr lang="en-US" sz="2400" dirty="0" smtClean="0"/>
              <a:t> </a:t>
            </a:r>
            <a:r>
              <a:rPr lang="en-US" sz="2400" dirty="0" err="1"/>
              <a:t>maddah</a:t>
            </a:r>
            <a:r>
              <a:rPr lang="en-US" sz="2400" dirty="0"/>
              <a:t> </a:t>
            </a:r>
            <a:r>
              <a:rPr lang="en-US" sz="2400" dirty="0" err="1"/>
              <a:t>dakwah</a:t>
            </a:r>
            <a:r>
              <a:rPr lang="en-US" sz="2400" dirty="0"/>
              <a:t> </a:t>
            </a:r>
            <a:r>
              <a:rPr lang="en-US" sz="2400" dirty="0" err="1"/>
              <a:t>adalah</a:t>
            </a:r>
            <a:r>
              <a:rPr lang="en-US" sz="2400" dirty="0"/>
              <a:t> </a:t>
            </a:r>
            <a:r>
              <a:rPr lang="en-US" sz="2400" dirty="0" err="1"/>
              <a:t>ajaran</a:t>
            </a:r>
            <a:r>
              <a:rPr lang="en-US" sz="2400" dirty="0"/>
              <a:t> Islam </a:t>
            </a:r>
            <a:r>
              <a:rPr lang="en-US" sz="2400" dirty="0" err="1"/>
              <a:t>itu</a:t>
            </a:r>
            <a:r>
              <a:rPr lang="en-US" sz="2400" dirty="0"/>
              <a:t> </a:t>
            </a:r>
            <a:r>
              <a:rPr lang="en-US" sz="2400" dirty="0" err="1"/>
              <a:t>sendiri</a:t>
            </a:r>
            <a:r>
              <a:rPr lang="en-US" sz="2400" dirty="0"/>
              <a:t>. </a:t>
            </a:r>
            <a:r>
              <a:rPr lang="en-US" sz="2400" dirty="0" err="1"/>
              <a:t>Secara</a:t>
            </a:r>
            <a:r>
              <a:rPr lang="en-US" sz="2400" dirty="0"/>
              <a:t> </a:t>
            </a:r>
            <a:r>
              <a:rPr lang="en-US" sz="2400" dirty="0" err="1" smtClean="0"/>
              <a:t>umum</a:t>
            </a:r>
            <a:r>
              <a:rPr lang="en-US" sz="2400" dirty="0" smtClean="0"/>
              <a:t> </a:t>
            </a:r>
            <a:r>
              <a:rPr lang="en-US" sz="2400" dirty="0" err="1" smtClean="0"/>
              <a:t>materi</a:t>
            </a:r>
            <a:r>
              <a:rPr lang="en-US" sz="2400" dirty="0" smtClean="0"/>
              <a:t> </a:t>
            </a:r>
            <a:r>
              <a:rPr lang="en-US" sz="2400" dirty="0" err="1"/>
              <a:t>dakwah</a:t>
            </a:r>
            <a:r>
              <a:rPr lang="en-US" sz="2400" dirty="0"/>
              <a:t> </a:t>
            </a:r>
            <a:r>
              <a:rPr lang="en-US" sz="2400" dirty="0" err="1" smtClean="0"/>
              <a:t>dapat</a:t>
            </a:r>
            <a:r>
              <a:rPr lang="en-US" sz="2400" dirty="0" smtClean="0"/>
              <a:t> </a:t>
            </a:r>
            <a:r>
              <a:rPr lang="en-US" sz="2400" dirty="0" err="1" smtClean="0"/>
              <a:t>diklasifikasikan</a:t>
            </a:r>
            <a:r>
              <a:rPr lang="en-US" sz="2400" dirty="0" smtClean="0"/>
              <a:t> </a:t>
            </a:r>
            <a:r>
              <a:rPr lang="en-US" sz="2400" dirty="0" err="1"/>
              <a:t>menjadi</a:t>
            </a:r>
            <a:r>
              <a:rPr lang="en-US" sz="2400" dirty="0"/>
              <a:t> </a:t>
            </a:r>
            <a:r>
              <a:rPr lang="en-US" sz="2400" dirty="0" err="1"/>
              <a:t>tiga</a:t>
            </a:r>
            <a:r>
              <a:rPr lang="en-US" sz="2400" dirty="0"/>
              <a:t>, </a:t>
            </a:r>
            <a:r>
              <a:rPr lang="en-US" sz="2400" dirty="0" err="1"/>
              <a:t>yaitu</a:t>
            </a:r>
            <a:r>
              <a:rPr lang="en-US" sz="2400" dirty="0" smtClean="0"/>
              <a:t>:</a:t>
            </a:r>
            <a:br>
              <a:rPr lang="en-US" sz="2400" dirty="0" smtClean="0"/>
            </a:br>
            <a:r>
              <a:rPr lang="en-US" sz="2400" dirty="0"/>
              <a:t/>
            </a:r>
            <a:br>
              <a:rPr lang="en-US" sz="2400" dirty="0"/>
            </a:br>
            <a:r>
              <a:rPr lang="en-US" sz="2400" b="1" dirty="0"/>
              <a:t>1. </a:t>
            </a:r>
            <a:r>
              <a:rPr lang="en-US" sz="2400" b="1" dirty="0" err="1"/>
              <a:t>Akidah</a:t>
            </a:r>
            <a:r>
              <a:rPr lang="en-US" sz="2400" b="1" dirty="0"/>
              <a:t> (</a:t>
            </a:r>
            <a:r>
              <a:rPr lang="en-US" sz="2400" b="1" dirty="0" err="1"/>
              <a:t>keimanan</a:t>
            </a:r>
            <a:r>
              <a:rPr lang="en-US" sz="2400" b="1" dirty="0" smtClean="0"/>
              <a:t>)</a:t>
            </a:r>
            <a:r>
              <a:rPr lang="en-US" sz="2400" dirty="0"/>
              <a:t/>
            </a:r>
            <a:br>
              <a:rPr lang="en-US" sz="2400" dirty="0"/>
            </a:br>
            <a:r>
              <a:rPr lang="en-US" sz="2400" dirty="0" err="1"/>
              <a:t>Masalah</a:t>
            </a:r>
            <a:r>
              <a:rPr lang="en-US" sz="2400" dirty="0"/>
              <a:t> </a:t>
            </a:r>
            <a:r>
              <a:rPr lang="en-US" sz="2400" dirty="0" err="1"/>
              <a:t>pokok</a:t>
            </a:r>
            <a:r>
              <a:rPr lang="en-US" sz="2400" dirty="0"/>
              <a:t> yang </a:t>
            </a:r>
            <a:r>
              <a:rPr lang="en-US" sz="2400" dirty="0" err="1"/>
              <a:t>menjadi</a:t>
            </a:r>
            <a:r>
              <a:rPr lang="en-US" sz="2400" dirty="0"/>
              <a:t> </a:t>
            </a:r>
            <a:r>
              <a:rPr lang="en-US" sz="2400" dirty="0" err="1"/>
              <a:t>materi</a:t>
            </a:r>
            <a:r>
              <a:rPr lang="en-US" sz="2400" dirty="0"/>
              <a:t> </a:t>
            </a:r>
            <a:r>
              <a:rPr lang="en-US" sz="2400" dirty="0" err="1"/>
              <a:t>dakwah</a:t>
            </a:r>
            <a:r>
              <a:rPr lang="en-US" sz="2400" dirty="0"/>
              <a:t> </a:t>
            </a:r>
            <a:r>
              <a:rPr lang="en-US" sz="2400" dirty="0" err="1"/>
              <a:t>adalah</a:t>
            </a:r>
            <a:r>
              <a:rPr lang="en-US" sz="2400" dirty="0"/>
              <a:t> </a:t>
            </a:r>
            <a:r>
              <a:rPr lang="en-US" sz="2400" dirty="0" err="1" smtClean="0"/>
              <a:t>akidah</a:t>
            </a:r>
            <a:r>
              <a:rPr lang="en-US" sz="2400" dirty="0" smtClean="0"/>
              <a:t> </a:t>
            </a:r>
            <a:r>
              <a:rPr lang="en-US" sz="2400" dirty="0" err="1" smtClean="0"/>
              <a:t>Islamiah</a:t>
            </a:r>
            <a:r>
              <a:rPr lang="en-US" sz="2400" dirty="0"/>
              <a:t>. </a:t>
            </a:r>
            <a:r>
              <a:rPr lang="en-US" sz="2400" dirty="0" err="1" smtClean="0"/>
              <a:t>Karena</a:t>
            </a:r>
            <a:r>
              <a:rPr lang="en-US" sz="2400" dirty="0" smtClean="0"/>
              <a:t> </a:t>
            </a:r>
            <a:r>
              <a:rPr lang="en-US" sz="2400" dirty="0" err="1" smtClean="0"/>
              <a:t>akidah</a:t>
            </a:r>
            <a:r>
              <a:rPr lang="en-US" sz="2400" dirty="0" smtClean="0"/>
              <a:t> </a:t>
            </a:r>
            <a:r>
              <a:rPr lang="en-US" sz="2400" dirty="0" err="1"/>
              <a:t>mengikat</a:t>
            </a:r>
            <a:r>
              <a:rPr lang="en-US" sz="2400" dirty="0"/>
              <a:t> </a:t>
            </a:r>
            <a:r>
              <a:rPr lang="en-US" sz="2400" dirty="0" err="1"/>
              <a:t>kalbu</a:t>
            </a:r>
            <a:r>
              <a:rPr lang="en-US" sz="2400" dirty="0"/>
              <a:t> </a:t>
            </a:r>
            <a:r>
              <a:rPr lang="en-US" sz="2400" dirty="0" err="1"/>
              <a:t>manusia</a:t>
            </a:r>
            <a:r>
              <a:rPr lang="en-US" sz="2400" dirty="0"/>
              <a:t> </a:t>
            </a:r>
            <a:r>
              <a:rPr lang="en-US" sz="2400" dirty="0" err="1"/>
              <a:t>dan</a:t>
            </a:r>
            <a:r>
              <a:rPr lang="en-US" sz="2400" dirty="0"/>
              <a:t> </a:t>
            </a:r>
            <a:r>
              <a:rPr lang="en-US" sz="2400" dirty="0" err="1" smtClean="0"/>
              <a:t>menguasai</a:t>
            </a:r>
            <a:r>
              <a:rPr lang="en-US" sz="2400" dirty="0" smtClean="0"/>
              <a:t> </a:t>
            </a:r>
            <a:r>
              <a:rPr lang="en-US" sz="2400" dirty="0" err="1" smtClean="0"/>
              <a:t>batinya</a:t>
            </a:r>
            <a:r>
              <a:rPr lang="en-US" sz="2400" dirty="0"/>
              <a:t>. Dari </a:t>
            </a:r>
            <a:r>
              <a:rPr lang="en-US" sz="2400" dirty="0" err="1"/>
              <a:t>akidah</a:t>
            </a:r>
            <a:r>
              <a:rPr lang="en-US" sz="2400" dirty="0"/>
              <a:t> </a:t>
            </a:r>
            <a:r>
              <a:rPr lang="en-US" sz="2400" dirty="0" err="1"/>
              <a:t>inilah</a:t>
            </a:r>
            <a:r>
              <a:rPr lang="en-US" sz="2400" dirty="0"/>
              <a:t> yang </a:t>
            </a:r>
            <a:r>
              <a:rPr lang="en-US" sz="2400" dirty="0" err="1"/>
              <a:t>akan</a:t>
            </a:r>
            <a:r>
              <a:rPr lang="en-US" sz="2400" dirty="0"/>
              <a:t> </a:t>
            </a:r>
            <a:r>
              <a:rPr lang="en-US" sz="2400" dirty="0" err="1"/>
              <a:t>membentuk</a:t>
            </a:r>
            <a:r>
              <a:rPr lang="en-US" sz="2400" dirty="0"/>
              <a:t> moral (</a:t>
            </a:r>
            <a:r>
              <a:rPr lang="en-US" sz="2400" dirty="0" err="1" smtClean="0"/>
              <a:t>akhlaq</a:t>
            </a:r>
            <a:r>
              <a:rPr lang="en-US" sz="2400" dirty="0" smtClean="0"/>
              <a:t>) </a:t>
            </a:r>
            <a:r>
              <a:rPr lang="en-US" sz="2400" dirty="0" err="1" smtClean="0"/>
              <a:t>manusia</a:t>
            </a:r>
            <a:r>
              <a:rPr lang="en-US" sz="2400" dirty="0"/>
              <a:t>. </a:t>
            </a:r>
            <a:r>
              <a:rPr lang="en-US" sz="2400" dirty="0" err="1"/>
              <a:t>Oleh</a:t>
            </a:r>
            <a:r>
              <a:rPr lang="en-US" sz="2400" dirty="0"/>
              <a:t> </a:t>
            </a:r>
            <a:r>
              <a:rPr lang="en-US" sz="2400" dirty="0" err="1"/>
              <a:t>karena</a:t>
            </a:r>
            <a:r>
              <a:rPr lang="en-US" sz="2400" dirty="0"/>
              <a:t> </a:t>
            </a:r>
            <a:r>
              <a:rPr lang="en-US" sz="2400" dirty="0" err="1"/>
              <a:t>itu</a:t>
            </a:r>
            <a:r>
              <a:rPr lang="en-US" sz="2400" dirty="0"/>
              <a:t> yang </a:t>
            </a:r>
            <a:r>
              <a:rPr lang="en-US" sz="2400" dirty="0" err="1"/>
              <a:t>pertama</a:t>
            </a:r>
            <a:r>
              <a:rPr lang="en-US" sz="2400" dirty="0"/>
              <a:t> kali </a:t>
            </a:r>
            <a:r>
              <a:rPr lang="en-US" sz="2400" dirty="0" err="1"/>
              <a:t>dijadikan</a:t>
            </a:r>
            <a:r>
              <a:rPr lang="en-US" sz="2400" dirty="0"/>
              <a:t> </a:t>
            </a:r>
            <a:r>
              <a:rPr lang="en-US" sz="2400" dirty="0" err="1"/>
              <a:t>materi</a:t>
            </a:r>
            <a:r>
              <a:rPr lang="en-US" sz="2400" dirty="0"/>
              <a:t> </a:t>
            </a:r>
            <a:r>
              <a:rPr lang="en-US" sz="2400" dirty="0" err="1" smtClean="0"/>
              <a:t>dalam</a:t>
            </a:r>
            <a:r>
              <a:rPr lang="en-US" sz="2400" dirty="0" smtClean="0"/>
              <a:t> </a:t>
            </a:r>
            <a:r>
              <a:rPr lang="en-US" sz="2400" dirty="0" err="1" smtClean="0"/>
              <a:t>dakwah</a:t>
            </a:r>
            <a:r>
              <a:rPr lang="en-US" sz="2400" dirty="0" smtClean="0"/>
              <a:t> </a:t>
            </a:r>
            <a:r>
              <a:rPr lang="en-US" sz="2400" dirty="0"/>
              <a:t>Islam </a:t>
            </a:r>
            <a:r>
              <a:rPr lang="en-US" sz="2400" dirty="0" err="1"/>
              <a:t>adalah</a:t>
            </a:r>
            <a:r>
              <a:rPr lang="en-US" sz="2400" dirty="0"/>
              <a:t> </a:t>
            </a:r>
            <a:r>
              <a:rPr lang="en-US" sz="2400" dirty="0" err="1"/>
              <a:t>akidah</a:t>
            </a:r>
            <a:r>
              <a:rPr lang="en-US" sz="2400" dirty="0"/>
              <a:t> </a:t>
            </a:r>
            <a:r>
              <a:rPr lang="en-US" sz="2400" dirty="0" err="1"/>
              <a:t>atau</a:t>
            </a:r>
            <a:r>
              <a:rPr lang="en-US" sz="2400" dirty="0"/>
              <a:t> </a:t>
            </a:r>
            <a:r>
              <a:rPr lang="en-US" sz="2400" dirty="0" err="1"/>
              <a:t>keimanan</a:t>
            </a:r>
            <a:r>
              <a:rPr lang="en-US" sz="2400" dirty="0"/>
              <a:t>. </a:t>
            </a:r>
            <a:r>
              <a:rPr lang="en-US" sz="2400" dirty="0" err="1"/>
              <a:t>Dengan</a:t>
            </a:r>
            <a:r>
              <a:rPr lang="en-US" sz="2400" dirty="0"/>
              <a:t> </a:t>
            </a:r>
            <a:r>
              <a:rPr lang="en-US" sz="2400" dirty="0" err="1"/>
              <a:t>iman</a:t>
            </a:r>
            <a:r>
              <a:rPr lang="en-US" sz="2400" dirty="0"/>
              <a:t> </a:t>
            </a:r>
            <a:r>
              <a:rPr lang="en-US" sz="2400" dirty="0" smtClean="0"/>
              <a:t>yang </a:t>
            </a:r>
            <a:r>
              <a:rPr lang="en-US" sz="2400" dirty="0" err="1" smtClean="0"/>
              <a:t>kukuh</a:t>
            </a:r>
            <a:r>
              <a:rPr lang="en-US" sz="2400" dirty="0" smtClean="0"/>
              <a:t> </a:t>
            </a:r>
            <a:r>
              <a:rPr lang="en-US" sz="2400" dirty="0" err="1"/>
              <a:t>akan</a:t>
            </a:r>
            <a:r>
              <a:rPr lang="en-US" sz="2400" dirty="0"/>
              <a:t> </a:t>
            </a:r>
            <a:r>
              <a:rPr lang="en-US" sz="2400" dirty="0" err="1"/>
              <a:t>lahir</a:t>
            </a:r>
            <a:r>
              <a:rPr lang="en-US" sz="2400" dirty="0"/>
              <a:t> </a:t>
            </a:r>
            <a:r>
              <a:rPr lang="en-US" sz="2400" dirty="0" err="1"/>
              <a:t>keteguhan</a:t>
            </a:r>
            <a:r>
              <a:rPr lang="en-US" sz="2400" dirty="0"/>
              <a:t> </a:t>
            </a:r>
            <a:r>
              <a:rPr lang="en-US" sz="2400" dirty="0" err="1"/>
              <a:t>dan</a:t>
            </a:r>
            <a:r>
              <a:rPr lang="en-US" sz="2400" dirty="0"/>
              <a:t> </a:t>
            </a:r>
            <a:r>
              <a:rPr lang="en-US" sz="2400" dirty="0" err="1"/>
              <a:t>pengorbanan</a:t>
            </a:r>
            <a:r>
              <a:rPr lang="en-US" sz="2400" dirty="0"/>
              <a:t> yang </a:t>
            </a:r>
            <a:r>
              <a:rPr lang="en-US" sz="2400" dirty="0" err="1"/>
              <a:t>selalu</a:t>
            </a:r>
            <a:r>
              <a:rPr lang="en-US" sz="2400" dirty="0"/>
              <a:t> </a:t>
            </a:r>
            <a:r>
              <a:rPr lang="en-US" sz="2400" dirty="0" err="1" smtClean="0"/>
              <a:t>menyertai</a:t>
            </a:r>
            <a:r>
              <a:rPr lang="en-US" sz="2400" dirty="0" smtClean="0"/>
              <a:t> </a:t>
            </a:r>
            <a:r>
              <a:rPr lang="en-US" sz="2400" dirty="0" err="1" smtClean="0"/>
              <a:t>setiap</a:t>
            </a:r>
            <a:r>
              <a:rPr lang="en-US" sz="2400" dirty="0" smtClean="0"/>
              <a:t> </a:t>
            </a:r>
            <a:r>
              <a:rPr lang="en-US" sz="2400" dirty="0" err="1"/>
              <a:t>langkah</a:t>
            </a:r>
            <a:r>
              <a:rPr lang="en-US" sz="2400" dirty="0"/>
              <a:t> </a:t>
            </a:r>
            <a:r>
              <a:rPr lang="en-US" sz="2400" dirty="0" err="1"/>
              <a:t>dakwah</a:t>
            </a:r>
            <a:r>
              <a:rPr lang="en-US" sz="2400" dirty="0" smtClean="0"/>
              <a:t/>
            </a:r>
            <a:br>
              <a:rPr lang="en-US" sz="2400" dirty="0" smtClean="0"/>
            </a:br>
            <a:endParaRPr lang="en-US" sz="2400" dirty="0"/>
          </a:p>
        </p:txBody>
      </p:sp>
    </p:spTree>
    <p:extLst>
      <p:ext uri="{BB962C8B-B14F-4D97-AF65-F5344CB8AC3E}">
        <p14:creationId xmlns:p14="http://schemas.microsoft.com/office/powerpoint/2010/main" val="20234082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228600"/>
            <a:ext cx="8458200" cy="6477000"/>
          </a:xfrm>
        </p:spPr>
        <p:txBody>
          <a:bodyPr>
            <a:noAutofit/>
          </a:bodyPr>
          <a:lstStyle/>
          <a:p>
            <a:pPr algn="l"/>
            <a:r>
              <a:rPr lang="en-US" sz="2000" b="1" dirty="0" smtClean="0"/>
              <a:t>2. </a:t>
            </a:r>
            <a:r>
              <a:rPr lang="en-US" sz="2000" b="1" dirty="0" err="1" smtClean="0"/>
              <a:t>Syariat</a:t>
            </a:r>
            <a:r>
              <a:rPr lang="en-US" sz="2000" dirty="0" smtClean="0"/>
              <a:t/>
            </a:r>
            <a:br>
              <a:rPr lang="en-US" sz="2000" dirty="0" smtClean="0"/>
            </a:br>
            <a:r>
              <a:rPr lang="en-US" sz="2000" dirty="0" err="1" smtClean="0"/>
              <a:t>Syariat</a:t>
            </a:r>
            <a:r>
              <a:rPr lang="en-US" sz="2000" dirty="0" smtClean="0"/>
              <a:t> </a:t>
            </a:r>
            <a:r>
              <a:rPr lang="en-US" sz="2000" dirty="0"/>
              <a:t>Allah yang </a:t>
            </a:r>
            <a:r>
              <a:rPr lang="en-US" sz="2000" dirty="0" err="1"/>
              <a:t>ditujukan</a:t>
            </a:r>
            <a:r>
              <a:rPr lang="en-US" sz="2000" dirty="0"/>
              <a:t> </a:t>
            </a:r>
            <a:r>
              <a:rPr lang="en-US" sz="2000" dirty="0" err="1"/>
              <a:t>untuk</a:t>
            </a:r>
            <a:r>
              <a:rPr lang="en-US" sz="2000" dirty="0"/>
              <a:t> </a:t>
            </a:r>
            <a:r>
              <a:rPr lang="en-US" sz="2000" dirty="0" err="1"/>
              <a:t>umat</a:t>
            </a:r>
            <a:r>
              <a:rPr lang="en-US" sz="2000" dirty="0"/>
              <a:t> </a:t>
            </a:r>
            <a:r>
              <a:rPr lang="en-US" sz="2000" dirty="0" err="1"/>
              <a:t>manusia</a:t>
            </a:r>
            <a:r>
              <a:rPr lang="en-US" sz="2000" dirty="0"/>
              <a:t> </a:t>
            </a:r>
            <a:r>
              <a:rPr lang="en-US" sz="2000" dirty="0" err="1"/>
              <a:t>itu</a:t>
            </a:r>
            <a:r>
              <a:rPr lang="en-US" sz="2000" dirty="0"/>
              <a:t> </a:t>
            </a:r>
            <a:r>
              <a:rPr lang="en-US" sz="2000" dirty="0" err="1"/>
              <a:t>pada</a:t>
            </a:r>
            <a:r>
              <a:rPr lang="en-US" sz="2000" dirty="0"/>
              <a:t/>
            </a:r>
            <a:br>
              <a:rPr lang="en-US" sz="2000" dirty="0"/>
            </a:br>
            <a:r>
              <a:rPr lang="en-US" sz="2000" dirty="0" err="1"/>
              <a:t>dasarnya</a:t>
            </a:r>
            <a:r>
              <a:rPr lang="en-US" sz="2000" dirty="0"/>
              <a:t> </a:t>
            </a:r>
            <a:r>
              <a:rPr lang="en-US" sz="2000" dirty="0" err="1"/>
              <a:t>satu</a:t>
            </a:r>
            <a:r>
              <a:rPr lang="en-US" sz="2000" dirty="0"/>
              <a:t>, </a:t>
            </a:r>
            <a:r>
              <a:rPr lang="en-US" sz="2000" dirty="0" err="1"/>
              <a:t>dan</a:t>
            </a:r>
            <a:r>
              <a:rPr lang="en-US" sz="2000" dirty="0"/>
              <a:t> </a:t>
            </a:r>
            <a:r>
              <a:rPr lang="en-US" sz="2000" dirty="0" err="1"/>
              <a:t>risalah</a:t>
            </a:r>
            <a:r>
              <a:rPr lang="en-US" sz="2000" dirty="0"/>
              <a:t> yang </a:t>
            </a:r>
            <a:r>
              <a:rPr lang="en-US" sz="2000" dirty="0" err="1"/>
              <a:t>ditujukan</a:t>
            </a:r>
            <a:r>
              <a:rPr lang="en-US" sz="2000" dirty="0"/>
              <a:t> </a:t>
            </a:r>
            <a:r>
              <a:rPr lang="en-US" sz="2000" dirty="0" err="1"/>
              <a:t>untuk</a:t>
            </a:r>
            <a:r>
              <a:rPr lang="en-US" sz="2000" dirty="0"/>
              <a:t> </a:t>
            </a:r>
            <a:r>
              <a:rPr lang="en-US" sz="2000" dirty="0" err="1"/>
              <a:t>para</a:t>
            </a:r>
            <a:r>
              <a:rPr lang="en-US" sz="2000" dirty="0"/>
              <a:t> </a:t>
            </a:r>
            <a:r>
              <a:rPr lang="en-US" sz="2000" dirty="0" err="1"/>
              <a:t>nabi</a:t>
            </a:r>
            <a:r>
              <a:rPr lang="en-US" sz="2000" dirty="0"/>
              <a:t> </a:t>
            </a:r>
            <a:r>
              <a:rPr lang="en-US" sz="2000" dirty="0" err="1"/>
              <a:t>bersifat</a:t>
            </a:r>
            <a:r>
              <a:rPr lang="en-US" sz="2000" dirty="0"/>
              <a:t/>
            </a:r>
            <a:br>
              <a:rPr lang="en-US" sz="2000" dirty="0"/>
            </a:br>
            <a:r>
              <a:rPr lang="en-US" sz="2000" dirty="0" err="1"/>
              <a:t>kekal</a:t>
            </a:r>
            <a:r>
              <a:rPr lang="en-US" sz="2000" dirty="0"/>
              <a:t> </a:t>
            </a:r>
            <a:r>
              <a:rPr lang="en-US" sz="2000" dirty="0" err="1"/>
              <a:t>dan</a:t>
            </a:r>
            <a:r>
              <a:rPr lang="en-US" sz="2000" dirty="0"/>
              <a:t> </a:t>
            </a:r>
            <a:r>
              <a:rPr lang="en-US" sz="2000" dirty="0" err="1"/>
              <a:t>abadi</a:t>
            </a:r>
            <a:r>
              <a:rPr lang="en-US" sz="2000" dirty="0"/>
              <a:t>. </a:t>
            </a:r>
            <a:r>
              <a:rPr lang="en-US" sz="2000" dirty="0" err="1"/>
              <a:t>Pangkalnya</a:t>
            </a:r>
            <a:r>
              <a:rPr lang="en-US" sz="2000" dirty="0"/>
              <a:t> </a:t>
            </a:r>
            <a:r>
              <a:rPr lang="en-US" sz="2000" dirty="0" err="1"/>
              <a:t>dimulai</a:t>
            </a:r>
            <a:r>
              <a:rPr lang="en-US" sz="2000" dirty="0"/>
              <a:t> </a:t>
            </a:r>
            <a:r>
              <a:rPr lang="en-US" sz="2000" dirty="0" err="1"/>
              <a:t>sejak</a:t>
            </a:r>
            <a:r>
              <a:rPr lang="en-US" sz="2000" dirty="0"/>
              <a:t> </a:t>
            </a:r>
            <a:r>
              <a:rPr lang="en-US" sz="2000" dirty="0" err="1"/>
              <a:t>Nabi</a:t>
            </a:r>
            <a:r>
              <a:rPr lang="en-US" sz="2000" dirty="0"/>
              <a:t> Adam </a:t>
            </a:r>
            <a:r>
              <a:rPr lang="en-US" sz="2000" dirty="0" err="1"/>
              <a:t>dan</a:t>
            </a:r>
            <a:r>
              <a:rPr lang="en-US" sz="2000" dirty="0"/>
              <a:t> </a:t>
            </a:r>
            <a:r>
              <a:rPr lang="en-US" sz="2000" dirty="0" err="1" smtClean="0"/>
              <a:t>cabang-cabangnya</a:t>
            </a:r>
            <a:r>
              <a:rPr lang="en-US" sz="2000" dirty="0" smtClean="0"/>
              <a:t> </a:t>
            </a:r>
            <a:r>
              <a:rPr lang="en-US" sz="2000" dirty="0" err="1"/>
              <a:t>berakhir</a:t>
            </a:r>
            <a:r>
              <a:rPr lang="en-US" sz="2000" dirty="0"/>
              <a:t> </a:t>
            </a:r>
            <a:r>
              <a:rPr lang="en-US" sz="2000" dirty="0" err="1"/>
              <a:t>sampai</a:t>
            </a:r>
            <a:r>
              <a:rPr lang="en-US" sz="2000" dirty="0"/>
              <a:t> </a:t>
            </a:r>
            <a:r>
              <a:rPr lang="en-US" sz="2000" dirty="0" err="1"/>
              <a:t>manusia</a:t>
            </a:r>
            <a:r>
              <a:rPr lang="en-US" sz="2000" dirty="0"/>
              <a:t> </a:t>
            </a:r>
            <a:r>
              <a:rPr lang="en-US" sz="2000" dirty="0" err="1"/>
              <a:t>terakhir</a:t>
            </a:r>
            <a:r>
              <a:rPr lang="en-US" sz="2000" dirty="0"/>
              <a:t> </a:t>
            </a:r>
            <a:r>
              <a:rPr lang="en-US" sz="2000" dirty="0" err="1"/>
              <a:t>yaitu</a:t>
            </a:r>
            <a:r>
              <a:rPr lang="en-US" sz="2000" dirty="0"/>
              <a:t> </a:t>
            </a:r>
            <a:r>
              <a:rPr lang="en-US" sz="2000" dirty="0" err="1"/>
              <a:t>hingga</a:t>
            </a:r>
            <a:r>
              <a:rPr lang="en-US" sz="2000" dirty="0"/>
              <a:t> </a:t>
            </a:r>
            <a:r>
              <a:rPr lang="en-US" sz="2000" dirty="0" err="1"/>
              <a:t>terjadi</a:t>
            </a:r>
            <a:r>
              <a:rPr lang="en-US" sz="2000" dirty="0"/>
              <a:t/>
            </a:r>
            <a:br>
              <a:rPr lang="en-US" sz="2000" dirty="0"/>
            </a:br>
            <a:r>
              <a:rPr lang="en-US" sz="2000" dirty="0" err="1"/>
              <a:t>hari</a:t>
            </a:r>
            <a:r>
              <a:rPr lang="en-US" sz="2000" dirty="0"/>
              <a:t> </a:t>
            </a:r>
            <a:r>
              <a:rPr lang="en-US" sz="2000" dirty="0" err="1"/>
              <a:t>kiamat</a:t>
            </a:r>
            <a:r>
              <a:rPr lang="en-US" sz="2000" dirty="0"/>
              <a:t>. </a:t>
            </a:r>
            <a:r>
              <a:rPr lang="en-US" sz="2000" dirty="0" err="1"/>
              <a:t>Nabi</a:t>
            </a:r>
            <a:r>
              <a:rPr lang="en-US" sz="2000" dirty="0"/>
              <a:t> Muhammad </a:t>
            </a:r>
            <a:r>
              <a:rPr lang="en-US" sz="2000" dirty="0" err="1"/>
              <a:t>sebagai</a:t>
            </a:r>
            <a:r>
              <a:rPr lang="en-US" sz="2000" dirty="0"/>
              <a:t> </a:t>
            </a:r>
            <a:r>
              <a:rPr lang="en-US" sz="2000" dirty="0" err="1"/>
              <a:t>khatam</a:t>
            </a:r>
            <a:r>
              <a:rPr lang="en-US" sz="2000" dirty="0"/>
              <a:t> al-</a:t>
            </a:r>
            <a:r>
              <a:rPr lang="en-US" sz="2000" dirty="0" err="1"/>
              <a:t>Ambiya</a:t>
            </a:r>
            <a:r>
              <a:rPr lang="en-US" sz="2000" dirty="0"/>
              <a:t> </a:t>
            </a:r>
            <a:r>
              <a:rPr lang="en-US" sz="2000" dirty="0" err="1"/>
              <a:t>wa</a:t>
            </a:r>
            <a:r>
              <a:rPr lang="en-US" sz="2000" dirty="0"/>
              <a:t> al-</a:t>
            </a:r>
            <a:r>
              <a:rPr lang="en-US" sz="2000" dirty="0" err="1"/>
              <a:t>Mursalin</a:t>
            </a:r>
            <a:r>
              <a:rPr lang="en-US" sz="2000" dirty="0"/>
              <a:t> (</a:t>
            </a:r>
            <a:r>
              <a:rPr lang="en-US" sz="2000" dirty="0" err="1"/>
              <a:t>penutup</a:t>
            </a:r>
            <a:r>
              <a:rPr lang="en-US" sz="2000" dirty="0"/>
              <a:t> </a:t>
            </a:r>
            <a:r>
              <a:rPr lang="en-US" sz="2000" dirty="0" err="1"/>
              <a:t>para</a:t>
            </a:r>
            <a:r>
              <a:rPr lang="en-US" sz="2000" dirty="0"/>
              <a:t> </a:t>
            </a:r>
            <a:r>
              <a:rPr lang="en-US" sz="2000" dirty="0" err="1"/>
              <a:t>Nabi</a:t>
            </a:r>
            <a:r>
              <a:rPr lang="en-US" sz="2000" dirty="0"/>
              <a:t> </a:t>
            </a:r>
            <a:r>
              <a:rPr lang="en-US" sz="2000" dirty="0" err="1"/>
              <a:t>dan</a:t>
            </a:r>
            <a:r>
              <a:rPr lang="en-US" sz="2000" dirty="0"/>
              <a:t> </a:t>
            </a:r>
            <a:r>
              <a:rPr lang="en-US" sz="2000" dirty="0" err="1"/>
              <a:t>Rasul</a:t>
            </a:r>
            <a:r>
              <a:rPr lang="en-US" sz="2000" dirty="0"/>
              <a:t>), </a:t>
            </a:r>
            <a:r>
              <a:rPr lang="en-US" sz="2000" dirty="0" err="1"/>
              <a:t>sesungguhnya</a:t>
            </a:r>
            <a:r>
              <a:rPr lang="en-US" sz="2000" dirty="0"/>
              <a:t> </a:t>
            </a:r>
            <a:r>
              <a:rPr lang="en-US" sz="2000" dirty="0" err="1"/>
              <a:t>risalahnya</a:t>
            </a:r>
            <a:r>
              <a:rPr lang="en-US" sz="2000" dirty="0"/>
              <a:t/>
            </a:r>
            <a:br>
              <a:rPr lang="en-US" sz="2000" dirty="0"/>
            </a:br>
            <a:r>
              <a:rPr lang="en-US" sz="2000" dirty="0" err="1"/>
              <a:t>tetap</a:t>
            </a:r>
            <a:r>
              <a:rPr lang="en-US" sz="2000" dirty="0"/>
              <a:t> </a:t>
            </a:r>
            <a:r>
              <a:rPr lang="en-US" sz="2000" dirty="0" err="1"/>
              <a:t>terkait</a:t>
            </a:r>
            <a:r>
              <a:rPr lang="en-US" sz="2000" dirty="0"/>
              <a:t> </a:t>
            </a:r>
            <a:r>
              <a:rPr lang="en-US" sz="2000" dirty="0" err="1"/>
              <a:t>hingga</a:t>
            </a:r>
            <a:r>
              <a:rPr lang="en-US" sz="2000" dirty="0"/>
              <a:t> </a:t>
            </a:r>
            <a:r>
              <a:rPr lang="en-US" sz="2000" dirty="0" err="1"/>
              <a:t>sekarang</a:t>
            </a:r>
            <a:r>
              <a:rPr lang="en-US" sz="2000" dirty="0"/>
              <a:t> </a:t>
            </a:r>
            <a:r>
              <a:rPr lang="en-US" sz="2000" dirty="0" err="1"/>
              <a:t>ini</a:t>
            </a:r>
            <a:r>
              <a:rPr lang="en-US" sz="2000" dirty="0"/>
              <a:t> </a:t>
            </a:r>
            <a:r>
              <a:rPr lang="en-US" sz="2000" dirty="0" err="1"/>
              <a:t>dan</a:t>
            </a:r>
            <a:r>
              <a:rPr lang="en-US" sz="2000" dirty="0"/>
              <a:t> </a:t>
            </a:r>
            <a:r>
              <a:rPr lang="en-US" sz="2000" dirty="0" err="1"/>
              <a:t>sampai</a:t>
            </a:r>
            <a:r>
              <a:rPr lang="en-US" sz="2000" dirty="0"/>
              <a:t> </a:t>
            </a:r>
            <a:r>
              <a:rPr lang="en-US" sz="2000" dirty="0" err="1"/>
              <a:t>hari</a:t>
            </a:r>
            <a:r>
              <a:rPr lang="en-US" sz="2000" dirty="0"/>
              <a:t> </a:t>
            </a:r>
            <a:r>
              <a:rPr lang="en-US" sz="2000" dirty="0" err="1" smtClean="0"/>
              <a:t>kiamat</a:t>
            </a:r>
            <a:r>
              <a:rPr lang="en-US" sz="2000" dirty="0" smtClean="0"/>
              <a:t>.</a:t>
            </a:r>
            <a:br>
              <a:rPr lang="en-US" sz="2000" dirty="0" smtClean="0"/>
            </a:br>
            <a:r>
              <a:rPr lang="en-US" sz="2000" dirty="0"/>
              <a:t/>
            </a:r>
            <a:br>
              <a:rPr lang="en-US" sz="2000" dirty="0"/>
            </a:br>
            <a:r>
              <a:rPr lang="en-US" sz="2000" b="1" dirty="0" smtClean="0"/>
              <a:t>3. </a:t>
            </a:r>
            <a:r>
              <a:rPr lang="en-US" sz="2000" b="1" dirty="0" err="1" smtClean="0"/>
              <a:t>Ahlak</a:t>
            </a:r>
            <a:r>
              <a:rPr lang="en-US" sz="2000" dirty="0"/>
              <a:t/>
            </a:r>
            <a:br>
              <a:rPr lang="en-US" sz="2000" dirty="0"/>
            </a:br>
            <a:r>
              <a:rPr lang="en-US" sz="2000" dirty="0" err="1"/>
              <a:t>Ajaran</a:t>
            </a:r>
            <a:r>
              <a:rPr lang="en-US" sz="2000" dirty="0"/>
              <a:t> </a:t>
            </a:r>
            <a:r>
              <a:rPr lang="en-US" sz="2000" dirty="0" err="1"/>
              <a:t>tentang</a:t>
            </a:r>
            <a:r>
              <a:rPr lang="en-US" sz="2000" dirty="0"/>
              <a:t> </a:t>
            </a:r>
            <a:r>
              <a:rPr lang="en-US" sz="2000" dirty="0" err="1"/>
              <a:t>nilai</a:t>
            </a:r>
            <a:r>
              <a:rPr lang="en-US" sz="2000" dirty="0"/>
              <a:t> </a:t>
            </a:r>
            <a:r>
              <a:rPr lang="en-US" sz="2000" dirty="0" err="1"/>
              <a:t>etis</a:t>
            </a:r>
            <a:r>
              <a:rPr lang="en-US" sz="2000" dirty="0"/>
              <a:t> </a:t>
            </a:r>
            <a:r>
              <a:rPr lang="en-US" sz="2000" dirty="0" err="1"/>
              <a:t>dalam</a:t>
            </a:r>
            <a:r>
              <a:rPr lang="en-US" sz="2000" dirty="0"/>
              <a:t> Islam </a:t>
            </a:r>
            <a:r>
              <a:rPr lang="en-US" sz="2000" dirty="0" err="1"/>
              <a:t>disebut</a:t>
            </a:r>
            <a:r>
              <a:rPr lang="en-US" sz="2000" dirty="0"/>
              <a:t> </a:t>
            </a:r>
            <a:r>
              <a:rPr lang="en-US" sz="2000" dirty="0" err="1"/>
              <a:t>akhlak</a:t>
            </a:r>
            <a:r>
              <a:rPr lang="en-US" sz="2000" dirty="0"/>
              <a:t>. Wilayah</a:t>
            </a:r>
            <a:br>
              <a:rPr lang="en-US" sz="2000" dirty="0"/>
            </a:br>
            <a:r>
              <a:rPr lang="en-US" sz="2000" dirty="0" err="1"/>
              <a:t>akhlak</a:t>
            </a:r>
            <a:r>
              <a:rPr lang="en-US" sz="2000" dirty="0"/>
              <a:t> </a:t>
            </a:r>
            <a:r>
              <a:rPr lang="en-US" sz="2000" dirty="0" err="1"/>
              <a:t>dalam</a:t>
            </a:r>
            <a:r>
              <a:rPr lang="en-US" sz="2000" dirty="0"/>
              <a:t> Islam </a:t>
            </a:r>
            <a:r>
              <a:rPr lang="en-US" sz="2000" dirty="0" err="1"/>
              <a:t>memiliki</a:t>
            </a:r>
            <a:r>
              <a:rPr lang="en-US" sz="2000" dirty="0"/>
              <a:t> </a:t>
            </a:r>
            <a:r>
              <a:rPr lang="en-US" sz="2000" dirty="0" err="1"/>
              <a:t>cangkupan</a:t>
            </a:r>
            <a:r>
              <a:rPr lang="en-US" sz="2000" dirty="0"/>
              <a:t> </a:t>
            </a:r>
            <a:r>
              <a:rPr lang="en-US" sz="2000" dirty="0" err="1"/>
              <a:t>luas</a:t>
            </a:r>
            <a:r>
              <a:rPr lang="en-US" sz="2000" dirty="0"/>
              <a:t>, </a:t>
            </a:r>
            <a:r>
              <a:rPr lang="en-US" sz="2000" dirty="0" err="1"/>
              <a:t>sama</a:t>
            </a:r>
            <a:r>
              <a:rPr lang="en-US" sz="2000" dirty="0"/>
              <a:t> </a:t>
            </a:r>
            <a:r>
              <a:rPr lang="en-US" sz="2000" dirty="0" err="1"/>
              <a:t>luasnya</a:t>
            </a:r>
            <a:r>
              <a:rPr lang="en-US" sz="2000" dirty="0"/>
              <a:t> </a:t>
            </a:r>
            <a:r>
              <a:rPr lang="en-US" sz="2000" dirty="0" err="1"/>
              <a:t>dengan</a:t>
            </a:r>
            <a:r>
              <a:rPr lang="en-US" sz="2000" dirty="0"/>
              <a:t/>
            </a:r>
            <a:br>
              <a:rPr lang="en-US" sz="2000" dirty="0"/>
            </a:br>
            <a:r>
              <a:rPr lang="en-US" sz="2000" dirty="0" err="1"/>
              <a:t>perilaku</a:t>
            </a:r>
            <a:r>
              <a:rPr lang="en-US" sz="2000" dirty="0"/>
              <a:t> </a:t>
            </a:r>
            <a:r>
              <a:rPr lang="en-US" sz="2000" dirty="0" err="1"/>
              <a:t>dan</a:t>
            </a:r>
            <a:r>
              <a:rPr lang="en-US" sz="2000" dirty="0"/>
              <a:t> </a:t>
            </a:r>
            <a:r>
              <a:rPr lang="en-US" sz="2000" dirty="0" err="1"/>
              <a:t>sikap</a:t>
            </a:r>
            <a:r>
              <a:rPr lang="en-US" sz="2000" dirty="0"/>
              <a:t> </a:t>
            </a:r>
            <a:r>
              <a:rPr lang="en-US" sz="2000" dirty="0" err="1"/>
              <a:t>manusia</a:t>
            </a:r>
            <a:r>
              <a:rPr lang="en-US" sz="2000" dirty="0"/>
              <a:t>. </a:t>
            </a:r>
            <a:r>
              <a:rPr lang="en-US" sz="2000" dirty="0" err="1"/>
              <a:t>Nabi</a:t>
            </a:r>
            <a:r>
              <a:rPr lang="en-US" sz="2000" dirty="0"/>
              <a:t> Muhammad SAW </a:t>
            </a:r>
            <a:r>
              <a:rPr lang="en-US" sz="2000" dirty="0" err="1"/>
              <a:t>bahkan</a:t>
            </a:r>
            <a:r>
              <a:rPr lang="en-US" sz="2000" dirty="0"/>
              <a:t/>
            </a:r>
            <a:br>
              <a:rPr lang="en-US" sz="2000" dirty="0"/>
            </a:br>
            <a:r>
              <a:rPr lang="en-US" sz="2000" dirty="0" err="1"/>
              <a:t>menempatkan</a:t>
            </a:r>
            <a:r>
              <a:rPr lang="en-US" sz="2000" dirty="0"/>
              <a:t> </a:t>
            </a:r>
            <a:r>
              <a:rPr lang="en-US" sz="2000" dirty="0" err="1"/>
              <a:t>akhlak</a:t>
            </a:r>
            <a:r>
              <a:rPr lang="en-US" sz="2000" dirty="0"/>
              <a:t> </a:t>
            </a:r>
            <a:r>
              <a:rPr lang="en-US" sz="2000" dirty="0" err="1"/>
              <a:t>sebagai</a:t>
            </a:r>
            <a:r>
              <a:rPr lang="en-US" sz="2000" dirty="0"/>
              <a:t> </a:t>
            </a:r>
            <a:r>
              <a:rPr lang="en-US" sz="2000" dirty="0" err="1"/>
              <a:t>pokok</a:t>
            </a:r>
            <a:r>
              <a:rPr lang="en-US" sz="2000" dirty="0"/>
              <a:t> </a:t>
            </a:r>
            <a:r>
              <a:rPr lang="en-US" sz="2000" dirty="0" err="1"/>
              <a:t>kerosulannya</a:t>
            </a:r>
            <a:r>
              <a:rPr lang="en-US" sz="2000" dirty="0"/>
              <a:t>. </a:t>
            </a:r>
            <a:r>
              <a:rPr lang="en-US" sz="2000" dirty="0" err="1"/>
              <a:t>Melalui</a:t>
            </a:r>
            <a:r>
              <a:rPr lang="en-US" sz="2000" dirty="0"/>
              <a:t> </a:t>
            </a:r>
            <a:r>
              <a:rPr lang="en-US" sz="2000" dirty="0" err="1"/>
              <a:t>akal</a:t>
            </a:r>
            <a:r>
              <a:rPr lang="en-US" sz="2000" dirty="0"/>
              <a:t> </a:t>
            </a:r>
            <a:r>
              <a:rPr lang="en-US" sz="2000" dirty="0" err="1"/>
              <a:t>dan</a:t>
            </a:r>
            <a:r>
              <a:rPr lang="en-US" sz="2000" dirty="0"/>
              <a:t/>
            </a:r>
            <a:br>
              <a:rPr lang="en-US" sz="2000" dirty="0"/>
            </a:br>
            <a:r>
              <a:rPr lang="en-US" sz="2000" dirty="0" err="1"/>
              <a:t>kalbunya</a:t>
            </a:r>
            <a:r>
              <a:rPr lang="en-US" sz="2000" dirty="0"/>
              <a:t>, </a:t>
            </a:r>
            <a:r>
              <a:rPr lang="en-US" sz="2000" dirty="0" err="1"/>
              <a:t>manusia</a:t>
            </a:r>
            <a:r>
              <a:rPr lang="en-US" sz="2000" dirty="0"/>
              <a:t> </a:t>
            </a:r>
            <a:r>
              <a:rPr lang="en-US" sz="2000" dirty="0" err="1"/>
              <a:t>mampu</a:t>
            </a:r>
            <a:r>
              <a:rPr lang="en-US" sz="2000" dirty="0"/>
              <a:t> </a:t>
            </a:r>
            <a:r>
              <a:rPr lang="en-US" sz="2000" dirty="0" err="1"/>
              <a:t>memainkan</a:t>
            </a:r>
            <a:r>
              <a:rPr lang="en-US" sz="2000" dirty="0"/>
              <a:t> </a:t>
            </a:r>
            <a:r>
              <a:rPr lang="en-US" sz="2000" dirty="0" err="1"/>
              <a:t>perannya</a:t>
            </a:r>
            <a:r>
              <a:rPr lang="en-US" sz="2000" dirty="0"/>
              <a:t> </a:t>
            </a:r>
            <a:r>
              <a:rPr lang="en-US" sz="2000" dirty="0" err="1"/>
              <a:t>dalam</a:t>
            </a:r>
            <a:r>
              <a:rPr lang="en-US" sz="2000" dirty="0"/>
              <a:t> </a:t>
            </a:r>
            <a:r>
              <a:rPr lang="en-US" sz="2000" dirty="0" err="1" smtClean="0"/>
              <a:t>menentukan</a:t>
            </a:r>
            <a:r>
              <a:rPr lang="en-US" sz="2000" dirty="0" smtClean="0"/>
              <a:t> </a:t>
            </a:r>
            <a:r>
              <a:rPr lang="en-US" sz="2000" dirty="0" err="1" smtClean="0"/>
              <a:t>baik</a:t>
            </a:r>
            <a:r>
              <a:rPr lang="en-US" sz="2000" dirty="0" smtClean="0"/>
              <a:t> </a:t>
            </a:r>
            <a:r>
              <a:rPr lang="en-US" sz="2000" dirty="0" err="1"/>
              <a:t>dan</a:t>
            </a:r>
            <a:r>
              <a:rPr lang="en-US" sz="2000" dirty="0"/>
              <a:t> </a:t>
            </a:r>
            <a:r>
              <a:rPr lang="en-US" sz="2000" dirty="0" err="1"/>
              <a:t>buruknya</a:t>
            </a:r>
            <a:r>
              <a:rPr lang="en-US" sz="2000" dirty="0"/>
              <a:t> </a:t>
            </a:r>
            <a:r>
              <a:rPr lang="en-US" sz="2000" dirty="0" err="1"/>
              <a:t>tindakan</a:t>
            </a:r>
            <a:r>
              <a:rPr lang="en-US" sz="2000" dirty="0"/>
              <a:t> </a:t>
            </a:r>
            <a:r>
              <a:rPr lang="en-US" sz="2000" dirty="0" err="1"/>
              <a:t>dan</a:t>
            </a:r>
            <a:r>
              <a:rPr lang="en-US" sz="2000" dirty="0"/>
              <a:t> </a:t>
            </a:r>
            <a:r>
              <a:rPr lang="en-US" sz="2000" dirty="0" err="1"/>
              <a:t>sikap</a:t>
            </a:r>
            <a:r>
              <a:rPr lang="en-US" sz="2000" dirty="0"/>
              <a:t> yang </a:t>
            </a:r>
            <a:r>
              <a:rPr lang="en-US" sz="2000" dirty="0" err="1"/>
              <a:t>ditampilkannya</a:t>
            </a:r>
            <a:r>
              <a:rPr lang="en-US" sz="2000" dirty="0"/>
              <a:t>. </a:t>
            </a:r>
            <a:r>
              <a:rPr lang="en-US" sz="2000" dirty="0" err="1" smtClean="0"/>
              <a:t>Ajaran</a:t>
            </a:r>
            <a:r>
              <a:rPr lang="en-US" sz="2000" dirty="0" smtClean="0"/>
              <a:t> Islam </a:t>
            </a:r>
            <a:r>
              <a:rPr lang="en-US" sz="2000" dirty="0" err="1"/>
              <a:t>secara</a:t>
            </a:r>
            <a:r>
              <a:rPr lang="en-US" sz="2000" dirty="0"/>
              <a:t> </a:t>
            </a:r>
            <a:r>
              <a:rPr lang="en-US" sz="2000" dirty="0" err="1"/>
              <a:t>keseluruhan</a:t>
            </a:r>
            <a:r>
              <a:rPr lang="en-US" sz="2000" dirty="0"/>
              <a:t> </a:t>
            </a:r>
            <a:r>
              <a:rPr lang="en-US" sz="2000" dirty="0" err="1"/>
              <a:t>mengandung</a:t>
            </a:r>
            <a:r>
              <a:rPr lang="en-US" sz="2000" dirty="0"/>
              <a:t> </a:t>
            </a:r>
            <a:r>
              <a:rPr lang="en-US" sz="2000" dirty="0" err="1"/>
              <a:t>nilai</a:t>
            </a:r>
            <a:r>
              <a:rPr lang="en-US" sz="2000" dirty="0"/>
              <a:t> </a:t>
            </a:r>
            <a:r>
              <a:rPr lang="en-US" sz="2000" dirty="0" err="1"/>
              <a:t>akhlak</a:t>
            </a:r>
            <a:r>
              <a:rPr lang="en-US" sz="2000" dirty="0"/>
              <a:t> yang </a:t>
            </a:r>
            <a:r>
              <a:rPr lang="en-US" sz="2000" dirty="0" err="1" smtClean="0"/>
              <a:t>luhur</a:t>
            </a:r>
            <a:r>
              <a:rPr lang="en-US" sz="2000" dirty="0" smtClean="0"/>
              <a:t>, </a:t>
            </a:r>
            <a:r>
              <a:rPr lang="en-US" sz="2000" dirty="0" err="1" smtClean="0"/>
              <a:t>mencangkup</a:t>
            </a:r>
            <a:r>
              <a:rPr lang="en-US" sz="2000" dirty="0" smtClean="0"/>
              <a:t> </a:t>
            </a:r>
            <a:r>
              <a:rPr lang="en-US" sz="2000" dirty="0" err="1"/>
              <a:t>akhlak</a:t>
            </a:r>
            <a:r>
              <a:rPr lang="en-US" sz="2000" dirty="0"/>
              <a:t> </a:t>
            </a:r>
            <a:r>
              <a:rPr lang="en-US" sz="2000" dirty="0" err="1"/>
              <a:t>terhadap</a:t>
            </a:r>
            <a:r>
              <a:rPr lang="en-US" sz="2000" dirty="0"/>
              <a:t> </a:t>
            </a:r>
            <a:r>
              <a:rPr lang="en-US" sz="2000" dirty="0" err="1"/>
              <a:t>Tuhan</a:t>
            </a:r>
            <a:r>
              <a:rPr lang="en-US" sz="2000" dirty="0"/>
              <a:t>, </a:t>
            </a:r>
            <a:r>
              <a:rPr lang="en-US" sz="2000" dirty="0" err="1"/>
              <a:t>diri</a:t>
            </a:r>
            <a:r>
              <a:rPr lang="en-US" sz="2000" dirty="0"/>
              <a:t> </a:t>
            </a:r>
            <a:r>
              <a:rPr lang="en-US" sz="2000" dirty="0" err="1"/>
              <a:t>sendiri</a:t>
            </a:r>
            <a:r>
              <a:rPr lang="en-US" sz="2000" dirty="0"/>
              <a:t>, </a:t>
            </a:r>
            <a:r>
              <a:rPr lang="en-US" sz="2000" dirty="0" err="1"/>
              <a:t>sesama</a:t>
            </a:r>
            <a:r>
              <a:rPr lang="en-US" sz="2000" dirty="0"/>
              <a:t> </a:t>
            </a:r>
            <a:r>
              <a:rPr lang="en-US" sz="2000" dirty="0" err="1" smtClean="0"/>
              <a:t>manusia</a:t>
            </a:r>
            <a:r>
              <a:rPr lang="en-US" sz="2000" dirty="0" smtClean="0"/>
              <a:t> </a:t>
            </a:r>
            <a:r>
              <a:rPr lang="en-US" sz="2000" dirty="0" err="1" smtClean="0"/>
              <a:t>dan</a:t>
            </a:r>
            <a:r>
              <a:rPr lang="en-US" sz="2000" dirty="0" smtClean="0"/>
              <a:t> </a:t>
            </a:r>
            <a:r>
              <a:rPr lang="en-US" sz="2000" dirty="0" err="1"/>
              <a:t>alam</a:t>
            </a:r>
            <a:r>
              <a:rPr lang="en-US" sz="2000" dirty="0"/>
              <a:t> </a:t>
            </a:r>
            <a:r>
              <a:rPr lang="en-US" sz="2000" dirty="0" err="1"/>
              <a:t>sekitar</a:t>
            </a:r>
            <a:r>
              <a:rPr lang="en-US" sz="2000" dirty="0"/>
              <a:t>.</a:t>
            </a:r>
          </a:p>
        </p:txBody>
      </p:sp>
    </p:spTree>
    <p:extLst>
      <p:ext uri="{BB962C8B-B14F-4D97-AF65-F5344CB8AC3E}">
        <p14:creationId xmlns:p14="http://schemas.microsoft.com/office/powerpoint/2010/main" val="32957475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381000" y="0"/>
            <a:ext cx="8534400" cy="6553200"/>
          </a:xfrm>
        </p:spPr>
        <p:txBody>
          <a:bodyPr>
            <a:noAutofit/>
          </a:bodyPr>
          <a:lstStyle/>
          <a:p>
            <a:pPr algn="l"/>
            <a:r>
              <a:rPr lang="en-US" sz="2500" dirty="0"/>
              <a:t/>
            </a:r>
            <a:br>
              <a:rPr lang="en-US" sz="2500" dirty="0"/>
            </a:br>
            <a:r>
              <a:rPr lang="en-US" sz="2500" dirty="0" smtClean="0"/>
              <a:t>Kata </a:t>
            </a:r>
            <a:r>
              <a:rPr lang="en-US" sz="2500" dirty="0" err="1"/>
              <a:t>akhlak</a:t>
            </a:r>
            <a:r>
              <a:rPr lang="en-US" sz="2500" dirty="0"/>
              <a:t> </a:t>
            </a:r>
            <a:r>
              <a:rPr lang="en-US" sz="2500" dirty="0" err="1"/>
              <a:t>secara</a:t>
            </a:r>
            <a:r>
              <a:rPr lang="en-US" sz="2500" dirty="0"/>
              <a:t> </a:t>
            </a:r>
            <a:r>
              <a:rPr lang="en-US" sz="2500" dirty="0" err="1"/>
              <a:t>etimologi</a:t>
            </a:r>
            <a:r>
              <a:rPr lang="en-US" sz="2500" dirty="0"/>
              <a:t> </a:t>
            </a:r>
            <a:r>
              <a:rPr lang="en-US" sz="2500" dirty="0" err="1"/>
              <a:t>berasal</a:t>
            </a:r>
            <a:r>
              <a:rPr lang="en-US" sz="2500" dirty="0"/>
              <a:t> </a:t>
            </a:r>
            <a:r>
              <a:rPr lang="en-US" sz="2500" dirty="0" err="1"/>
              <a:t>dari</a:t>
            </a:r>
            <a:r>
              <a:rPr lang="en-US" sz="2500" dirty="0"/>
              <a:t> </a:t>
            </a:r>
            <a:r>
              <a:rPr lang="en-US" sz="2500" dirty="0" err="1"/>
              <a:t>bahasa</a:t>
            </a:r>
            <a:r>
              <a:rPr lang="en-US" sz="2500" dirty="0"/>
              <a:t> </a:t>
            </a:r>
            <a:r>
              <a:rPr lang="en-US" sz="2500" dirty="0" err="1"/>
              <a:t>arab</a:t>
            </a:r>
            <a:r>
              <a:rPr lang="en-US" sz="2500" dirty="0"/>
              <a:t> </a:t>
            </a:r>
            <a:r>
              <a:rPr lang="en-US" sz="2500" dirty="0" err="1"/>
              <a:t>jamak</a:t>
            </a:r>
            <a:r>
              <a:rPr lang="en-US" sz="2500" dirty="0"/>
              <a:t/>
            </a:r>
            <a:br>
              <a:rPr lang="en-US" sz="2500" dirty="0"/>
            </a:br>
            <a:r>
              <a:rPr lang="en-US" sz="2500" dirty="0" err="1"/>
              <a:t>dari</a:t>
            </a:r>
            <a:r>
              <a:rPr lang="en-US" sz="2500" dirty="0"/>
              <a:t> “</a:t>
            </a:r>
            <a:r>
              <a:rPr lang="en-US" sz="2500" b="1" i="1" dirty="0" err="1"/>
              <a:t>khuluqun</a:t>
            </a:r>
            <a:r>
              <a:rPr lang="en-US" sz="2500" dirty="0"/>
              <a:t>” yang </a:t>
            </a:r>
            <a:r>
              <a:rPr lang="en-US" sz="2500" dirty="0" err="1"/>
              <a:t>berarti</a:t>
            </a:r>
            <a:r>
              <a:rPr lang="en-US" sz="2500" dirty="0"/>
              <a:t> </a:t>
            </a:r>
            <a:r>
              <a:rPr lang="en-US" sz="2500" dirty="0" err="1"/>
              <a:t>budi</a:t>
            </a:r>
            <a:r>
              <a:rPr lang="en-US" sz="2500" dirty="0"/>
              <a:t> </a:t>
            </a:r>
            <a:r>
              <a:rPr lang="en-US" sz="2500" dirty="0" err="1"/>
              <a:t>pekerti</a:t>
            </a:r>
            <a:r>
              <a:rPr lang="en-US" sz="2500" dirty="0"/>
              <a:t>, </a:t>
            </a:r>
            <a:r>
              <a:rPr lang="en-US" sz="2500" dirty="0" err="1"/>
              <a:t>perangai</a:t>
            </a:r>
            <a:r>
              <a:rPr lang="en-US" sz="2500" dirty="0"/>
              <a:t> </a:t>
            </a:r>
            <a:r>
              <a:rPr lang="en-US" sz="2500" dirty="0" err="1"/>
              <a:t>dan</a:t>
            </a:r>
            <a:r>
              <a:rPr lang="en-US" sz="2500" dirty="0"/>
              <a:t> </a:t>
            </a:r>
            <a:r>
              <a:rPr lang="en-US" sz="2500" dirty="0" err="1"/>
              <a:t>tingkah</a:t>
            </a:r>
            <a:r>
              <a:rPr lang="en-US" sz="2500" dirty="0"/>
              <a:t> </a:t>
            </a:r>
            <a:r>
              <a:rPr lang="en-US" sz="2500" dirty="0" err="1" smtClean="0"/>
              <a:t>laku</a:t>
            </a:r>
            <a:r>
              <a:rPr lang="en-US" sz="2500" dirty="0" smtClean="0"/>
              <a:t> </a:t>
            </a:r>
            <a:r>
              <a:rPr lang="en-US" sz="2500" dirty="0" err="1" smtClean="0"/>
              <a:t>atau</a:t>
            </a:r>
            <a:r>
              <a:rPr lang="en-US" sz="2500" dirty="0" smtClean="0"/>
              <a:t> </a:t>
            </a:r>
            <a:r>
              <a:rPr lang="en-US" sz="2500" dirty="0" err="1"/>
              <a:t>tabiat</a:t>
            </a:r>
            <a:r>
              <a:rPr lang="en-US" sz="2500" dirty="0"/>
              <a:t>. </a:t>
            </a:r>
            <a:r>
              <a:rPr lang="en-US" sz="2500" dirty="0" err="1"/>
              <a:t>Secara</a:t>
            </a:r>
            <a:r>
              <a:rPr lang="en-US" sz="2500" dirty="0"/>
              <a:t> </a:t>
            </a:r>
            <a:r>
              <a:rPr lang="en-US" sz="2500" dirty="0" err="1"/>
              <a:t>terminologi</a:t>
            </a:r>
            <a:r>
              <a:rPr lang="en-US" sz="2500" dirty="0"/>
              <a:t> </a:t>
            </a:r>
            <a:r>
              <a:rPr lang="en-US" sz="2500" dirty="0" err="1"/>
              <a:t>akhlak</a:t>
            </a:r>
            <a:r>
              <a:rPr lang="en-US" sz="2500" dirty="0"/>
              <a:t> </a:t>
            </a:r>
            <a:r>
              <a:rPr lang="en-US" sz="2500" dirty="0" err="1"/>
              <a:t>yaitu</a:t>
            </a:r>
            <a:r>
              <a:rPr lang="en-US" sz="2500" dirty="0"/>
              <a:t> </a:t>
            </a:r>
            <a:r>
              <a:rPr lang="en-US" sz="2500" dirty="0" err="1"/>
              <a:t>suatu</a:t>
            </a:r>
            <a:r>
              <a:rPr lang="en-US" sz="2500" dirty="0"/>
              <a:t> </a:t>
            </a:r>
            <a:r>
              <a:rPr lang="en-US" sz="2500" dirty="0" err="1"/>
              <a:t>ilmu</a:t>
            </a:r>
            <a:r>
              <a:rPr lang="en-US" sz="2500" dirty="0"/>
              <a:t> yang</a:t>
            </a:r>
            <a:br>
              <a:rPr lang="en-US" sz="2500" dirty="0"/>
            </a:br>
            <a:r>
              <a:rPr lang="en-US" sz="2500" dirty="0" err="1"/>
              <a:t>menjelaskan</a:t>
            </a:r>
            <a:r>
              <a:rPr lang="en-US" sz="2500" dirty="0"/>
              <a:t> </a:t>
            </a:r>
            <a:r>
              <a:rPr lang="en-US" sz="2500" dirty="0" err="1"/>
              <a:t>arti</a:t>
            </a:r>
            <a:r>
              <a:rPr lang="en-US" sz="2500" dirty="0"/>
              <a:t> </a:t>
            </a:r>
            <a:r>
              <a:rPr lang="en-US" sz="2500" dirty="0" err="1"/>
              <a:t>baik</a:t>
            </a:r>
            <a:r>
              <a:rPr lang="en-US" sz="2500" dirty="0"/>
              <a:t> </a:t>
            </a:r>
            <a:r>
              <a:rPr lang="en-US" sz="2500" dirty="0" err="1"/>
              <a:t>dan</a:t>
            </a:r>
            <a:r>
              <a:rPr lang="en-US" sz="2500" dirty="0"/>
              <a:t> </a:t>
            </a:r>
            <a:r>
              <a:rPr lang="en-US" sz="2500" dirty="0" err="1"/>
              <a:t>buruk</a:t>
            </a:r>
            <a:r>
              <a:rPr lang="en-US" sz="2500" dirty="0"/>
              <a:t>, </a:t>
            </a:r>
            <a:r>
              <a:rPr lang="en-US" sz="2500" dirty="0" err="1"/>
              <a:t>menerangkan</a:t>
            </a:r>
            <a:r>
              <a:rPr lang="en-US" sz="2500" dirty="0"/>
              <a:t> </a:t>
            </a:r>
            <a:r>
              <a:rPr lang="en-US" sz="2500" dirty="0" err="1"/>
              <a:t>apa</a:t>
            </a:r>
            <a:r>
              <a:rPr lang="en-US" sz="2500" dirty="0"/>
              <a:t> yang </a:t>
            </a:r>
            <a:r>
              <a:rPr lang="en-US" sz="2500" dirty="0" err="1" smtClean="0"/>
              <a:t>seharusnya</a:t>
            </a:r>
            <a:r>
              <a:rPr lang="en-US" sz="2500" dirty="0" smtClean="0"/>
              <a:t> </a:t>
            </a:r>
            <a:r>
              <a:rPr lang="en-US" sz="2500" dirty="0" err="1" smtClean="0"/>
              <a:t>dilakukan</a:t>
            </a:r>
            <a:r>
              <a:rPr lang="en-US" sz="2500" dirty="0" smtClean="0"/>
              <a:t> </a:t>
            </a:r>
            <a:r>
              <a:rPr lang="en-US" sz="2500" dirty="0" err="1"/>
              <a:t>oleh</a:t>
            </a:r>
            <a:r>
              <a:rPr lang="en-US" sz="2500" dirty="0"/>
              <a:t> </a:t>
            </a:r>
            <a:r>
              <a:rPr lang="en-US" sz="2500" dirty="0" err="1"/>
              <a:t>manusia</a:t>
            </a:r>
            <a:r>
              <a:rPr lang="en-US" sz="2500" dirty="0"/>
              <a:t> </a:t>
            </a:r>
            <a:r>
              <a:rPr lang="en-US" sz="2500" dirty="0" err="1"/>
              <a:t>kepada</a:t>
            </a:r>
            <a:r>
              <a:rPr lang="en-US" sz="2500" dirty="0"/>
              <a:t> yang </a:t>
            </a:r>
            <a:r>
              <a:rPr lang="en-US" sz="2500" dirty="0" err="1"/>
              <a:t>lainnya</a:t>
            </a:r>
            <a:r>
              <a:rPr lang="en-US" sz="2500" dirty="0"/>
              <a:t> </a:t>
            </a:r>
            <a:r>
              <a:rPr lang="en-US" sz="2500" dirty="0" err="1"/>
              <a:t>menyatakan</a:t>
            </a:r>
            <a:r>
              <a:rPr lang="en-US" sz="2500" dirty="0"/>
              <a:t> </a:t>
            </a:r>
            <a:r>
              <a:rPr lang="en-US" sz="2500" dirty="0" err="1" smtClean="0"/>
              <a:t>tujuan</a:t>
            </a:r>
            <a:r>
              <a:rPr lang="en-US" sz="2500" dirty="0" smtClean="0"/>
              <a:t> yang </a:t>
            </a:r>
            <a:r>
              <a:rPr lang="en-US" sz="2500" dirty="0" err="1"/>
              <a:t>harus</a:t>
            </a:r>
            <a:r>
              <a:rPr lang="en-US" sz="2500" dirty="0"/>
              <a:t> </a:t>
            </a:r>
            <a:r>
              <a:rPr lang="en-US" sz="2500" dirty="0" err="1"/>
              <a:t>dituju</a:t>
            </a:r>
            <a:r>
              <a:rPr lang="en-US" sz="2500" dirty="0"/>
              <a:t> </a:t>
            </a:r>
            <a:r>
              <a:rPr lang="en-US" sz="2500" dirty="0" err="1"/>
              <a:t>oleh</a:t>
            </a:r>
            <a:r>
              <a:rPr lang="en-US" sz="2500" dirty="0"/>
              <a:t> </a:t>
            </a:r>
            <a:r>
              <a:rPr lang="en-US" sz="2500" dirty="0" err="1"/>
              <a:t>manusia</a:t>
            </a:r>
            <a:r>
              <a:rPr lang="en-US" sz="2500" dirty="0"/>
              <a:t> </a:t>
            </a:r>
            <a:r>
              <a:rPr lang="en-US" sz="2500" dirty="0" err="1"/>
              <a:t>dalam</a:t>
            </a:r>
            <a:r>
              <a:rPr lang="en-US" sz="2500" dirty="0"/>
              <a:t> </a:t>
            </a:r>
            <a:r>
              <a:rPr lang="en-US" sz="2500" dirty="0" err="1"/>
              <a:t>perbuatan</a:t>
            </a:r>
            <a:r>
              <a:rPr lang="en-US" sz="2500" dirty="0"/>
              <a:t> </a:t>
            </a:r>
            <a:r>
              <a:rPr lang="en-US" sz="2500" dirty="0" err="1"/>
              <a:t>mereka</a:t>
            </a:r>
            <a:r>
              <a:rPr lang="en-US" sz="2500" dirty="0"/>
              <a:t> </a:t>
            </a:r>
            <a:r>
              <a:rPr lang="en-US" sz="2500" dirty="0" smtClean="0"/>
              <a:t>yang </a:t>
            </a:r>
            <a:r>
              <a:rPr lang="en-US" sz="2500" dirty="0" err="1" smtClean="0"/>
              <a:t>menunjukan</a:t>
            </a:r>
            <a:r>
              <a:rPr lang="en-US" sz="2500" dirty="0" smtClean="0"/>
              <a:t> </a:t>
            </a:r>
            <a:r>
              <a:rPr lang="en-US" sz="2500" dirty="0" err="1"/>
              <a:t>jalan</a:t>
            </a:r>
            <a:r>
              <a:rPr lang="en-US" sz="2500" dirty="0"/>
              <a:t> </a:t>
            </a:r>
            <a:r>
              <a:rPr lang="en-US" sz="2500" dirty="0" err="1"/>
              <a:t>untuk</a:t>
            </a:r>
            <a:r>
              <a:rPr lang="en-US" sz="2500" dirty="0"/>
              <a:t> </a:t>
            </a:r>
            <a:r>
              <a:rPr lang="en-US" sz="2500" dirty="0" err="1"/>
              <a:t>melakukan</a:t>
            </a:r>
            <a:r>
              <a:rPr lang="en-US" sz="2500" dirty="0"/>
              <a:t> </a:t>
            </a:r>
            <a:r>
              <a:rPr lang="en-US" sz="2500" dirty="0" err="1"/>
              <a:t>apa</a:t>
            </a:r>
            <a:r>
              <a:rPr lang="en-US" sz="2500" dirty="0"/>
              <a:t> yang </a:t>
            </a:r>
            <a:r>
              <a:rPr lang="en-US" sz="2500" dirty="0" err="1"/>
              <a:t>harus</a:t>
            </a:r>
            <a:r>
              <a:rPr lang="en-US" sz="2500" dirty="0"/>
              <a:t> </a:t>
            </a:r>
            <a:r>
              <a:rPr lang="en-US" sz="2500" dirty="0" err="1" smtClean="0"/>
              <a:t>diperbuat</a:t>
            </a:r>
            <a:r>
              <a:rPr lang="en-US" sz="2500" dirty="0" smtClean="0"/>
              <a:t>.</a:t>
            </a:r>
            <a:br>
              <a:rPr lang="en-US" sz="2500" dirty="0" smtClean="0"/>
            </a:br>
            <a:r>
              <a:rPr lang="en-US" sz="2500" dirty="0"/>
              <a:t/>
            </a:r>
            <a:br>
              <a:rPr lang="en-US" sz="2500" dirty="0"/>
            </a:br>
            <a:r>
              <a:rPr lang="en-US" sz="2500" dirty="0" err="1"/>
              <a:t>Tasawuf</a:t>
            </a:r>
            <a:r>
              <a:rPr lang="en-US" sz="2500" dirty="0"/>
              <a:t> </a:t>
            </a:r>
            <a:r>
              <a:rPr lang="en-US" sz="2500" dirty="0" err="1"/>
              <a:t>adalah</a:t>
            </a:r>
            <a:r>
              <a:rPr lang="en-US" sz="2500" dirty="0"/>
              <a:t> </a:t>
            </a:r>
            <a:r>
              <a:rPr lang="en-US" sz="2500" dirty="0" err="1"/>
              <a:t>suatu</a:t>
            </a:r>
            <a:r>
              <a:rPr lang="en-US" sz="2500" dirty="0"/>
              <a:t> </a:t>
            </a:r>
            <a:r>
              <a:rPr lang="en-US" sz="2500" dirty="0" err="1"/>
              <a:t>sikap</a:t>
            </a:r>
            <a:r>
              <a:rPr lang="en-US" sz="2500" dirty="0"/>
              <a:t> mental yang </a:t>
            </a:r>
            <a:r>
              <a:rPr lang="en-US" sz="2500" dirty="0" err="1"/>
              <a:t>selalu</a:t>
            </a:r>
            <a:r>
              <a:rPr lang="en-US" sz="2500" dirty="0"/>
              <a:t> </a:t>
            </a:r>
            <a:r>
              <a:rPr lang="en-US" sz="2500" dirty="0" err="1"/>
              <a:t>memelihara</a:t>
            </a:r>
            <a:r>
              <a:rPr lang="en-US" sz="2500" dirty="0"/>
              <a:t/>
            </a:r>
            <a:br>
              <a:rPr lang="en-US" sz="2500" dirty="0"/>
            </a:br>
            <a:r>
              <a:rPr lang="en-US" sz="2500" dirty="0" err="1"/>
              <a:t>kesucian</a:t>
            </a:r>
            <a:r>
              <a:rPr lang="en-US" sz="2500" dirty="0"/>
              <a:t> </a:t>
            </a:r>
            <a:r>
              <a:rPr lang="en-US" sz="2500" dirty="0" err="1"/>
              <a:t>diri</a:t>
            </a:r>
            <a:r>
              <a:rPr lang="en-US" sz="2500" dirty="0"/>
              <a:t>, </a:t>
            </a:r>
            <a:r>
              <a:rPr lang="en-US" sz="2500" dirty="0" err="1"/>
              <a:t>beribadah</a:t>
            </a:r>
            <a:r>
              <a:rPr lang="en-US" sz="2500" dirty="0"/>
              <a:t>, </a:t>
            </a:r>
            <a:r>
              <a:rPr lang="en-US" sz="2500" dirty="0" err="1"/>
              <a:t>hidup</a:t>
            </a:r>
            <a:r>
              <a:rPr lang="en-US" sz="2500" dirty="0"/>
              <a:t> </a:t>
            </a:r>
            <a:r>
              <a:rPr lang="en-US" sz="2500" dirty="0" err="1"/>
              <a:t>sederhana</a:t>
            </a:r>
            <a:r>
              <a:rPr lang="en-US" sz="2500" dirty="0"/>
              <a:t>, </a:t>
            </a:r>
            <a:r>
              <a:rPr lang="en-US" sz="2500" dirty="0" err="1"/>
              <a:t>rela</a:t>
            </a:r>
            <a:r>
              <a:rPr lang="en-US" sz="2500" dirty="0"/>
              <a:t> </a:t>
            </a:r>
            <a:r>
              <a:rPr lang="en-US" sz="2500" dirty="0" err="1"/>
              <a:t>berkorban</a:t>
            </a:r>
            <a:r>
              <a:rPr lang="en-US" sz="2500" dirty="0"/>
              <a:t> </a:t>
            </a:r>
            <a:r>
              <a:rPr lang="en-US" sz="2500" dirty="0" err="1"/>
              <a:t>untuk</a:t>
            </a:r>
            <a:r>
              <a:rPr lang="en-US" sz="2500" dirty="0"/>
              <a:t/>
            </a:r>
            <a:br>
              <a:rPr lang="en-US" sz="2500" dirty="0"/>
            </a:br>
            <a:r>
              <a:rPr lang="en-US" sz="2500" dirty="0" err="1"/>
              <a:t>kebaikan</a:t>
            </a:r>
            <a:r>
              <a:rPr lang="en-US" sz="2500" dirty="0"/>
              <a:t>, </a:t>
            </a:r>
            <a:r>
              <a:rPr lang="en-US" sz="2500" dirty="0" err="1"/>
              <a:t>atau</a:t>
            </a:r>
            <a:r>
              <a:rPr lang="en-US" sz="2500" dirty="0"/>
              <a:t> </a:t>
            </a:r>
            <a:r>
              <a:rPr lang="en-US" sz="2500" dirty="0" err="1"/>
              <a:t>suatu</a:t>
            </a:r>
            <a:r>
              <a:rPr lang="en-US" sz="2500" dirty="0"/>
              <a:t> </a:t>
            </a:r>
            <a:r>
              <a:rPr lang="en-US" sz="2500" dirty="0" err="1"/>
              <a:t>upaya</a:t>
            </a:r>
            <a:r>
              <a:rPr lang="en-US" sz="2500" dirty="0"/>
              <a:t> </a:t>
            </a:r>
            <a:r>
              <a:rPr lang="en-US" sz="2500" dirty="0" err="1"/>
              <a:t>mensucikan</a:t>
            </a:r>
            <a:r>
              <a:rPr lang="en-US" sz="2500" dirty="0"/>
              <a:t> </a:t>
            </a:r>
            <a:r>
              <a:rPr lang="en-US" sz="2500" dirty="0" err="1"/>
              <a:t>diri</a:t>
            </a:r>
            <a:r>
              <a:rPr lang="en-US" sz="2500" dirty="0"/>
              <a:t> </a:t>
            </a:r>
            <a:r>
              <a:rPr lang="en-US" sz="2500" dirty="0" err="1"/>
              <a:t>dengan</a:t>
            </a:r>
            <a:r>
              <a:rPr lang="en-US" sz="2500" dirty="0"/>
              <a:t> </a:t>
            </a:r>
            <a:r>
              <a:rPr lang="en-US" sz="2500" dirty="0" err="1"/>
              <a:t>cara</a:t>
            </a:r>
            <a:r>
              <a:rPr lang="en-US" sz="2500" dirty="0"/>
              <a:t/>
            </a:r>
            <a:br>
              <a:rPr lang="en-US" sz="2500" dirty="0"/>
            </a:br>
            <a:r>
              <a:rPr lang="en-US" sz="2500" dirty="0" err="1"/>
              <a:t>menjauhkan</a:t>
            </a:r>
            <a:r>
              <a:rPr lang="en-US" sz="2500" dirty="0"/>
              <a:t> </a:t>
            </a:r>
            <a:r>
              <a:rPr lang="en-US" sz="2500" dirty="0" err="1"/>
              <a:t>pengaruh</a:t>
            </a:r>
            <a:r>
              <a:rPr lang="en-US" sz="2500" dirty="0"/>
              <a:t> </a:t>
            </a:r>
            <a:r>
              <a:rPr lang="en-US" sz="2500" dirty="0" err="1"/>
              <a:t>kehidupan</a:t>
            </a:r>
            <a:r>
              <a:rPr lang="en-US" sz="2500" dirty="0"/>
              <a:t> </a:t>
            </a:r>
            <a:r>
              <a:rPr lang="en-US" sz="2500" dirty="0" err="1"/>
              <a:t>dunia</a:t>
            </a:r>
            <a:r>
              <a:rPr lang="en-US" sz="2500" dirty="0"/>
              <a:t> </a:t>
            </a:r>
            <a:r>
              <a:rPr lang="en-US" sz="2500" dirty="0" err="1"/>
              <a:t>dan</a:t>
            </a:r>
            <a:r>
              <a:rPr lang="en-US" sz="2500" dirty="0"/>
              <a:t> </a:t>
            </a:r>
            <a:r>
              <a:rPr lang="en-US" sz="2500" dirty="0" err="1"/>
              <a:t>memusatkan</a:t>
            </a:r>
            <a:r>
              <a:rPr lang="en-US" sz="2500" dirty="0"/>
              <a:t> </a:t>
            </a:r>
            <a:r>
              <a:rPr lang="en-US" sz="2500" dirty="0" err="1" smtClean="0"/>
              <a:t>perhatian</a:t>
            </a:r>
            <a:r>
              <a:rPr lang="en-US" sz="2500" dirty="0" smtClean="0"/>
              <a:t> </a:t>
            </a:r>
            <a:r>
              <a:rPr lang="en-US" sz="2500" dirty="0" err="1" smtClean="0"/>
              <a:t>hanya</a:t>
            </a:r>
            <a:r>
              <a:rPr lang="en-US" sz="2500" dirty="0" smtClean="0"/>
              <a:t> </a:t>
            </a:r>
            <a:r>
              <a:rPr lang="en-US" sz="2500" dirty="0" err="1"/>
              <a:t>kepada</a:t>
            </a:r>
            <a:r>
              <a:rPr lang="en-US" sz="2500" dirty="0"/>
              <a:t> Allah SWT. (</a:t>
            </a:r>
            <a:r>
              <a:rPr lang="en-US" sz="2500" dirty="0" err="1"/>
              <a:t>Abuddin</a:t>
            </a:r>
            <a:r>
              <a:rPr lang="en-US" sz="2500" dirty="0"/>
              <a:t>, 2012: 179</a:t>
            </a:r>
            <a:r>
              <a:rPr lang="en-US" sz="2500" dirty="0" smtClean="0"/>
              <a:t>).</a:t>
            </a:r>
            <a:endParaRPr lang="en-US" sz="2500" dirty="0"/>
          </a:p>
        </p:txBody>
      </p:sp>
    </p:spTree>
    <p:extLst>
      <p:ext uri="{BB962C8B-B14F-4D97-AF65-F5344CB8AC3E}">
        <p14:creationId xmlns:p14="http://schemas.microsoft.com/office/powerpoint/2010/main" val="37635654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466</TotalTime>
  <Words>86</Words>
  <Application>Microsoft Office PowerPoint</Application>
  <PresentationFormat>On-screen Show (4:3)</PresentationFormat>
  <Paragraphs>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Pembahasan  a. Dasar Hukum b. Fungsi c. Tujuan Dakwah </vt:lpstr>
      <vt:lpstr>Keberadaan dakwah sangat urgen dalam Islam. Antara dakwah dan Islam tidak dapat dipisahkan antara yang satu dengan yang lainnya. sebagaimana diketahui, dakwah merupakan suatu usaha untuk mengajak, menyeru, dan mempengaruhi manusia agar selalu berpegang pada ajaran Allah, guna memperoleh kebahagiaan hidup di dunia dan akhirat</vt:lpstr>
      <vt:lpstr>Setiap muslim diwajibkan menyampaikan dakwah Islam kepada seluruh umat manusia, sehingga mereka dapat merasakan ketenteraman dan kedamaian. Dasar hukum kewajiban dakwah tersebut banyak disebutkan dalam Al-Qur`an. (Awaludin Pimay, 2005:30). Diantaranya adalah surat Ali Imran ayat 104 yaitu:  ”Dan hendaklah ada di antara kamu segolongan umat yang menyeru kepada kebajikan, menyuruh kepada yang ma'ruf dan mencegah dari yang munkar, merekalah orang-orang yang beruntung.” (QS. Ali Imran ayat 104). (Mujamma` Al Malik Fahd Li Thiba`at Al Mush Haf Asy Syarif, 1433 H: 93).  Hal ini berdasarkan firman Allah dalam Al Qur`an surat An Nahl ayat 125:  ”Serulah (manusia) kepada jalan Tuhan-mu dengan hikmah dan pelajaran yang baik dan bantahlah mereka dengan cara yang baik. Sesungguhnya Tuhanmu Dialah yang lebih mengetahui tentang siapa yang tersesat dari jalan-Nya dan Dialah yang lebih mengetahui orang-orang yang mendapat petunjuk.” (QS. An Nahl ayat 125). (Mujamma` Al Malik Fahd Li Thiba`at Al Mush Haf Asy Syarif, 1433 H: 421). </vt:lpstr>
      <vt:lpstr>Kata ud`u yang diterjemahkan dengan seruan dan ajakan adalah fi`il amr yang menurut kaidah ushul fiqh setiap fi`il amr adalah perintah dan setiap perintah adalah wajib dan harus dilaksanakan, selama tidak ada dalil lain yang memalingkannya dari kewajiban itu kepada sunnah atau hukum lain. Jadi, melaksanakan dakwah hukumnya wajib karena tidak ada dalil-dalil lain yang memalingkannya dari kewajiban itu dan hal ini disepakati oleh para ulama.  Hanya saja terdapat perbedaan pendapat ulama tentang status kewajiban itu apakah fardlu ain atau fardlu kifayah. Dengan demikian dakwah bisa menjadi fardlu`ain apabila di suatu tempat tidak ada seorang pun yang melakukan dakwah dan dakwah bisa menjadi fardlu kifayah apabila di suatu tempat sudah ada orang yang melakukan dakwah dan orang itu memiliki kemampuan serta keahlian dalam berdakwah.</vt:lpstr>
      <vt:lpstr>“Sampaikanlah dariku walaupun hanya satu ayat.” (HR. Al – Bukhari)  Perintah Allah SWT untuk menyeru kepada sekalian manusia merupakan perintah untuk berinteraksi melalui informasi dan komunikasi. Alqur`an adalah sumber informasi mengenai keagamaan (Islam) dari Tuhan kepada umat manusia sebagai pemeluk Islam. Demikian pula sabda Rasulullah SAW yang memerintahkan untuk menyampaikan sesuatu yang berasal dari Rasul, walaupun hanya satu ayat kepada orang lain. Ini menunjukkan bahwa Rasulullah SAW memerintahkan untuk menyebarkan informasi yang berasal dari Beliau.</vt:lpstr>
      <vt:lpstr>Materi Ilmu Dakwah  Maddah (materi) dakwah adalah isi pesan atau materi yang disampaikan da`I kepada mad`u. Dalam hal ini sudah jelas bahwa yang menjadi maddah dakwah adalah ajaran Islam itu sendiri. Secara umum materi dakwah dapat diklasifikasikan menjadi tiga, yaitu:  1. Akidah (keimanan) Masalah pokok yang menjadi materi dakwah adalah akidah Islamiah. Karena akidah mengikat kalbu manusia dan menguasai batinya. Dari akidah inilah yang akan membentuk moral (akhlaq) manusia. Oleh karena itu yang pertama kali dijadikan materi dalam dakwah Islam adalah akidah atau keimanan. Dengan iman yang kukuh akan lahir keteguhan dan pengorbanan yang selalu menyertai setiap langkah dakwah </vt:lpstr>
      <vt:lpstr>2. Syariat Syariat Allah yang ditujukan untuk umat manusia itu pada dasarnya satu, dan risalah yang ditujukan untuk para nabi bersifat kekal dan abadi. Pangkalnya dimulai sejak Nabi Adam dan cabang-cabangnya berakhir sampai manusia terakhir yaitu hingga terjadi hari kiamat. Nabi Muhammad sebagai khatam al-Ambiya wa al-Mursalin (penutup para Nabi dan Rasul), sesungguhnya risalahnya tetap terkait hingga sekarang ini dan sampai hari kiamat.  3. Ahlak Ajaran tentang nilai etis dalam Islam disebut akhlak. Wilayah akhlak dalam Islam memiliki cangkupan luas, sama luasnya dengan perilaku dan sikap manusia. Nabi Muhammad SAW bahkan menempatkan akhlak sebagai pokok kerosulannya. Melalui akal dan kalbunya, manusia mampu memainkan perannya dalam menentukan baik dan buruknya tindakan dan sikap yang ditampilkannya. Ajaran Islam secara keseluruhan mengandung nilai akhlak yang luhur, mencangkup akhlak terhadap Tuhan, diri sendiri, sesama manusia dan alam sekitar.</vt:lpstr>
      <vt:lpstr> Kata akhlak secara etimologi berasal dari bahasa arab jamak dari “khuluqun” yang berarti budi pekerti, perangai dan tingkah laku atau tabiat. Secara terminologi akhlak yaitu suatu ilmu yang menjelaskan arti baik dan buruk, menerangkan apa yang seharusnya dilakukan oleh manusia kepada yang lainnya menyatakan tujuan yang harus dituju oleh manusia dalam perbuatan mereka yang menunjukan jalan untuk melakukan apa yang harus diperbuat.  Tasawuf adalah suatu sikap mental yang selalu memelihara kesucian diri, beribadah, hidup sederhana, rela berkorban untuk kebaikan, atau suatu upaya mensucikan diri dengan cara menjauhkan pengaruh kehidupan dunia dan memusatkan perhatian hanya kepada Allah SWT. (Abuddin, 2012: 179).</vt:lpstr>
      <vt:lpstr>  TERIMAH KASIH </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GROUP DISCUSSION</dc:title>
  <dc:creator>ismail - [2010]</dc:creator>
  <cp:lastModifiedBy>ismail - [2010]</cp:lastModifiedBy>
  <cp:revision>51</cp:revision>
  <dcterms:created xsi:type="dcterms:W3CDTF">2021-11-01T13:33:51Z</dcterms:created>
  <dcterms:modified xsi:type="dcterms:W3CDTF">2023-04-10T21:53:20Z</dcterms:modified>
</cp:coreProperties>
</file>