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 id="2147483738" r:id="rId7"/>
    <p:sldMasterId id="2147483750" r:id="rId8"/>
    <p:sldMasterId id="2147483762" r:id="rId9"/>
    <p:sldMasterId id="2147483774" r:id="rId10"/>
    <p:sldMasterId id="2147483786" r:id="rId11"/>
    <p:sldMasterId id="2147483798" r:id="rId12"/>
    <p:sldMasterId id="2147483810" r:id="rId13"/>
    <p:sldMasterId id="2147483834" r:id="rId14"/>
    <p:sldMasterId id="2147483846" r:id="rId15"/>
    <p:sldMasterId id="2147483858" r:id="rId16"/>
    <p:sldMasterId id="2147483870" r:id="rId17"/>
    <p:sldMasterId id="2147483882" r:id="rId18"/>
    <p:sldMasterId id="2147483894" r:id="rId19"/>
    <p:sldMasterId id="2147483906" r:id="rId20"/>
    <p:sldMasterId id="2147483922" r:id="rId21"/>
    <p:sldMasterId id="2147483934" r:id="rId22"/>
  </p:sldMasterIdLst>
  <p:notesMasterIdLst>
    <p:notesMasterId r:id="rId63"/>
  </p:notesMasterIdLst>
  <p:sldIdLst>
    <p:sldId id="257" r:id="rId23"/>
    <p:sldId id="258" r:id="rId24"/>
    <p:sldId id="259" r:id="rId25"/>
    <p:sldId id="261" r:id="rId26"/>
    <p:sldId id="262" r:id="rId27"/>
    <p:sldId id="260"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6" d="100"/>
          <a:sy n="46" d="100"/>
        </p:scale>
        <p:origin x="-1296"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F46173-F59B-4DE1-8176-B1756F06B51F}" type="datetimeFigureOut">
              <a:rPr lang="id-ID" smtClean="0"/>
              <a:t>13/10/2020</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E4117C-78FD-4888-A97D-A23EE8A5312C}" type="slidenum">
              <a:rPr lang="id-ID" smtClean="0"/>
              <a:t>‹#›</a:t>
            </a:fld>
            <a:endParaRPr lang="id-ID"/>
          </a:p>
        </p:txBody>
      </p:sp>
    </p:spTree>
    <p:extLst>
      <p:ext uri="{BB962C8B-B14F-4D97-AF65-F5344CB8AC3E}">
        <p14:creationId xmlns:p14="http://schemas.microsoft.com/office/powerpoint/2010/main" val="2322279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a:solidFill>
                  <a:srgbClr val="44546A"/>
                </a:solidFill>
                <a:latin typeface="Century Gothic" panose="020B0502020202020204"/>
              </a:rPr>
              <a:pPr/>
              <a:t>18</a:t>
            </a:fld>
            <a:endParaRPr lang="en-US">
              <a:solidFill>
                <a:srgbClr val="44546A"/>
              </a:solidFill>
              <a:latin typeface="Century Gothic" panose="020B0502020202020204"/>
            </a:endParaRPr>
          </a:p>
        </p:txBody>
      </p:sp>
    </p:spTree>
    <p:extLst>
      <p:ext uri="{BB962C8B-B14F-4D97-AF65-F5344CB8AC3E}">
        <p14:creationId xmlns:p14="http://schemas.microsoft.com/office/powerpoint/2010/main" val="288258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Kristen ITC" pitchFamily="66" charset="0"/>
              </a:rPr>
              <a:t>(Downs &amp; Tanner)</a:t>
            </a:r>
            <a:endParaRPr lang="en-US" dirty="0"/>
          </a:p>
        </p:txBody>
      </p:sp>
      <p:sp>
        <p:nvSpPr>
          <p:cNvPr id="4" name="Slide Number Placeholder 3"/>
          <p:cNvSpPr>
            <a:spLocks noGrp="1"/>
          </p:cNvSpPr>
          <p:nvPr>
            <p:ph type="sldNum" sz="quarter" idx="10"/>
          </p:nvPr>
        </p:nvSpPr>
        <p:spPr/>
        <p:txBody>
          <a:bodyPr/>
          <a:lstStyle/>
          <a:p>
            <a:fld id="{4539E949-8DF3-417B-BFE0-119E5A308C7C}"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25519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55A72-298B-420C-B6FD-0767C09C658D}" type="slidenum">
              <a:rPr lang="en-GB">
                <a:solidFill>
                  <a:srgbClr val="000000"/>
                </a:solidFill>
              </a:rPr>
              <a:pPr/>
              <a:t>37</a:t>
            </a:fld>
            <a:endParaRPr lang="en-GB">
              <a:solidFill>
                <a:srgbClr val="000000"/>
              </a:solidFill>
            </a:endParaRPr>
          </a:p>
        </p:txBody>
      </p:sp>
      <p:sp>
        <p:nvSpPr>
          <p:cNvPr id="1095682" name="Rectangle 2"/>
          <p:cNvSpPr>
            <a:spLocks noGrp="1" noRot="1" noChangeAspect="1" noChangeArrowheads="1" noTextEdit="1"/>
          </p:cNvSpPr>
          <p:nvPr>
            <p:ph type="sldImg"/>
          </p:nvPr>
        </p:nvSpPr>
        <p:spPr>
          <a:ln/>
        </p:spPr>
      </p:sp>
      <p:sp>
        <p:nvSpPr>
          <p:cNvPr id="109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4574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415578-2015-46EF-9D5A-26CAEA7A6E1E}"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433195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0.xml"/><Relationship Id="rId5" Type="http://schemas.openxmlformats.org/officeDocument/2006/relationships/image" Target="../media/image28.png"/><Relationship Id="rId4" Type="http://schemas.openxmlformats.org/officeDocument/2006/relationships/image" Target="../media/image31.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330325" y="2130425"/>
            <a:ext cx="7772400" cy="1470025"/>
          </a:xfrm>
        </p:spPr>
        <p:txBody>
          <a:bodyPr/>
          <a:lstStyle>
            <a:lvl1pPr algn="ctr">
              <a:defRPr/>
            </a:lvl1pPr>
          </a:lstStyle>
          <a:p>
            <a:pPr lvl="0"/>
            <a:r>
              <a:rPr lang="en-US" noProof="0" smtClean="0"/>
              <a:t>Click to edit Master title style</a:t>
            </a:r>
          </a:p>
        </p:txBody>
      </p:sp>
      <p:sp>
        <p:nvSpPr>
          <p:cNvPr id="20483" name="Rectangle 3"/>
          <p:cNvSpPr>
            <a:spLocks noGrp="1" noChangeArrowheads="1"/>
          </p:cNvSpPr>
          <p:nvPr>
            <p:ph type="subTitle" idx="1"/>
          </p:nvPr>
        </p:nvSpPr>
        <p:spPr>
          <a:xfrm>
            <a:off x="2016125" y="3886200"/>
            <a:ext cx="6400800" cy="1752600"/>
          </a:xfrm>
        </p:spPr>
        <p:txBody>
          <a:bodyPr/>
          <a:lstStyle>
            <a:lvl1pPr marL="0" indent="0" algn="ctr">
              <a:buFontTx/>
              <a:buNone/>
              <a:defRPr/>
            </a:lvl1pPr>
          </a:lstStyle>
          <a:p>
            <a:pPr lvl="0"/>
            <a:r>
              <a:rPr 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20485"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20486" name="Rectangle 6"/>
          <p:cNvSpPr>
            <a:spLocks noGrp="1" noChangeArrowheads="1"/>
          </p:cNvSpPr>
          <p:nvPr>
            <p:ph type="sldNum" sz="quarter" idx="4"/>
          </p:nvPr>
        </p:nvSpPr>
        <p:spPr/>
        <p:txBody>
          <a:bodyPr/>
          <a:lstStyle>
            <a:lvl1pPr>
              <a:defRPr/>
            </a:lvl1pPr>
          </a:lstStyle>
          <a:p>
            <a:fld id="{819E447A-EA5A-4819-82DF-4BFB2F5673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062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129505-8043-4306-B9B4-652BC7404F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2611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DB43ACA-7BB8-44C3-98DA-945FC84C901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35320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BF9350-F83E-4118-B14C-94BA39D0D70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108831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0C28E8C-E0F0-4E51-87FE-594C86DC2A5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08279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A22C2A-953C-4D0C-86EA-DC7D244837F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8278646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9F6091-C791-422B-BD8A-388CA56F105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30267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34B25C-989D-428C-B200-95277EF2171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6706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95B9F0-449E-47A1-90CA-BF7ADDB9CAE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272021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ADFC18-A00C-421D-AC6B-96FF996AC1D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716775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FF7E58-24B9-49C4-857D-71599EB56D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207314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443FFBE-9590-4928-A5C4-CF53467498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0924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225" y="274638"/>
            <a:ext cx="1825625"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1782763" y="274638"/>
            <a:ext cx="532606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165BC97-0EA0-41E7-A4DD-C742EFA99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323120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4F21864-FE08-48DC-B0A4-1C690B56C4B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727001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B6C5E79-F5FE-4E28-836A-A808E2D73AE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94757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495FFC-0A43-46A4-8729-2BF5DAC0D67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022599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C3C2C9-5E8B-41DB-9098-8C4C2B8038E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962269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565E40-9E67-4E40-A2CC-C7363F747BC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272827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FA0E50-65A2-449E-8C71-810BE7EBB54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08123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9A5130-7C8A-4E08-87AB-D2C2A22F666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668147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EA3788-2789-4004-9E87-52865E60D7A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8245669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6917EA-DA42-446C-873A-1EA038D4620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034397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8D5E05-4E6D-42D8-B7E6-CF23BCC559F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6130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965" y="4497935"/>
            <a:ext cx="7772400" cy="859205"/>
          </a:xfrm>
          <a:effectLst>
            <a:outerShdw blurRad="50800" dist="38100" dir="2700000" algn="tl" rotWithShape="0">
              <a:prstClr val="black">
                <a:alpha val="40000"/>
              </a:prstClr>
            </a:outerShdw>
          </a:effectLst>
        </p:spPr>
        <p:txBody>
          <a:bodyPr>
            <a:normAutofit/>
          </a:bodyPr>
          <a:lstStyle>
            <a:lvl1pPr algn="l">
              <a:defRPr sz="3600">
                <a:solidFill>
                  <a:srgbClr val="FFC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8965" y="5261460"/>
            <a:ext cx="6400800" cy="835455"/>
          </a:xfrm>
        </p:spPr>
        <p:txBody>
          <a:bodyPr>
            <a:normAutofit/>
          </a:bodyPr>
          <a:lstStyle>
            <a:lvl1pPr marL="0" indent="0" algn="l">
              <a:buNone/>
              <a:defRPr sz="28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9231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061F88C-B2B5-4748-9609-D6453B658CF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7141656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98CD6CE-84F5-491A-AE24-EF1200EA7E71}"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1359746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E14FB7B-0B99-4407-88ED-48888850366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086039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223E16-27D4-4A3E-BF21-17597672E5B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098743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4A94BA4-CC9A-423F-B62A-785F07AD826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56747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DD2A05-8E67-42B3-8289-AB05B7415EB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2339607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1C4062-E862-4505-9AFE-69D5A5ED7C8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756726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C5B2C3-43B6-4135-94B5-B23C4F49574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830981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C7B457-E02E-42DA-BB7F-6F16233E1A5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594878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25B615-D625-4F44-8F0C-43C26C9FE31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8585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130"/>
            <a:ext cx="8229600" cy="1143000"/>
          </a:xfrm>
        </p:spPr>
        <p:txBody>
          <a:bodyPr>
            <a:normAutofit/>
          </a:bodyPr>
          <a:lstStyle>
            <a:lvl1pPr algn="l">
              <a:defRPr sz="3600">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512770"/>
            <a:ext cx="8229600" cy="3918803"/>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6922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79DFBF-5B9A-490A-AC03-30ACE09F5E6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175969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9186E77-C7EC-4CF1-9911-DA0431CFD4C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7885575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672104-77E0-4F20-B83C-E64BDBCE407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800911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02CA92A-3F6A-4C2D-B67D-F9C0229DAB0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6902260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D396802-FCA8-43CC-A894-E72FE3373381}"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42922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9C57D9-3CAA-46AC-ACDF-218937BE864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1994239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CB72E3-C536-40DB-ADE2-2DB75541C04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825074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1259A3-0BA7-482C-8325-E716FFAABE0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74699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BA6B8-5347-434D-9A96-95FCF6FDA3D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78962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5AA96A-6EBA-4006-A416-37E5D4E5A5F1}"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3058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1544" y="374900"/>
            <a:ext cx="7016195" cy="1143000"/>
          </a:xfrm>
        </p:spPr>
        <p:txBody>
          <a:bodyPr>
            <a:normAutofit/>
          </a:bodyPr>
          <a:lstStyle>
            <a:lvl1pPr algn="l">
              <a:defRPr sz="3600">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1545" y="1544098"/>
            <a:ext cx="7016195" cy="4275740"/>
          </a:xfrm>
        </p:spPr>
        <p:txBody>
          <a:bodyPr/>
          <a:lstStyle>
            <a:lvl1pPr>
              <a:defRPr sz="28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917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A5DF09-AA7B-4A81-B08C-8652539DDB2D}"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75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897179-03D9-4989-992C-8F34BE5AE605}"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222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396B4-D2E4-43AC-AAFB-704FDFCCD684}"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3354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6C895A8-9CB9-45BE-9D24-F9FF9AE2ECF2}"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289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BF4EDB2-B2ED-4238-9494-19A28808B82D}"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76360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C043186-E582-4F3E-9D8C-99F12DCDD0C5}"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90304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2F2556-05FD-49DD-8FCB-E8F324BE0CBF}"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1218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F0E80D-50B5-471D-B73E-9784629F25BC}"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26203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12A7D2-85C2-4D90-A8F3-ABDD46D3AC10}"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0511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C678DF-037D-4560-A064-66F960F21C61}" type="slidenum">
              <a:rPr lang="zh-CN" alt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74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0932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9AEB5B-84DA-4485-98B5-B9D2A80DA063}"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31563526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521F16-D84A-4CA8-8030-8820B9C7DC77}"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12316048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656ED4-B311-420D-8495-C3BA6E83CE25}"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23407287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930639-765E-47C0-BD6A-83A994E4FC90}"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11263024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1FB2F88-5A6D-4C05-B136-D68F4D7202B4}"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1384825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DA32B17-3005-44A8-82AD-160DDF587E13}"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38737697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6107B63-27FB-4F75-BF10-8BCF27523420}"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22963201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031CCD-AA63-4E28-9881-372F996534DD}"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37566583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95D3BD-9BF7-4B5F-9EAB-C15FC47FCC31}"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11540047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E18C87-1C31-4E1E-ACED-C43BCF00C879}"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337393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1112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3B66A1B-D365-4463-ADE1-9C298AE1834D}" type="datetime1">
              <a:rPr lang="en-US" altLang="en-US"/>
              <a:pPr/>
              <a:t>10/13/2020</a:t>
            </a:fld>
            <a:endParaRPr lang="zh-CN" altLang="en-US" sz="180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C21963-816E-4BBD-99DF-DEEC2AF88A35}" type="slidenum">
              <a:rPr lang="en-US" altLang="en-US"/>
              <a:pPr/>
              <a:t>‹#›</a:t>
            </a:fld>
            <a:endParaRPr lang="zh-CN" altLang="en-US" sz="1800">
              <a:solidFill>
                <a:srgbClr val="000000"/>
              </a:solidFill>
            </a:endParaRPr>
          </a:p>
        </p:txBody>
      </p:sp>
    </p:spTree>
    <p:extLst>
      <p:ext uri="{BB962C8B-B14F-4D97-AF65-F5344CB8AC3E}">
        <p14:creationId xmlns:p14="http://schemas.microsoft.com/office/powerpoint/2010/main" val="17288568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678CD1-58A6-4607-9328-C9B2B9456BC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434229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933D7E-238D-4B49-8CCC-3842C107E3B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356369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901187-6229-470C-ABB2-8F3C1817FCC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721412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21833D-3BB3-41D5-BD54-5F91955CB9E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601902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B13028D-0971-468D-A8A4-79D2D99B6B8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47266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3359B5-F55C-48B0-AACF-69601B17F67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832419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DA8BFA1-9ABC-4928-BB4D-0E8180F2D7D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902635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2D9753-5F4E-463A-8432-C182B8D1465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196362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0FBE72-F62B-4B32-83AE-3591EADDABE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713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17065"/>
            <a:ext cx="8229600" cy="1143000"/>
          </a:xfrm>
        </p:spPr>
        <p:txBody>
          <a:bodyPr>
            <a:normAutofit/>
          </a:bodyPr>
          <a:lstStyle>
            <a:lvl1pPr algn="l">
              <a:defRPr sz="3600">
                <a:solidFill>
                  <a:srgbClr val="FFC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341022"/>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970885"/>
            <a:ext cx="4040188"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2341022"/>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970885"/>
            <a:ext cx="404177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819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E7321-3F12-4113-968F-8A26C6575A3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7996310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07E6DC-598A-4A6F-A561-9A7EBBD18051}"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737965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98341"/>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79319708"/>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405848089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484313"/>
            <a:ext cx="4038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484313"/>
            <a:ext cx="4038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02712159"/>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6688667"/>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175025727"/>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98970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470572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3428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09232169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6143518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196106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52DC4E-D492-4139-9667-CB2D123A844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30295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ECCB26-6976-487B-8C76-5E119306A05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576176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836861-207E-405C-B553-CDF30F8A02E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695945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E6694C-9CB9-433B-8D99-09C57FA323B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8895253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0CEF6CA-E56F-4A30-93FB-7BEE5155765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370415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34E212-4614-4986-ABAB-0C7A9C7EF58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25537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81635F-7BC7-4DFC-BC90-6913247644C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245302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9002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058B48-EFAF-4AC9-B66D-0B83F52144A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990214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42B7CB-478A-48EA-8331-899F20CE35B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470094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1C27F7-E8AC-4EFA-BA09-5DC86AC1942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619130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CFC514-0CE7-4391-A0DC-22A41CFECD1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739298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1152525"/>
            <a:ext cx="7772400" cy="1470025"/>
          </a:xfrm>
        </p:spPr>
        <p:txBody>
          <a:bodyPr/>
          <a:lstStyle>
            <a:lvl1pPr algn="ctr">
              <a:defRPr/>
            </a:lvl1pPr>
          </a:lstStyle>
          <a:p>
            <a:r>
              <a:rPr lang="en-US" altLang="zh-CN" smtClean="0"/>
              <a:t>Click to edit Master title style</a:t>
            </a:r>
            <a:endParaRPr lang="en-US" altLang="zh-CN"/>
          </a:p>
        </p:txBody>
      </p:sp>
      <p:sp>
        <p:nvSpPr>
          <p:cNvPr id="22531" name="Rectangle 3"/>
          <p:cNvSpPr>
            <a:spLocks noGrp="1" noChangeArrowheads="1"/>
          </p:cNvSpPr>
          <p:nvPr>
            <p:ph type="subTitle" idx="1"/>
          </p:nvPr>
        </p:nvSpPr>
        <p:spPr>
          <a:xfrm>
            <a:off x="1371600" y="2908300"/>
            <a:ext cx="6400800" cy="1752600"/>
          </a:xfrm>
        </p:spPr>
        <p:txBody>
          <a:bodyPr/>
          <a:lstStyle>
            <a:lvl1pPr marL="0" indent="0" algn="ctr">
              <a:buFontTx/>
              <a:buNone/>
              <a:defRPr/>
            </a:lvl1pPr>
          </a:lstStyle>
          <a:p>
            <a:r>
              <a:rPr lang="en-US" altLang="zh-CN" smtClean="0"/>
              <a:t>Click to edit Master subtitle style</a:t>
            </a:r>
            <a:endParaRPr lang="en-US" altLang="zh-CN"/>
          </a:p>
        </p:txBody>
      </p:sp>
      <p:sp>
        <p:nvSpPr>
          <p:cNvPr id="4" name="Rectangle 4"/>
          <p:cNvSpPr>
            <a:spLocks noGrp="1" noChangeArrowheads="1"/>
          </p:cNvSpPr>
          <p:nvPr>
            <p:ph type="dt" sz="half" idx="10"/>
          </p:nvPr>
        </p:nvSpPr>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AF3490E-8CB5-4B93-9ACB-735C206C87D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157783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BD5D10-8481-4312-BBAD-B72964DBDA4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791850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E0E72E-90F9-4158-BCEE-CB54B3EF7D1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35956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2201863"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5703888" y="1600200"/>
            <a:ext cx="3349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683B0E2-479B-4629-AF4B-6E88B9ACAEA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377341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643D5A4-A13E-49D1-AEB4-49C6A29CEA0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509595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60CCFC0-1841-4C21-8019-779ABD9E174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568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148C07B-ED1D-4D4A-8E9B-6A5D67D6A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224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1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CC58AD9-2879-44D7-AE71-869395C59D6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547022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6F53AE-8FF5-4E84-966C-51D2DA6168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46734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D2134B-23D8-482B-B8E6-69D90486593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45913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674B16-DCB7-4BCC-9619-B406BDD54F0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957803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274638"/>
            <a:ext cx="1712913"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2201863" y="274638"/>
            <a:ext cx="4986337"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85072E-994E-451A-BC61-8D1ACF7FD9E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386650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ctrTitle" sz="quarter"/>
          </p:nvPr>
        </p:nvSpPr>
        <p:spPr>
          <a:xfrm>
            <a:off x="811213" y="2263775"/>
            <a:ext cx="7315200" cy="13239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rIns="91440" anchor="b"/>
          <a:lstStyle>
            <a:lvl1pPr algn="ctr">
              <a:lnSpc>
                <a:spcPct val="115000"/>
              </a:lnSpc>
              <a:defRPr sz="4000" i="1"/>
            </a:lvl1pPr>
          </a:lstStyle>
          <a:p>
            <a:pPr lvl="0"/>
            <a:r>
              <a:rPr lang="en-US" noProof="0" smtClean="0"/>
              <a:t>Click to edit Master title style</a:t>
            </a:r>
            <a:endParaRPr lang="de-DE" noProof="0" smtClean="0"/>
          </a:p>
        </p:txBody>
      </p:sp>
      <p:sp>
        <p:nvSpPr>
          <p:cNvPr id="1045507" name="Rectangle 3"/>
          <p:cNvSpPr>
            <a:spLocks noGrp="1" noChangeArrowheads="1"/>
          </p:cNvSpPr>
          <p:nvPr>
            <p:ph type="subTitle" sz="quarter" idx="1"/>
          </p:nvPr>
        </p:nvSpPr>
        <p:spPr>
          <a:xfrm>
            <a:off x="811213" y="3829050"/>
            <a:ext cx="7323137" cy="9048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marL="0" indent="0" algn="ctr">
              <a:spcBef>
                <a:spcPct val="0"/>
              </a:spcBef>
              <a:buFont typeface="Wingdings" panose="05000000000000000000" pitchFamily="2" charset="2"/>
              <a:buNone/>
              <a:defRPr sz="2000" b="1"/>
            </a:lvl1pPr>
          </a:lstStyle>
          <a:p>
            <a:pPr lvl="0"/>
            <a:r>
              <a:rPr lang="en-US" noProof="0" smtClean="0"/>
              <a:t>Click to edit Master text styles</a:t>
            </a:r>
          </a:p>
        </p:txBody>
      </p:sp>
      <p:sp>
        <p:nvSpPr>
          <p:cNvPr id="1045513" name="AutoShape 9"/>
          <p:cNvSpPr>
            <a:spLocks noChangeArrowheads="1"/>
          </p:cNvSpPr>
          <p:nvPr userDrawn="1"/>
        </p:nvSpPr>
        <p:spPr bwMode="auto">
          <a:xfrm rot="10800000">
            <a:off x="5354638" y="6230938"/>
            <a:ext cx="927100" cy="514350"/>
          </a:xfrm>
          <a:prstGeom prst="leftArrow">
            <a:avLst>
              <a:gd name="adj1" fmla="val 51620"/>
              <a:gd name="adj2" fmla="val 51229"/>
            </a:avLst>
          </a:prstGeom>
          <a:gradFill rotWithShape="1">
            <a:gsLst>
              <a:gs pos="0">
                <a:srgbClr val="B7B7B7"/>
              </a:gs>
              <a:gs pos="100000">
                <a:srgbClr val="B7B7B7">
                  <a:gamma/>
                  <a:tint val="48627"/>
                  <a:invGamma/>
                  <a:alpha val="2000"/>
                </a:srgbClr>
              </a:gs>
            </a:gsLst>
            <a:lin ang="0" scaled="1"/>
          </a:gra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fontAlgn="base" hangingPunct="0">
              <a:spcBef>
                <a:spcPct val="0"/>
              </a:spcBef>
              <a:spcAft>
                <a:spcPct val="0"/>
              </a:spcAft>
            </a:pPr>
            <a:r>
              <a:rPr lang="de-DE" sz="1400" smtClean="0">
                <a:solidFill>
                  <a:srgbClr val="FFFFFF"/>
                </a:solidFill>
              </a:rPr>
              <a:t>Ihr Logo</a:t>
            </a:r>
          </a:p>
        </p:txBody>
      </p:sp>
      <p:pic>
        <p:nvPicPr>
          <p:cNvPr id="1045517" name="Picture 13" descr="PP small"/>
          <p:cNvPicPr>
            <a:picLocks noChangeAspect="1" noChangeArrowheads="1"/>
          </p:cNvPicPr>
          <p:nvPr userDrawn="1"/>
        </p:nvPicPr>
        <p:blipFill>
          <a:blip r:embed="rId3">
            <a:extLst>
              <a:ext uri="{28A0092B-C50C-407E-A947-70E740481C1C}">
                <a14:useLocalDpi xmlns:a14="http://schemas.microsoft.com/office/drawing/2010/main" val="0"/>
              </a:ext>
            </a:extLst>
          </a:blip>
          <a:srcRect b="34532"/>
          <a:stretch>
            <a:fillRect/>
          </a:stretch>
        </p:blipFill>
        <p:spPr bwMode="auto">
          <a:xfrm>
            <a:off x="6499225" y="6324600"/>
            <a:ext cx="2419350" cy="30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13564"/>
      </p:ext>
    </p:extLst>
  </p:cSld>
  <p:clrMapOvr>
    <a:masterClrMapping/>
  </p:clrMapOvr>
  <p:transition spd="med">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16FF6CC0-19E2-4DB1-A39C-69C46843EFED}"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1449812974"/>
      </p:ext>
    </p:extLst>
  </p:cSld>
  <p:clrMapOvr>
    <a:masterClrMapping/>
  </p:clrMapOvr>
  <p:transition spd="med">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B20C117A-9426-4A59-AC3F-E65DED60C853}"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3669182655"/>
      </p:ext>
    </p:extLst>
  </p:cSld>
  <p:clrMapOvr>
    <a:masterClrMapping/>
  </p:clrMapOvr>
  <p:transition spd="med">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3863" y="1755775"/>
            <a:ext cx="4011612"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55775"/>
            <a:ext cx="40132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C9499C05-3D98-493E-A803-7EB6E84E0783}"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2958208115"/>
      </p:ext>
    </p:extLst>
  </p:cSld>
  <p:clrMapOvr>
    <a:masterClrMapping/>
  </p:clrMapOvr>
  <p:transition spd="med">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257512FE-1C94-43F0-AD4A-2E445C50FFDA}"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2041676355"/>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311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53BE49EA-5D3D-415E-AB44-6F0A2E342F8F}"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2891452165"/>
      </p:ext>
    </p:extLst>
  </p:cSld>
  <p:clrMapOvr>
    <a:masterClrMapping/>
  </p:clrMapOvr>
  <p:transition spd="med">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5F7979E8-DD91-4F0C-A518-5865E6F013B0}"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441178169"/>
      </p:ext>
    </p:extLst>
  </p:cSld>
  <p:clrMapOvr>
    <a:masterClrMapping/>
  </p:clrMapOvr>
  <p:transition spd="med">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8D980C0E-13B3-41AA-8926-CB39CAC833EF}"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4286899764"/>
      </p:ext>
    </p:extLst>
  </p:cSld>
  <p:clrMapOvr>
    <a:masterClrMapping/>
  </p:clrMapOvr>
  <p:transition spd="med">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376A606C-BDFB-49CE-8DF1-0DA771172A9F}"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1644446670"/>
      </p:ext>
    </p:extLst>
  </p:cSld>
  <p:clrMapOvr>
    <a:masterClrMapping/>
  </p:clrMapOvr>
  <p:transition spd="med">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6B916B58-CF6F-4753-94ED-12F7F29E4120}"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1815018629"/>
      </p:ext>
    </p:extLst>
  </p:cSld>
  <p:clrMapOvr>
    <a:masterClrMapping/>
  </p:clrMapOvr>
  <p:transition spd="med">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6375" y="1031875"/>
            <a:ext cx="2044700" cy="4762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031875"/>
            <a:ext cx="5984875" cy="4762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de-DE">
                <a:solidFill>
                  <a:srgbClr val="FFFFFF"/>
                </a:solidFill>
              </a:rPr>
              <a:t>Here comes your footer  </a:t>
            </a:r>
            <a:r>
              <a:rPr lang="de-DE">
                <a:solidFill>
                  <a:srgbClr val="FFFFFF"/>
                </a:solidFill>
                <a:sym typeface="Wingdings" panose="05000000000000000000" pitchFamily="2" charset="2"/>
              </a:rPr>
              <a:t></a:t>
            </a:r>
            <a:r>
              <a:rPr lang="de-DE">
                <a:solidFill>
                  <a:srgbClr val="FFFFFF"/>
                </a:solidFill>
              </a:rPr>
              <a:t>  Page </a:t>
            </a:r>
            <a:fld id="{3ACDC723-2850-4117-BDFF-3C1FAAD2EFE2}"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1053351420"/>
      </p:ext>
    </p:extLst>
  </p:cSld>
  <p:clrMapOvr>
    <a:masterClrMapping/>
  </p:clrMapOvr>
  <p:transition spd="med">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76200"/>
            <a:ext cx="7258050" cy="774192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048000" y="957601"/>
            <a:ext cx="7772400" cy="860425"/>
          </a:xfrm>
        </p:spPr>
        <p:txBody>
          <a:bodyPr anchor="b" anchorCtr="0"/>
          <a:lstStyle>
            <a:lvl1pPr algn="l">
              <a:buFontTx/>
              <a:buNone/>
              <a:defRPr>
                <a:solidFill>
                  <a:schemeClr val="accent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66600" y="1676400"/>
            <a:ext cx="7753800" cy="1752600"/>
          </a:xfrm>
        </p:spPr>
        <p:txBody>
          <a:bodyPr>
            <a:normAutofit/>
          </a:bodyPr>
          <a:lstStyle>
            <a:lvl1pPr marL="0" indent="0" algn="l">
              <a:buNone/>
              <a:defRPr sz="24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02240416"/>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solidFill>
                <a:srgbClr val="04617B"/>
              </a:solidFill>
            </a:endParaRPr>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solidFill>
                  <a:srgbClr val="04617B"/>
                </a:solidFill>
              </a:rPr>
              <a:pPr/>
              <a:t>‹#›</a:t>
            </a:fld>
            <a:endParaRPr lang="en-US" dirty="0">
              <a:solidFill>
                <a:srgbClr val="04617B"/>
              </a:solidFill>
            </a:endParaRPr>
          </a:p>
        </p:txBody>
      </p:sp>
      <p:sp>
        <p:nvSpPr>
          <p:cNvPr id="16" name="Title 15"/>
          <p:cNvSpPr>
            <a:spLocks noGrp="1"/>
          </p:cNvSpPr>
          <p:nvPr>
            <p:ph type="title"/>
          </p:nvPr>
        </p:nvSpPr>
        <p:spPr>
          <a:xfrm>
            <a:off x="152400" y="152400"/>
            <a:ext cx="8229600" cy="639763"/>
          </a:xfrm>
        </p:spPr>
        <p:txBody>
          <a:bodyPr/>
          <a:lstStyle/>
          <a:p>
            <a:r>
              <a:rPr lang="en-US" smtClean="0"/>
              <a:t>Click to edit Master title style</a:t>
            </a:r>
            <a:endParaRPr lang="en-US"/>
          </a:p>
        </p:txBody>
      </p:sp>
    </p:spTree>
    <p:extLst>
      <p:ext uri="{BB962C8B-B14F-4D97-AF65-F5344CB8AC3E}">
        <p14:creationId xmlns:p14="http://schemas.microsoft.com/office/powerpoint/2010/main" val="1865676357"/>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4617B"/>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extLst>
      <p:ext uri="{BB962C8B-B14F-4D97-AF65-F5344CB8AC3E}">
        <p14:creationId xmlns:p14="http://schemas.microsoft.com/office/powerpoint/2010/main" val="36180131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11" name="Footer Placeholder 10"/>
          <p:cNvSpPr>
            <a:spLocks noGrp="1"/>
          </p:cNvSpPr>
          <p:nvPr>
            <p:ph type="ftr" sz="quarter" idx="11"/>
          </p:nvPr>
        </p:nvSpPr>
        <p:spPr/>
        <p:txBody>
          <a:bodyPr/>
          <a:lstStyle/>
          <a:p>
            <a:endParaRPr lang="en-US" dirty="0">
              <a:solidFill>
                <a:srgbClr val="04617B"/>
              </a:solidFill>
            </a:endParaRPr>
          </a:p>
        </p:txBody>
      </p:sp>
    </p:spTree>
    <p:extLst>
      <p:ext uri="{BB962C8B-B14F-4D97-AF65-F5344CB8AC3E}">
        <p14:creationId xmlns:p14="http://schemas.microsoft.com/office/powerpoint/2010/main" val="2082952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54409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10" name="Footer Placeholder 9"/>
          <p:cNvSpPr>
            <a:spLocks noGrp="1"/>
          </p:cNvSpPr>
          <p:nvPr>
            <p:ph type="ftr" sz="quarter" idx="15"/>
          </p:nvPr>
        </p:nvSpPr>
        <p:spPr/>
        <p:txBody>
          <a:bodyPr/>
          <a:lstStyle/>
          <a:p>
            <a:endParaRPr lang="en-US" dirty="0">
              <a:solidFill>
                <a:srgbClr val="04617B"/>
              </a:solidFill>
            </a:endParaRPr>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8284907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4617B"/>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8379973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4617B"/>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5002884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tx1">
                  <a:lumMod val="95000"/>
                  <a:lumOff val="5000"/>
                </a:schemeClr>
              </a:buClr>
              <a:defRPr sz="2000"/>
            </a:lvl1pPr>
            <a:lvl2pPr>
              <a:lnSpc>
                <a:spcPct val="100000"/>
              </a:lnSpc>
              <a:buClr>
                <a:schemeClr val="tx1">
                  <a:lumMod val="95000"/>
                  <a:lumOff val="5000"/>
                </a:schemeClr>
              </a:buClr>
              <a:defRPr sz="2000"/>
            </a:lvl2pPr>
            <a:lvl3pPr>
              <a:lnSpc>
                <a:spcPct val="100000"/>
              </a:lnSpc>
              <a:buClr>
                <a:schemeClr val="tx1">
                  <a:lumMod val="95000"/>
                  <a:lumOff val="5000"/>
                </a:schemeClr>
              </a:buClr>
              <a:defRPr sz="1800"/>
            </a:lvl3pPr>
            <a:lvl4pPr>
              <a:lnSpc>
                <a:spcPct val="100000"/>
              </a:lnSpc>
              <a:buClr>
                <a:schemeClr val="tx1">
                  <a:lumMod val="95000"/>
                  <a:lumOff val="5000"/>
                </a:schemeClr>
              </a:buClr>
              <a:defRPr sz="1600"/>
            </a:lvl4pPr>
            <a:lvl5pPr>
              <a:lnSpc>
                <a:spcPct val="100000"/>
              </a:lnSpc>
              <a:buClr>
                <a:schemeClr val="tx1">
                  <a:lumMod val="95000"/>
                  <a:lumOff val="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116388" y="1752601"/>
            <a:ext cx="4041775" cy="4068763"/>
          </a:xfrm>
        </p:spPr>
        <p:txBody>
          <a:bodyPr/>
          <a:lstStyle>
            <a:lvl1pPr>
              <a:buClr>
                <a:schemeClr val="tx1">
                  <a:lumMod val="95000"/>
                  <a:lumOff val="5000"/>
                </a:schemeClr>
              </a:buClr>
              <a:defRPr sz="2000"/>
            </a:lvl1pPr>
            <a:lvl2pPr>
              <a:buClr>
                <a:schemeClr val="tx1">
                  <a:lumMod val="95000"/>
                  <a:lumOff val="5000"/>
                </a:schemeClr>
              </a:buClr>
              <a:defRPr sz="2000"/>
            </a:lvl2pPr>
            <a:lvl3pPr>
              <a:buClr>
                <a:schemeClr val="tx1">
                  <a:lumMod val="95000"/>
                  <a:lumOff val="5000"/>
                </a:schemeClr>
              </a:buClr>
              <a:defRPr sz="1800"/>
            </a:lvl3pPr>
            <a:lvl4pPr>
              <a:buClr>
                <a:schemeClr val="tx1">
                  <a:lumMod val="95000"/>
                  <a:lumOff val="5000"/>
                </a:schemeClr>
              </a:buClr>
              <a:defRPr sz="1600"/>
            </a:lvl4pPr>
            <a:lvl5pPr>
              <a:buClr>
                <a:schemeClr val="tx1">
                  <a:lumMod val="95000"/>
                  <a:lumOff val="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119561"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11" name="Footer Placeholder 10"/>
          <p:cNvSpPr>
            <a:spLocks noGrp="1"/>
          </p:cNvSpPr>
          <p:nvPr>
            <p:ph type="ftr" sz="quarter" idx="15"/>
          </p:nvPr>
        </p:nvSpPr>
        <p:spPr/>
        <p:txBody>
          <a:bodyPr/>
          <a:lstStyle/>
          <a:p>
            <a:endParaRPr lang="en-US" dirty="0">
              <a:solidFill>
                <a:srgbClr val="04617B"/>
              </a:solidFill>
            </a:endParaRPr>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8072088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10" name="Footer Placeholder 9"/>
          <p:cNvSpPr>
            <a:spLocks noGrp="1"/>
          </p:cNvSpPr>
          <p:nvPr>
            <p:ph type="ftr" sz="quarter" idx="15"/>
          </p:nvPr>
        </p:nvSpPr>
        <p:spPr/>
        <p:txBody>
          <a:bodyPr/>
          <a:lstStyle/>
          <a:p>
            <a:endParaRPr lang="en-US" dirty="0">
              <a:solidFill>
                <a:srgbClr val="04617B"/>
              </a:solidFill>
            </a:endParaRPr>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308368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Tree>
    <p:extLst>
      <p:ext uri="{BB962C8B-B14F-4D97-AF65-F5344CB8AC3E}">
        <p14:creationId xmlns:p14="http://schemas.microsoft.com/office/powerpoint/2010/main" val="38309655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13" name="Footer Placeholder 12"/>
          <p:cNvSpPr>
            <a:spLocks noGrp="1"/>
          </p:cNvSpPr>
          <p:nvPr>
            <p:ph type="ftr" sz="quarter" idx="15"/>
          </p:nvPr>
        </p:nvSpPr>
        <p:spPr/>
        <p:txBody>
          <a:bodyPr/>
          <a:lstStyle/>
          <a:p>
            <a:endParaRPr lang="en-US" dirty="0">
              <a:solidFill>
                <a:srgbClr val="04617B"/>
              </a:solidFill>
            </a:endParaRPr>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8014481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13" name="Footer Placeholder 12"/>
          <p:cNvSpPr>
            <a:spLocks noGrp="1"/>
          </p:cNvSpPr>
          <p:nvPr>
            <p:ph type="ftr" sz="quarter" idx="15"/>
          </p:nvPr>
        </p:nvSpPr>
        <p:spPr/>
        <p:txBody>
          <a:bodyPr/>
          <a:lstStyle/>
          <a:p>
            <a:endParaRPr lang="en-US" dirty="0">
              <a:solidFill>
                <a:srgbClr val="04617B"/>
              </a:solidFill>
            </a:endParaRPr>
          </a:p>
        </p:txBody>
      </p:sp>
      <p:sp>
        <p:nvSpPr>
          <p:cNvPr id="14" name="Title 13"/>
          <p:cNvSpPr>
            <a:spLocks noGrp="1"/>
          </p:cNvSpPr>
          <p:nvPr>
            <p:ph type="title"/>
          </p:nvPr>
        </p:nvSpPr>
        <p:spPr>
          <a:xfrm>
            <a:off x="0" y="457200"/>
            <a:ext cx="6858000" cy="639763"/>
          </a:xfrm>
        </p:spPr>
        <p:txBody>
          <a:bodyPr/>
          <a:lstStyle>
            <a:lvl1pPr>
              <a:defRPr sz="2800">
                <a:solidFill>
                  <a:schemeClr val="tx1">
                    <a:lumMod val="75000"/>
                    <a:lumOff val="2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tx1">
                    <a:lumMod val="75000"/>
                    <a:lumOff val="2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5455218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4038600"/>
            <a:ext cx="3017951" cy="3219147"/>
          </a:xfrm>
          <a:prstGeom prst="rect">
            <a:avLst/>
          </a:prstGeom>
        </p:spPr>
      </p:pic>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solidFill>
                  <a:srgbClr val="04617B"/>
                </a:solidFill>
              </a:rPr>
              <a:pPr/>
              <a:t>‹#›</a:t>
            </a:fld>
            <a:endParaRPr lang="en-US" dirty="0">
              <a:solidFill>
                <a:srgbClr val="04617B"/>
              </a:solidFill>
            </a:endParaRPr>
          </a:p>
        </p:txBody>
      </p:sp>
      <p:sp>
        <p:nvSpPr>
          <p:cNvPr id="9" name="Footer Placeholder 8"/>
          <p:cNvSpPr>
            <a:spLocks noGrp="1"/>
          </p:cNvSpPr>
          <p:nvPr>
            <p:ph type="ftr" sz="quarter" idx="11"/>
          </p:nvPr>
        </p:nvSpPr>
        <p:spPr/>
        <p:txBody>
          <a:bodyPr/>
          <a:lstStyle/>
          <a:p>
            <a:endParaRPr lang="en-US" dirty="0">
              <a:solidFill>
                <a:srgbClr val="04617B"/>
              </a:solidFill>
            </a:endParaRPr>
          </a:p>
        </p:txBody>
      </p:sp>
    </p:spTree>
    <p:extLst>
      <p:ext uri="{BB962C8B-B14F-4D97-AF65-F5344CB8AC3E}">
        <p14:creationId xmlns:p14="http://schemas.microsoft.com/office/powerpoint/2010/main" val="41911608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4617B"/>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solidFill>
                  <a:srgbClr val="04617B"/>
                </a:solidFill>
              </a:rPr>
              <a:pPr/>
              <a:t>‹#›</a:t>
            </a:fld>
            <a:endParaRPr lang="en-US">
              <a:solidFill>
                <a:srgbClr val="04617B"/>
              </a:solidFill>
            </a:endParaRPr>
          </a:p>
        </p:txBody>
      </p:sp>
    </p:spTree>
    <p:extLst>
      <p:ext uri="{BB962C8B-B14F-4D97-AF65-F5344CB8AC3E}">
        <p14:creationId xmlns:p14="http://schemas.microsoft.com/office/powerpoint/2010/main" val="341366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0395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89832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57201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ln>
                  <a:noFill/>
                </a:ln>
                <a:solidFill>
                  <a:schemeClr val="tx1">
                    <a:lumMod val="85000"/>
                    <a:lumOff val="1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34565657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225BC7-318E-4EFA-81E0-89EBFD5C0491}" type="datetimeFigureOut">
              <a:rPr lang="en-US" smtClean="0"/>
              <a:pPr/>
              <a:t>10/13/2020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18899729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85000"/>
                    <a:lumOff val="1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6364881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24592533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cap="none" spc="0">
                <a:ln>
                  <a:noFill/>
                </a:ln>
                <a:solidFill>
                  <a:schemeClr val="tx1">
                    <a:lumMod val="85000"/>
                    <a:lumOff val="15000"/>
                  </a:schemeClr>
                </a:solidFill>
                <a:effectLst>
                  <a:outerShdw blurRad="50800" dist="38100" dir="5400000" algn="t" rotWithShape="0">
                    <a:prstClr val="black">
                      <a:alpha val="25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n>
                  <a:noFill/>
                </a:ln>
                <a:effectLst>
                  <a:outerShdw blurRad="50800" dist="38100" dir="5400000" algn="t" rotWithShape="0">
                    <a:prstClr val="black">
                      <a:alpha val="25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37612452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9685014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37005384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6180249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1503073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noProof="0" smtClean="0"/>
              <a:t>单击此处编辑母版标题样式</a:t>
            </a:r>
          </a:p>
        </p:txBody>
      </p:sp>
      <p:sp>
        <p:nvSpPr>
          <p:cNvPr id="2051"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noProof="0" smtClean="0"/>
              <a:t>单击此处编辑母版副标题样式</a:t>
            </a:r>
          </a:p>
        </p:txBody>
      </p:sp>
    </p:spTree>
    <p:extLst>
      <p:ext uri="{BB962C8B-B14F-4D97-AF65-F5344CB8AC3E}">
        <p14:creationId xmlns:p14="http://schemas.microsoft.com/office/powerpoint/2010/main" val="32530538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39303740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225BC7-318E-4EFA-81E0-89EBFD5C0491}" type="datetimeFigureOut">
              <a:rPr lang="en-US" smtClean="0"/>
              <a:pPr/>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1CABB-163A-4624-A577-2A205A6A7646}" type="slidenum">
              <a:rPr lang="en-US" smtClean="0"/>
              <a:pPr/>
              <a:t>‹#›</a:t>
            </a:fld>
            <a:endParaRPr lang="en-US"/>
          </a:p>
        </p:txBody>
      </p:sp>
    </p:spTree>
    <p:extLst>
      <p:ext uri="{BB962C8B-B14F-4D97-AF65-F5344CB8AC3E}">
        <p14:creationId xmlns:p14="http://schemas.microsoft.com/office/powerpoint/2010/main" val="13611852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4114800"/>
            <a:ext cx="4114800" cy="131445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3581400" y="5562600"/>
            <a:ext cx="5410200" cy="762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818626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A91DEF-354E-47B5-83FE-7676C6FD5739}" type="datetimeFigureOut">
              <a:rPr lang="en-US">
                <a:solidFill>
                  <a:prstClr val="black">
                    <a:tint val="75000"/>
                  </a:prstClr>
                </a:solidFill>
              </a:rPr>
              <a:pPr>
                <a:def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C79F8F-8DA2-48F7-B341-3EDA9E7398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21162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8F81E6-7E6C-4BE6-9619-FEDD1BD7FABD}" type="datetimeFigureOut">
              <a:rPr lang="en-US">
                <a:solidFill>
                  <a:prstClr val="black">
                    <a:tint val="75000"/>
                  </a:prstClr>
                </a:solidFill>
              </a:rPr>
              <a:pPr>
                <a:def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C45DF9-297F-4340-90CE-BABD77A9F0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02349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62DFA8A-C31C-41AD-AC21-F91EA0C5B4B9}" type="datetimeFigureOut">
              <a:rPr lang="en-US">
                <a:solidFill>
                  <a:prstClr val="black">
                    <a:tint val="75000"/>
                  </a:prstClr>
                </a:solidFill>
              </a:rPr>
              <a:pPr>
                <a:defRPr/>
              </a:pPr>
              <a:t>10/13/2020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9E78050-E9E9-4338-A6FA-6CFEFE7ED4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76530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A976B7-10F1-4F71-99FD-9817F968A3C0}" type="datetimeFigureOut">
              <a:rPr lang="en-US">
                <a:solidFill>
                  <a:prstClr val="black">
                    <a:tint val="75000"/>
                  </a:prstClr>
                </a:solidFill>
              </a:rPr>
              <a:pPr>
                <a:defRPr/>
              </a:pPr>
              <a:t>10/13/2020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27241D7-63CA-4188-8DC4-A7C99168B7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3353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86CF9E-05D9-46F8-B6BF-7925205526DF}" type="datetimeFigureOut">
              <a:rPr lang="en-US">
                <a:solidFill>
                  <a:prstClr val="black">
                    <a:tint val="75000"/>
                  </a:prstClr>
                </a:solidFill>
              </a:rPr>
              <a:pPr>
                <a:defRPr/>
              </a:pPr>
              <a:t>10/13/2020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9BF6651-7D16-414C-91A5-164C2CF9D2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11458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20ABA7-B515-4D47-8AC1-33B8C26545E1}" type="datetimeFigureOut">
              <a:rPr lang="en-US">
                <a:solidFill>
                  <a:prstClr val="black">
                    <a:tint val="75000"/>
                  </a:prstClr>
                </a:solidFill>
              </a:rPr>
              <a:pPr>
                <a:defRPr/>
              </a:pPr>
              <a:t>10/13/2020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50838D7-08B7-450B-B05C-0048C98E9D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52299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67390A-F199-4B62-8E35-005F8FF6CF57}" type="datetimeFigureOut">
              <a:rPr lang="en-US">
                <a:solidFill>
                  <a:prstClr val="black">
                    <a:tint val="75000"/>
                  </a:prstClr>
                </a:solidFill>
              </a:rPr>
              <a:pPr>
                <a:defRPr/>
              </a:pPr>
              <a:t>10/13/2020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3DCC9AD-710D-4DD5-AE62-45259B794E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1774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382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B81361-F62D-404B-86B8-63E68FDE2E40}" type="datetimeFigureOut">
              <a:rPr lang="en-US">
                <a:solidFill>
                  <a:prstClr val="black">
                    <a:tint val="75000"/>
                  </a:prstClr>
                </a:solidFill>
              </a:rPr>
              <a:pPr>
                <a:defRPr/>
              </a:pPr>
              <a:t>10/13/2020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ED44F4-BB4D-4943-9B84-4E1F3D17EF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51700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E4DB1A-E5F3-4F6B-BE6F-84C2D7F6F7C4}" type="datetimeFigureOut">
              <a:rPr lang="en-US">
                <a:solidFill>
                  <a:prstClr val="black">
                    <a:tint val="75000"/>
                  </a:prstClr>
                </a:solidFill>
              </a:rPr>
              <a:pPr>
                <a:def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345632-DF56-4E9C-8053-35BF41256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06276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2E4FF6-F37C-4A22-BF2E-306E00913B26}" type="datetimeFigureOut">
              <a:rPr lang="en-US">
                <a:solidFill>
                  <a:prstClr val="black">
                    <a:tint val="75000"/>
                  </a:prstClr>
                </a:solidFill>
              </a:rPr>
              <a:pPr>
                <a:def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F31E7A-E0CE-4C60-BFA2-5F2C7A38E3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651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2765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0316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05252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5927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FB085CB-E445-4A53-BE67-B191E98A4B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5522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56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48904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65763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6839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8661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56161E-0588-4F14-BEF0-2EE1C2FBD8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6539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D0661C-3FCD-4FAB-A9A8-C7061FFC34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25585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FB327D-91BB-461F-9229-4F1A39406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2363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169942-1CE9-41A8-9366-D32400CD4D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640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22DB14-19FD-4074-9AB3-3644877C5F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2401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1782763" y="1600200"/>
            <a:ext cx="35750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5510213" y="1600200"/>
            <a:ext cx="35766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C7A0304-717D-41F8-BC0A-CD3C89EEC4D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2828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43D2C-C11E-484D-8979-C78F852E96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1569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E39D4C-DAA0-4549-85BB-BCF7B6EC43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078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AC6A7D5-B910-4BBF-A32D-423F8170C1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5479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839935-1BFE-497C-9653-8074EAA4A0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46003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EF075D-FF3C-4253-94B7-283B523E66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76658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274638"/>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74638"/>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15459C-6CD1-4680-9014-DE0B9BE2A3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36424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26255E-6DE5-4D8B-B6A8-DA793F87CA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7190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950CCE-0923-4FF0-BFAA-CD6ECF32F3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72032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BD5264-27CE-42D0-BB4B-D66B113E74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577827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CA13DC-F7B1-4145-ACB3-35D7E8F5DFF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376206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2A006D8-5039-4DBA-8082-7F32289F70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855471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08508B0-273C-45EF-A15E-F49F81A25FD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531296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0497877-4E59-47C4-B810-864712B6AF01}"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303375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8378C91-C61C-4540-BC4A-5F7139D68F6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6961776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19DBD6-6E98-400B-BCDB-2B56B5EBF7A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550014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88A9FE-22C2-48CE-90A3-811038FA6181}"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6975874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705AE-E2E8-445D-B994-EE9FFE37FA3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982179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4A20C8-BD6E-4115-88B5-1DA3CC2ADBC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443621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s-ES">
              <a:solidFill>
                <a:srgbClr val="000000"/>
              </a:solidFill>
            </a:endParaRPr>
          </a:p>
        </p:txBody>
      </p:sp>
      <p:sp>
        <p:nvSpPr>
          <p:cNvPr id="5" name="Footer Placeholder 4"/>
          <p:cNvSpPr>
            <a:spLocks noGrp="1"/>
          </p:cNvSpPr>
          <p:nvPr>
            <p:ph type="ftr" sz="quarter" idx="11"/>
          </p:nvPr>
        </p:nvSpPr>
        <p:spPr/>
        <p:txBody>
          <a:bodyPr/>
          <a:lstStyle/>
          <a:p>
            <a:endParaRPr lang="es-ES">
              <a:solidFill>
                <a:srgbClr val="000000"/>
              </a:solidFill>
            </a:endParaRPr>
          </a:p>
        </p:txBody>
      </p:sp>
      <p:sp>
        <p:nvSpPr>
          <p:cNvPr id="6" name="Slide Number Placeholder 5"/>
          <p:cNvSpPr>
            <a:spLocks noGrp="1"/>
          </p:cNvSpPr>
          <p:nvPr>
            <p:ph type="sldNum" sz="quarter" idx="12"/>
          </p:nvPr>
        </p:nvSpPr>
        <p:spPr/>
        <p:txBody>
          <a:bodyPr/>
          <a:lstStyle/>
          <a:p>
            <a:fld id="{E6AD16AC-7099-4A56-8516-402753A46BB1}"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047577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solidFill>
                <a:srgbClr val="000000"/>
              </a:solidFill>
            </a:endParaRPr>
          </a:p>
        </p:txBody>
      </p:sp>
      <p:sp>
        <p:nvSpPr>
          <p:cNvPr id="5" name="Footer Placeholder 4"/>
          <p:cNvSpPr>
            <a:spLocks noGrp="1"/>
          </p:cNvSpPr>
          <p:nvPr>
            <p:ph type="ftr" sz="quarter" idx="11"/>
          </p:nvPr>
        </p:nvSpPr>
        <p:spPr/>
        <p:txBody>
          <a:bodyPr/>
          <a:lstStyle/>
          <a:p>
            <a:endParaRPr lang="es-ES">
              <a:solidFill>
                <a:srgbClr val="000000"/>
              </a:solidFill>
            </a:endParaRPr>
          </a:p>
        </p:txBody>
      </p:sp>
      <p:sp>
        <p:nvSpPr>
          <p:cNvPr id="6" name="Slide Number Placeholder 5"/>
          <p:cNvSpPr>
            <a:spLocks noGrp="1"/>
          </p:cNvSpPr>
          <p:nvPr>
            <p:ph type="sldNum" sz="quarter" idx="12"/>
          </p:nvPr>
        </p:nvSpPr>
        <p:spPr/>
        <p:txBody>
          <a:bodyPr/>
          <a:lstStyle/>
          <a:p>
            <a:fld id="{B1CC9D7B-4C26-46DF-A62F-3917E07F0062}"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71355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solidFill>
                <a:srgbClr val="000000"/>
              </a:solidFill>
            </a:endParaRPr>
          </a:p>
        </p:txBody>
      </p:sp>
      <p:sp>
        <p:nvSpPr>
          <p:cNvPr id="5" name="Footer Placeholder 4"/>
          <p:cNvSpPr>
            <a:spLocks noGrp="1"/>
          </p:cNvSpPr>
          <p:nvPr>
            <p:ph type="ftr" sz="quarter" idx="11"/>
          </p:nvPr>
        </p:nvSpPr>
        <p:spPr/>
        <p:txBody>
          <a:bodyPr/>
          <a:lstStyle/>
          <a:p>
            <a:endParaRPr lang="es-ES">
              <a:solidFill>
                <a:srgbClr val="000000"/>
              </a:solidFill>
            </a:endParaRPr>
          </a:p>
        </p:txBody>
      </p:sp>
      <p:sp>
        <p:nvSpPr>
          <p:cNvPr id="6" name="Slide Number Placeholder 5"/>
          <p:cNvSpPr>
            <a:spLocks noGrp="1"/>
          </p:cNvSpPr>
          <p:nvPr>
            <p:ph type="sldNum" sz="quarter" idx="12"/>
          </p:nvPr>
        </p:nvSpPr>
        <p:spPr/>
        <p:txBody>
          <a:bodyPr/>
          <a:lstStyle/>
          <a:p>
            <a:fld id="{E87B8CDF-42FA-47BA-9E78-BC29B41D4804}"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8021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B79E2503-924B-431A-AC99-9B86AA15F81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017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solidFill>
                <a:srgbClr val="000000"/>
              </a:solidFill>
            </a:endParaRPr>
          </a:p>
        </p:txBody>
      </p:sp>
      <p:sp>
        <p:nvSpPr>
          <p:cNvPr id="6" name="Footer Placeholder 5"/>
          <p:cNvSpPr>
            <a:spLocks noGrp="1"/>
          </p:cNvSpPr>
          <p:nvPr>
            <p:ph type="ftr" sz="quarter" idx="11"/>
          </p:nvPr>
        </p:nvSpPr>
        <p:spPr/>
        <p:txBody>
          <a:bodyPr/>
          <a:lstStyle/>
          <a:p>
            <a:endParaRPr lang="es-ES">
              <a:solidFill>
                <a:srgbClr val="000000"/>
              </a:solidFill>
            </a:endParaRPr>
          </a:p>
        </p:txBody>
      </p:sp>
      <p:sp>
        <p:nvSpPr>
          <p:cNvPr id="7" name="Slide Number Placeholder 6"/>
          <p:cNvSpPr>
            <a:spLocks noGrp="1"/>
          </p:cNvSpPr>
          <p:nvPr>
            <p:ph type="sldNum" sz="quarter" idx="12"/>
          </p:nvPr>
        </p:nvSpPr>
        <p:spPr/>
        <p:txBody>
          <a:bodyPr/>
          <a:lstStyle/>
          <a:p>
            <a:fld id="{9B19E447-230A-4C39-99F8-7FF5024AD89D}"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47690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solidFill>
                <a:srgbClr val="000000"/>
              </a:solidFill>
            </a:endParaRPr>
          </a:p>
        </p:txBody>
      </p:sp>
      <p:sp>
        <p:nvSpPr>
          <p:cNvPr id="8" name="Footer Placeholder 7"/>
          <p:cNvSpPr>
            <a:spLocks noGrp="1"/>
          </p:cNvSpPr>
          <p:nvPr>
            <p:ph type="ftr" sz="quarter" idx="11"/>
          </p:nvPr>
        </p:nvSpPr>
        <p:spPr/>
        <p:txBody>
          <a:bodyPr/>
          <a:lstStyle/>
          <a:p>
            <a:endParaRPr lang="es-ES">
              <a:solidFill>
                <a:srgbClr val="000000"/>
              </a:solidFill>
            </a:endParaRPr>
          </a:p>
        </p:txBody>
      </p:sp>
      <p:sp>
        <p:nvSpPr>
          <p:cNvPr id="9" name="Slide Number Placeholder 8"/>
          <p:cNvSpPr>
            <a:spLocks noGrp="1"/>
          </p:cNvSpPr>
          <p:nvPr>
            <p:ph type="sldNum" sz="quarter" idx="12"/>
          </p:nvPr>
        </p:nvSpPr>
        <p:spPr/>
        <p:txBody>
          <a:bodyPr/>
          <a:lstStyle/>
          <a:p>
            <a:fld id="{D3436830-3A86-4103-A235-81AB2A09776E}"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89544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solidFill>
                <a:srgbClr val="000000"/>
              </a:solidFill>
            </a:endParaRPr>
          </a:p>
        </p:txBody>
      </p:sp>
      <p:sp>
        <p:nvSpPr>
          <p:cNvPr id="4" name="Footer Placeholder 3"/>
          <p:cNvSpPr>
            <a:spLocks noGrp="1"/>
          </p:cNvSpPr>
          <p:nvPr>
            <p:ph type="ftr" sz="quarter" idx="11"/>
          </p:nvPr>
        </p:nvSpPr>
        <p:spPr/>
        <p:txBody>
          <a:bodyPr/>
          <a:lstStyle/>
          <a:p>
            <a:endParaRPr lang="es-ES">
              <a:solidFill>
                <a:srgbClr val="000000"/>
              </a:solidFill>
            </a:endParaRPr>
          </a:p>
        </p:txBody>
      </p:sp>
      <p:sp>
        <p:nvSpPr>
          <p:cNvPr id="5" name="Slide Number Placeholder 4"/>
          <p:cNvSpPr>
            <a:spLocks noGrp="1"/>
          </p:cNvSpPr>
          <p:nvPr>
            <p:ph type="sldNum" sz="quarter" idx="12"/>
          </p:nvPr>
        </p:nvSpPr>
        <p:spPr/>
        <p:txBody>
          <a:bodyPr/>
          <a:lstStyle/>
          <a:p>
            <a:fld id="{C8E3AD8E-FAA6-4D40-9FD9-CA2535267395}"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67289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solidFill>
                <a:srgbClr val="000000"/>
              </a:solidFill>
            </a:endParaRPr>
          </a:p>
        </p:txBody>
      </p:sp>
      <p:sp>
        <p:nvSpPr>
          <p:cNvPr id="3" name="Footer Placeholder 2"/>
          <p:cNvSpPr>
            <a:spLocks noGrp="1"/>
          </p:cNvSpPr>
          <p:nvPr>
            <p:ph type="ftr" sz="quarter" idx="11"/>
          </p:nvPr>
        </p:nvSpPr>
        <p:spPr/>
        <p:txBody>
          <a:bodyPr/>
          <a:lstStyle/>
          <a:p>
            <a:endParaRPr lang="es-ES">
              <a:solidFill>
                <a:srgbClr val="000000"/>
              </a:solidFill>
            </a:endParaRPr>
          </a:p>
        </p:txBody>
      </p:sp>
      <p:sp>
        <p:nvSpPr>
          <p:cNvPr id="4" name="Slide Number Placeholder 3"/>
          <p:cNvSpPr>
            <a:spLocks noGrp="1"/>
          </p:cNvSpPr>
          <p:nvPr>
            <p:ph type="sldNum" sz="quarter" idx="12"/>
          </p:nvPr>
        </p:nvSpPr>
        <p:spPr/>
        <p:txBody>
          <a:bodyPr/>
          <a:lstStyle/>
          <a:p>
            <a:fld id="{1AE8C6C5-0CF1-47C9-BA2A-0274F920C984}"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96267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solidFill>
                <a:srgbClr val="000000"/>
              </a:solidFill>
            </a:endParaRPr>
          </a:p>
        </p:txBody>
      </p:sp>
      <p:sp>
        <p:nvSpPr>
          <p:cNvPr id="6" name="Footer Placeholder 5"/>
          <p:cNvSpPr>
            <a:spLocks noGrp="1"/>
          </p:cNvSpPr>
          <p:nvPr>
            <p:ph type="ftr" sz="quarter" idx="11"/>
          </p:nvPr>
        </p:nvSpPr>
        <p:spPr/>
        <p:txBody>
          <a:bodyPr/>
          <a:lstStyle/>
          <a:p>
            <a:endParaRPr lang="es-ES">
              <a:solidFill>
                <a:srgbClr val="000000"/>
              </a:solidFill>
            </a:endParaRPr>
          </a:p>
        </p:txBody>
      </p:sp>
      <p:sp>
        <p:nvSpPr>
          <p:cNvPr id="7" name="Slide Number Placeholder 6"/>
          <p:cNvSpPr>
            <a:spLocks noGrp="1"/>
          </p:cNvSpPr>
          <p:nvPr>
            <p:ph type="sldNum" sz="quarter" idx="12"/>
          </p:nvPr>
        </p:nvSpPr>
        <p:spPr/>
        <p:txBody>
          <a:bodyPr/>
          <a:lstStyle/>
          <a:p>
            <a:fld id="{5FD1588D-25EA-4082-99BC-8069C63D28B0}"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2473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solidFill>
                <a:srgbClr val="000000"/>
              </a:solidFill>
            </a:endParaRPr>
          </a:p>
        </p:txBody>
      </p:sp>
      <p:sp>
        <p:nvSpPr>
          <p:cNvPr id="6" name="Footer Placeholder 5"/>
          <p:cNvSpPr>
            <a:spLocks noGrp="1"/>
          </p:cNvSpPr>
          <p:nvPr>
            <p:ph type="ftr" sz="quarter" idx="11"/>
          </p:nvPr>
        </p:nvSpPr>
        <p:spPr/>
        <p:txBody>
          <a:bodyPr/>
          <a:lstStyle/>
          <a:p>
            <a:endParaRPr lang="es-ES">
              <a:solidFill>
                <a:srgbClr val="000000"/>
              </a:solidFill>
            </a:endParaRPr>
          </a:p>
        </p:txBody>
      </p:sp>
      <p:sp>
        <p:nvSpPr>
          <p:cNvPr id="7" name="Slide Number Placeholder 6"/>
          <p:cNvSpPr>
            <a:spLocks noGrp="1"/>
          </p:cNvSpPr>
          <p:nvPr>
            <p:ph type="sldNum" sz="quarter" idx="12"/>
          </p:nvPr>
        </p:nvSpPr>
        <p:spPr/>
        <p:txBody>
          <a:bodyPr/>
          <a:lstStyle/>
          <a:p>
            <a:fld id="{2A2A51D7-D0CD-409D-808C-C01871567F81}"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806047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s-E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s-E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1C153607-5F49-44B0-AC5E-8314D284A0EB}"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2113510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s-E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s-E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1C153607-5F49-44B0-AC5E-8314D284A0EB}" type="slidenum">
              <a:rPr lang="es-ES" smtClean="0">
                <a:solidFill>
                  <a:srgbClr val="000000"/>
                </a:solidFill>
              </a:rPr>
              <a:pPr fontAlgn="base">
                <a:spcBef>
                  <a:spcPct val="0"/>
                </a:spcBef>
                <a:spcAft>
                  <a:spcPct val="0"/>
                </a:spcAft>
              </a:pPr>
              <a:t>‹#›</a:t>
            </a:fld>
            <a:endParaRPr lang="es-ES" smtClean="0">
              <a:solidFill>
                <a:srgbClr val="000000"/>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789505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endParaRPr lang="es-E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s-E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1C153607-5F49-44B0-AC5E-8314D284A0EB}"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1874232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63F524-D684-4B21-A20E-DEC1A04B9A0F}"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62DA5-BEEA-4613-B9D1-62649BCDF537}" type="slidenum">
              <a:rPr lang="en-US" smtClean="0">
                <a:solidFill>
                  <a:srgbClr val="90C226"/>
                </a:solidFill>
              </a:rPr>
              <a:pPr/>
              <a:t>‹#›</a:t>
            </a:fld>
            <a:endParaRPr lang="en-US">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27698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9B807CF-9551-4D7B-8306-8491A995E26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95300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63F524-D684-4B21-A20E-DEC1A04B9A0F}"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62DA5-BEEA-4613-B9D1-62649BCDF53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24278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solidFill>
                <a:srgbClr val="000000"/>
              </a:solidFill>
            </a:endParaRPr>
          </a:p>
        </p:txBody>
      </p:sp>
      <p:sp>
        <p:nvSpPr>
          <p:cNvPr id="5" name="Footer Placeholder 4"/>
          <p:cNvSpPr>
            <a:spLocks noGrp="1"/>
          </p:cNvSpPr>
          <p:nvPr>
            <p:ph type="ftr" sz="quarter" idx="11"/>
          </p:nvPr>
        </p:nvSpPr>
        <p:spPr/>
        <p:txBody>
          <a:bodyPr/>
          <a:lstStyle/>
          <a:p>
            <a:endParaRPr lang="es-ES">
              <a:solidFill>
                <a:srgbClr val="000000"/>
              </a:solidFill>
            </a:endParaRPr>
          </a:p>
        </p:txBody>
      </p:sp>
      <p:sp>
        <p:nvSpPr>
          <p:cNvPr id="6" name="Slide Number Placeholder 5"/>
          <p:cNvSpPr>
            <a:spLocks noGrp="1"/>
          </p:cNvSpPr>
          <p:nvPr>
            <p:ph type="sldNum" sz="quarter" idx="12"/>
          </p:nvPr>
        </p:nvSpPr>
        <p:spPr/>
        <p:txBody>
          <a:bodyPr/>
          <a:lstStyle/>
          <a:p>
            <a:fld id="{F05EE91A-C43C-4166-9F24-9144290323A2}"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3171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solidFill>
                <a:srgbClr val="000000"/>
              </a:solidFill>
            </a:endParaRPr>
          </a:p>
        </p:txBody>
      </p:sp>
      <p:sp>
        <p:nvSpPr>
          <p:cNvPr id="5" name="Footer Placeholder 4"/>
          <p:cNvSpPr>
            <a:spLocks noGrp="1"/>
          </p:cNvSpPr>
          <p:nvPr>
            <p:ph type="ftr" sz="quarter" idx="11"/>
          </p:nvPr>
        </p:nvSpPr>
        <p:spPr/>
        <p:txBody>
          <a:bodyPr/>
          <a:lstStyle/>
          <a:p>
            <a:endParaRPr lang="es-ES">
              <a:solidFill>
                <a:srgbClr val="000000"/>
              </a:solidFill>
            </a:endParaRPr>
          </a:p>
        </p:txBody>
      </p:sp>
      <p:sp>
        <p:nvSpPr>
          <p:cNvPr id="6" name="Slide Number Placeholder 5"/>
          <p:cNvSpPr>
            <a:spLocks noGrp="1"/>
          </p:cNvSpPr>
          <p:nvPr>
            <p:ph type="sldNum" sz="quarter" idx="12"/>
          </p:nvPr>
        </p:nvSpPr>
        <p:spPr/>
        <p:txBody>
          <a:bodyPr/>
          <a:lstStyle/>
          <a:p>
            <a:fld id="{D5344D79-16AF-46E3-B507-DA32BF83E1E4}" type="slidenum">
              <a:rPr lang="es-ES" smtClean="0">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10424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9145311"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84"/>
              <a:endParaRPr>
                <a:solidFill>
                  <a:prstClr val="white"/>
                </a:solidFill>
              </a:endParaRPr>
            </a:p>
          </p:txBody>
        </p:sp>
        <p:grpSp>
          <p:nvGrpSpPr>
            <p:cNvPr id="12" name="Group 11"/>
            <p:cNvGrpSpPr/>
            <p:nvPr/>
          </p:nvGrpSpPr>
          <p:grpSpPr>
            <a:xfrm>
              <a:off x="0" y="0"/>
              <a:ext cx="4742741" cy="6858000"/>
              <a:chOff x="0" y="0"/>
              <a:chExt cx="4742741" cy="68580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lang="en-US">
                  <a:solidFill>
                    <a:prstClr val="white"/>
                  </a:solidFill>
                </a:endParaRPr>
              </a:p>
            </p:txBody>
          </p:sp>
        </p:grpSp>
      </p:grpSp>
      <p:sp>
        <p:nvSpPr>
          <p:cNvPr id="5" name="Date Placeholder 4"/>
          <p:cNvSpPr>
            <a:spLocks noGrp="1"/>
          </p:cNvSpPr>
          <p:nvPr>
            <p:ph type="dt" sz="half" idx="10"/>
          </p:nvPr>
        </p:nvSpPr>
        <p:spPr/>
        <p:txBody>
          <a:bodyPr/>
          <a:lstStyle/>
          <a:p>
            <a:fld id="{5706A09E-12D5-4B1D-B8BB-C300B1DDD423}" type="datetime1">
              <a:rPr lang="en-US" smtClean="0">
                <a:solidFill>
                  <a:srgbClr val="44546A">
                    <a:lumMod val="50000"/>
                  </a:srgbClr>
                </a:solidFill>
              </a:rPr>
              <a:pPr/>
              <a:t>10/13/2020</a:t>
            </a:fld>
            <a:endParaRPr lang="en-US">
              <a:solidFill>
                <a:srgbClr val="44546A">
                  <a:lumMod val="50000"/>
                </a:srgbClr>
              </a:solidFill>
            </a:endParaRPr>
          </a:p>
        </p:txBody>
      </p:sp>
      <p:sp>
        <p:nvSpPr>
          <p:cNvPr id="7" name="Footer Placeholder 6"/>
          <p:cNvSpPr>
            <a:spLocks noGrp="1"/>
          </p:cNvSpPr>
          <p:nvPr>
            <p:ph type="ftr" sz="quarter" idx="11"/>
          </p:nvPr>
        </p:nvSpPr>
        <p:spPr/>
        <p:txBody>
          <a:bodyPr/>
          <a:lstStyle/>
          <a:p>
            <a:endParaRPr lang="en-US">
              <a:solidFill>
                <a:srgbClr val="44546A">
                  <a:lumMod val="50000"/>
                </a:srgbClr>
              </a:solidFill>
            </a:endParaRPr>
          </a:p>
        </p:txBody>
      </p:sp>
      <p:sp>
        <p:nvSpPr>
          <p:cNvPr id="11" name="Slide Number Placeholder 10"/>
          <p:cNvSpPr>
            <a:spLocks noGrp="1"/>
          </p:cNvSpPr>
          <p:nvPr>
            <p:ph type="sldNum" sz="quarter" idx="12"/>
          </p:nvPr>
        </p:nvSpPr>
        <p:spPr/>
        <p:txBody>
          <a:bodyPr/>
          <a:lstStyle/>
          <a:p>
            <a:fld id="{EB37DED6-D4C7-42EE-AB49-D2E39E64FDE4}" type="slidenum">
              <a:rPr lang="en-US" smtClean="0">
                <a:solidFill>
                  <a:srgbClr val="44546A">
                    <a:lumMod val="50000"/>
                  </a:srgbClr>
                </a:solidFill>
              </a:rPr>
              <a:pPr/>
              <a:t>‹#›</a:t>
            </a:fld>
            <a:endParaRPr lang="en-US">
              <a:solidFill>
                <a:srgbClr val="44546A">
                  <a:lumMod val="50000"/>
                </a:srgbClr>
              </a:solidFill>
            </a:endParaRPr>
          </a:p>
        </p:txBody>
      </p:sp>
      <p:sp>
        <p:nvSpPr>
          <p:cNvPr id="3" name="Subtitle 2"/>
          <p:cNvSpPr>
            <a:spLocks noGrp="1"/>
          </p:cNvSpPr>
          <p:nvPr>
            <p:ph type="subTitle" idx="1"/>
          </p:nvPr>
        </p:nvSpPr>
        <p:spPr>
          <a:xfrm>
            <a:off x="3660463" y="4927600"/>
            <a:ext cx="5257800" cy="1244600"/>
          </a:xfrm>
        </p:spPr>
        <p:txBody>
          <a:bodyPr>
            <a:normAutofit/>
          </a:bodyPr>
          <a:lstStyle>
            <a:lvl1pPr marL="0" indent="0" algn="l">
              <a:spcBef>
                <a:spcPts val="0"/>
              </a:spcBef>
              <a:buNone/>
              <a:defRPr sz="2101" b="0" cap="none" spc="0">
                <a:ln w="0"/>
                <a:solidFill>
                  <a:schemeClr val="accent2"/>
                </a:solidFill>
                <a:effectLst/>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smtClean="0"/>
              <a:t>Click to edit Master subtitle style</a:t>
            </a:r>
            <a:endParaRPr dirty="0"/>
          </a:p>
        </p:txBody>
      </p:sp>
      <p:sp>
        <p:nvSpPr>
          <p:cNvPr id="2" name="Title 1"/>
          <p:cNvSpPr>
            <a:spLocks noGrp="1"/>
          </p:cNvSpPr>
          <p:nvPr>
            <p:ph type="ctrTitle"/>
          </p:nvPr>
        </p:nvSpPr>
        <p:spPr>
          <a:xfrm>
            <a:off x="3660463" y="1498602"/>
            <a:ext cx="5257800" cy="3298825"/>
          </a:xfrm>
        </p:spPr>
        <p:txBody>
          <a:bodyPr>
            <a:normAutofit/>
          </a:bodyPr>
          <a:lstStyle>
            <a:lvl1pPr algn="l">
              <a:lnSpc>
                <a:spcPct val="90000"/>
              </a:lnSpc>
              <a:defRPr sz="4051" b="0" cap="none" spc="0" baseline="0">
                <a:ln w="0"/>
                <a:solidFill>
                  <a:schemeClr val="tx2"/>
                </a:solidFill>
                <a:effectLst/>
              </a:defRPr>
            </a:lvl1pPr>
          </a:lstStyle>
          <a:p>
            <a:r>
              <a:rPr lang="en-US" smtClean="0"/>
              <a:t>Click to edit Master title style</a:t>
            </a:r>
            <a:endParaRPr dirty="0"/>
          </a:p>
        </p:txBody>
      </p:sp>
    </p:spTree>
    <p:extLst>
      <p:ext uri="{BB962C8B-B14F-4D97-AF65-F5344CB8AC3E}">
        <p14:creationId xmlns:p14="http://schemas.microsoft.com/office/powerpoint/2010/main" val="4245817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A9377B-053C-438C-8A98-92C419A6701C}" type="datetime1">
              <a:rPr lang="en-US" smtClean="0">
                <a:solidFill>
                  <a:srgbClr val="44546A">
                    <a:lumMod val="50000"/>
                  </a:srgbClr>
                </a:solidFill>
              </a:rPr>
              <a:pPr/>
              <a:t>10/13/2020</a:t>
            </a:fld>
            <a:endParaRPr lang="en-US">
              <a:solidFill>
                <a:srgbClr val="44546A">
                  <a:lumMod val="50000"/>
                </a:srgbClr>
              </a:solidFill>
            </a:endParaRPr>
          </a:p>
        </p:txBody>
      </p:sp>
      <p:sp>
        <p:nvSpPr>
          <p:cNvPr id="5" name="Footer Placeholder 4"/>
          <p:cNvSpPr>
            <a:spLocks noGrp="1"/>
          </p:cNvSpPr>
          <p:nvPr>
            <p:ph type="ftr" sz="quarter" idx="11"/>
          </p:nvPr>
        </p:nvSpPr>
        <p:spPr/>
        <p:txBody>
          <a:bodyPr/>
          <a:lstStyle/>
          <a:p>
            <a:endParaRPr lang="en-US">
              <a:solidFill>
                <a:srgbClr val="44546A">
                  <a:lumMod val="50000"/>
                </a:srgbClr>
              </a:solidFill>
            </a:endParaRPr>
          </a:p>
        </p:txBody>
      </p:sp>
      <p:sp>
        <p:nvSpPr>
          <p:cNvPr id="6" name="Slide Number Placeholder 5"/>
          <p:cNvSpPr>
            <a:spLocks noGrp="1"/>
          </p:cNvSpPr>
          <p:nvPr>
            <p:ph type="sldNum" sz="quarter" idx="12"/>
          </p:nvPr>
        </p:nvSpPr>
        <p:spPr/>
        <p:txBody>
          <a:bodyPr/>
          <a:lstStyle/>
          <a:p>
            <a:fld id="{DA60BA0E-20D0-4E7C-B286-26C960A6788F}" type="slidenum">
              <a:rPr lang="en-US" smtClean="0">
                <a:solidFill>
                  <a:srgbClr val="44546A">
                    <a:lumMod val="50000"/>
                  </a:srgbClr>
                </a:solidFill>
              </a:rPr>
              <a:pPr/>
              <a:t>‹#›</a:t>
            </a:fld>
            <a:endParaRPr lang="en-US">
              <a:solidFill>
                <a:srgbClr val="44546A">
                  <a:lumMod val="50000"/>
                </a:srgbClr>
              </a:solidFill>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29899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215" y="0"/>
            <a:ext cx="9144095"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84"/>
              <a:endParaRPr>
                <a:solidFill>
                  <a:prstClr val="white"/>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lang="en-US">
                <a:solidFill>
                  <a:srgbClr val="44546A"/>
                </a:solidFill>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598" y="0"/>
            <a:ext cx="3444593" cy="6858000"/>
          </a:xfrm>
          <a:prstGeom prst="rect">
            <a:avLst/>
          </a:prstGeom>
        </p:spPr>
      </p:pic>
      <p:sp>
        <p:nvSpPr>
          <p:cNvPr id="2" name="Date Placeholder 1"/>
          <p:cNvSpPr>
            <a:spLocks noGrp="1"/>
          </p:cNvSpPr>
          <p:nvPr>
            <p:ph type="dt" sz="half" idx="10"/>
          </p:nvPr>
        </p:nvSpPr>
        <p:spPr/>
        <p:txBody>
          <a:bodyPr/>
          <a:lstStyle/>
          <a:p>
            <a:fld id="{B07CEF46-0123-4A75-9835-49DC49D53DE2}" type="datetime1">
              <a:rPr lang="en-US" smtClean="0">
                <a:solidFill>
                  <a:srgbClr val="44546A">
                    <a:lumMod val="50000"/>
                  </a:srgbClr>
                </a:solidFill>
              </a:rPr>
              <a:pPr/>
              <a:t>10/13/2020</a:t>
            </a:fld>
            <a:endParaRPr lang="en-US">
              <a:solidFill>
                <a:srgbClr val="44546A">
                  <a:lumMod val="50000"/>
                </a:srgbClr>
              </a:solidFill>
            </a:endParaRPr>
          </a:p>
        </p:txBody>
      </p:sp>
      <p:sp>
        <p:nvSpPr>
          <p:cNvPr id="3" name="Footer Placeholder 2"/>
          <p:cNvSpPr>
            <a:spLocks noGrp="1"/>
          </p:cNvSpPr>
          <p:nvPr>
            <p:ph type="ftr" sz="quarter" idx="11"/>
          </p:nvPr>
        </p:nvSpPr>
        <p:spPr/>
        <p:txBody>
          <a:bodyPr/>
          <a:lstStyle/>
          <a:p>
            <a:endParaRPr lang="en-US">
              <a:solidFill>
                <a:srgbClr val="44546A">
                  <a:lumMod val="50000"/>
                </a:srgbClr>
              </a:solidFill>
            </a:endParaRPr>
          </a:p>
        </p:txBody>
      </p:sp>
      <p:sp>
        <p:nvSpPr>
          <p:cNvPr id="9" name="Slide Number Placeholder 8"/>
          <p:cNvSpPr>
            <a:spLocks noGrp="1"/>
          </p:cNvSpPr>
          <p:nvPr>
            <p:ph type="sldNum" sz="quarter" idx="12"/>
          </p:nvPr>
        </p:nvSpPr>
        <p:spPr/>
        <p:txBody>
          <a:bodyPr/>
          <a:lstStyle/>
          <a:p>
            <a:fld id="{EB37DED6-D4C7-42EE-AB49-D2E39E64FDE4}" type="slidenum">
              <a:rPr lang="en-US" smtClean="0">
                <a:solidFill>
                  <a:srgbClr val="44546A">
                    <a:lumMod val="50000"/>
                  </a:srgbClr>
                </a:solidFill>
              </a:rPr>
              <a:pPr/>
              <a:t>‹#›</a:t>
            </a:fld>
            <a:endParaRPr lang="en-US">
              <a:solidFill>
                <a:srgbClr val="44546A">
                  <a:lumMod val="50000"/>
                </a:srgbClr>
              </a:solidFill>
            </a:endParaRPr>
          </a:p>
        </p:txBody>
      </p:sp>
      <p:sp>
        <p:nvSpPr>
          <p:cNvPr id="8" name="Subtitle 2"/>
          <p:cNvSpPr>
            <a:spLocks noGrp="1"/>
          </p:cNvSpPr>
          <p:nvPr>
            <p:ph type="subTitle" idx="1"/>
          </p:nvPr>
        </p:nvSpPr>
        <p:spPr>
          <a:xfrm>
            <a:off x="177908" y="4927600"/>
            <a:ext cx="5257800" cy="1244600"/>
          </a:xfrm>
        </p:spPr>
        <p:txBody>
          <a:bodyPr>
            <a:normAutofit/>
          </a:bodyPr>
          <a:lstStyle>
            <a:lvl1pPr marL="0" indent="0" algn="l">
              <a:spcBef>
                <a:spcPts val="0"/>
              </a:spcBef>
              <a:buNone/>
              <a:defRPr sz="2101" b="0" cap="none" spc="0">
                <a:ln w="0"/>
                <a:solidFill>
                  <a:schemeClr val="accent2"/>
                </a:solidFill>
                <a:effectLst/>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smtClean="0"/>
              <a:t>Click to edit Master subtitle style</a:t>
            </a:r>
            <a:endParaRPr dirty="0"/>
          </a:p>
        </p:txBody>
      </p:sp>
      <p:sp>
        <p:nvSpPr>
          <p:cNvPr id="7" name="Title 1"/>
          <p:cNvSpPr>
            <a:spLocks noGrp="1"/>
          </p:cNvSpPr>
          <p:nvPr>
            <p:ph type="ctrTitle"/>
          </p:nvPr>
        </p:nvSpPr>
        <p:spPr>
          <a:xfrm>
            <a:off x="177908" y="1498602"/>
            <a:ext cx="5257800" cy="3298825"/>
          </a:xfrm>
        </p:spPr>
        <p:txBody>
          <a:bodyPr>
            <a:normAutofit/>
          </a:bodyPr>
          <a:lstStyle>
            <a:lvl1pPr algn="l">
              <a:lnSpc>
                <a:spcPct val="90000"/>
              </a:lnSpc>
              <a:defRPr sz="4051" b="0" cap="none" spc="0" baseline="0">
                <a:ln w="0"/>
                <a:solidFill>
                  <a:schemeClr val="tx2"/>
                </a:solidFill>
                <a:effectLst/>
              </a:defRPr>
            </a:lvl1pPr>
          </a:lstStyle>
          <a:p>
            <a:r>
              <a:rPr lang="en-US" smtClean="0"/>
              <a:t>Click to edit Master title style</a:t>
            </a:r>
            <a:endParaRPr dirty="0"/>
          </a:p>
        </p:txBody>
      </p:sp>
    </p:spTree>
    <p:extLst>
      <p:ext uri="{BB962C8B-B14F-4D97-AF65-F5344CB8AC3E}">
        <p14:creationId xmlns:p14="http://schemas.microsoft.com/office/powerpoint/2010/main" val="1636353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838200" y="1701800"/>
            <a:ext cx="3733800" cy="4470400"/>
          </a:xfrm>
        </p:spPr>
        <p:txBody>
          <a:bodyPr>
            <a:normAutofit/>
          </a:bodyPr>
          <a:lstStyle>
            <a:lvl1pPr>
              <a:defRPr sz="1800"/>
            </a:lvl1pPr>
            <a:lvl2pPr>
              <a:defRPr sz="1500"/>
            </a:lvl2pPr>
            <a:lvl3pPr>
              <a:defRPr sz="1350"/>
            </a:lvl3pPr>
            <a:lvl4pPr>
              <a:defRPr sz="1350"/>
            </a:lvl4pPr>
            <a:lvl5pPr marL="1508898">
              <a:defRPr sz="1350"/>
            </a:lvl5pPr>
            <a:lvl6pPr marL="1508898">
              <a:defRPr sz="1350"/>
            </a:lvl6pPr>
            <a:lvl7pPr marL="1508898">
              <a:defRPr sz="1350"/>
            </a:lvl7pPr>
            <a:lvl8pPr marL="1508898">
              <a:defRPr sz="1350"/>
            </a:lvl8pPr>
            <a:lvl9pPr marL="1508898">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701800"/>
            <a:ext cx="3733800" cy="4470400"/>
          </a:xfrm>
        </p:spPr>
        <p:txBody>
          <a:bodyPr>
            <a:normAutofit/>
          </a:bodyPr>
          <a:lstStyle>
            <a:lvl1pPr>
              <a:defRPr sz="1800"/>
            </a:lvl1pPr>
            <a:lvl2pPr>
              <a:defRPr sz="1500"/>
            </a:lvl2pPr>
            <a:lvl3pPr>
              <a:defRPr sz="1350"/>
            </a:lvl3pPr>
            <a:lvl4pPr>
              <a:defRPr sz="1350"/>
            </a:lvl4pPr>
            <a:lvl5pPr marL="1508898">
              <a:defRPr sz="1350"/>
            </a:lvl5pPr>
            <a:lvl6pPr marL="1508898">
              <a:defRPr sz="1350"/>
            </a:lvl6pPr>
            <a:lvl7pPr marL="1508898">
              <a:defRPr sz="1350"/>
            </a:lvl7pPr>
            <a:lvl8pPr marL="1508898">
              <a:defRPr sz="1350"/>
            </a:lvl8pPr>
            <a:lvl9pPr marL="1508898">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2A6378D-18AE-47D1-B10A-42F623B40082}" type="datetime1">
              <a:rPr lang="en-US" smtClean="0">
                <a:solidFill>
                  <a:srgbClr val="44546A">
                    <a:lumMod val="50000"/>
                  </a:srgbClr>
                </a:solidFill>
              </a:rPr>
              <a:pPr/>
              <a:t>10/13/2020</a:t>
            </a:fld>
            <a:endParaRPr lang="en-US">
              <a:solidFill>
                <a:srgbClr val="44546A">
                  <a:lumMod val="50000"/>
                </a:srgbClr>
              </a:solidFill>
            </a:endParaRPr>
          </a:p>
        </p:txBody>
      </p:sp>
      <p:sp>
        <p:nvSpPr>
          <p:cNvPr id="6" name="Footer Placeholder 5"/>
          <p:cNvSpPr>
            <a:spLocks noGrp="1"/>
          </p:cNvSpPr>
          <p:nvPr>
            <p:ph type="ftr" sz="quarter" idx="11"/>
          </p:nvPr>
        </p:nvSpPr>
        <p:spPr/>
        <p:txBody>
          <a:bodyPr/>
          <a:lstStyle/>
          <a:p>
            <a:endParaRPr lang="en-US">
              <a:solidFill>
                <a:srgbClr val="44546A">
                  <a:lumMod val="50000"/>
                </a:srgbClr>
              </a:solidFill>
            </a:endParaRPr>
          </a:p>
        </p:txBody>
      </p:sp>
      <p:sp>
        <p:nvSpPr>
          <p:cNvPr id="7" name="Slide Number Placeholder 6"/>
          <p:cNvSpPr>
            <a:spLocks noGrp="1"/>
          </p:cNvSpPr>
          <p:nvPr>
            <p:ph type="sldNum" sz="quarter" idx="12"/>
          </p:nvPr>
        </p:nvSpPr>
        <p:spPr/>
        <p:txBody>
          <a:bodyPr/>
          <a:lstStyle/>
          <a:p>
            <a:fld id="{EB37DED6-D4C7-42EE-AB49-D2E39E64FDE4}"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136037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841249" y="1608836"/>
            <a:ext cx="3730752" cy="512064"/>
          </a:xfrm>
        </p:spPr>
        <p:txBody>
          <a:bodyPr anchor="b">
            <a:noAutofit/>
          </a:bodyPr>
          <a:lstStyle>
            <a:lvl1pPr marL="0" indent="0">
              <a:spcBef>
                <a:spcPts val="0"/>
              </a:spcBef>
              <a:buNone/>
              <a:defRPr sz="1800"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smtClean="0"/>
              <a:t>Click to edit Master text styles</a:t>
            </a:r>
          </a:p>
        </p:txBody>
      </p:sp>
      <p:sp>
        <p:nvSpPr>
          <p:cNvPr id="4" name="Content Placeholder 3"/>
          <p:cNvSpPr>
            <a:spLocks noGrp="1"/>
          </p:cNvSpPr>
          <p:nvPr>
            <p:ph sz="half" idx="2"/>
          </p:nvPr>
        </p:nvSpPr>
        <p:spPr>
          <a:xfrm>
            <a:off x="838200" y="2209800"/>
            <a:ext cx="3733800" cy="3962400"/>
          </a:xfrm>
        </p:spPr>
        <p:txBody>
          <a:bodyPr>
            <a:normAutofit/>
          </a:bodyPr>
          <a:lstStyle>
            <a:lvl1pPr>
              <a:defRPr sz="1500"/>
            </a:lvl1pPr>
            <a:lvl2pPr>
              <a:defRPr sz="1350"/>
            </a:lvl2pPr>
            <a:lvl3pPr>
              <a:defRPr sz="1350"/>
            </a:lvl3pPr>
            <a:lvl4pPr>
              <a:defRPr sz="1350"/>
            </a:lvl4pPr>
            <a:lvl5pPr marL="1508898">
              <a:defRPr sz="1350"/>
            </a:lvl5pPr>
            <a:lvl6pPr marL="1508898">
              <a:defRPr sz="1350"/>
            </a:lvl6pPr>
            <a:lvl7pPr marL="1508898">
              <a:defRPr sz="1350"/>
            </a:lvl7pPr>
            <a:lvl8pPr marL="1508898">
              <a:defRPr sz="1350"/>
            </a:lvl8pPr>
            <a:lvl9pPr marL="1508898">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7448" y="1608836"/>
            <a:ext cx="3730752" cy="512064"/>
          </a:xfrm>
        </p:spPr>
        <p:txBody>
          <a:bodyPr anchor="b">
            <a:noAutofit/>
          </a:bodyPr>
          <a:lstStyle>
            <a:lvl1pPr marL="0" indent="0">
              <a:spcBef>
                <a:spcPts val="0"/>
              </a:spcBef>
              <a:buNone/>
              <a:defRPr sz="1800"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smtClean="0"/>
              <a:t>Click to edit Master text styles</a:t>
            </a:r>
          </a:p>
        </p:txBody>
      </p:sp>
      <p:sp>
        <p:nvSpPr>
          <p:cNvPr id="6" name="Content Placeholder 5"/>
          <p:cNvSpPr>
            <a:spLocks noGrp="1"/>
          </p:cNvSpPr>
          <p:nvPr>
            <p:ph sz="quarter" idx="4"/>
          </p:nvPr>
        </p:nvSpPr>
        <p:spPr>
          <a:xfrm>
            <a:off x="4724400" y="2209800"/>
            <a:ext cx="3733800" cy="3962400"/>
          </a:xfrm>
        </p:spPr>
        <p:txBody>
          <a:bodyPr>
            <a:normAutofit/>
          </a:bodyPr>
          <a:lstStyle>
            <a:lvl1pPr>
              <a:defRPr sz="1500"/>
            </a:lvl1pPr>
            <a:lvl2pPr>
              <a:defRPr sz="1350"/>
            </a:lvl2pPr>
            <a:lvl3pPr>
              <a:defRPr sz="1350"/>
            </a:lvl3pPr>
            <a:lvl4pPr>
              <a:defRPr sz="1350"/>
            </a:lvl4pPr>
            <a:lvl5pPr marL="1508898">
              <a:defRPr sz="1350"/>
            </a:lvl5pPr>
            <a:lvl6pPr marL="1508898">
              <a:defRPr sz="1350"/>
            </a:lvl6pPr>
            <a:lvl7pPr marL="1508898">
              <a:defRPr sz="1350"/>
            </a:lvl7pPr>
            <a:lvl8pPr marL="1508898">
              <a:defRPr sz="1350"/>
            </a:lvl8pPr>
            <a:lvl9pPr marL="1508898">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21F6AE8-D704-41F6-B16A-5547B5672AC1}" type="datetime1">
              <a:rPr lang="en-US" smtClean="0">
                <a:solidFill>
                  <a:srgbClr val="44546A">
                    <a:lumMod val="50000"/>
                  </a:srgbClr>
                </a:solidFill>
              </a:rPr>
              <a:pPr/>
              <a:t>10/13/2020</a:t>
            </a:fld>
            <a:endParaRPr lang="en-US">
              <a:solidFill>
                <a:srgbClr val="44546A">
                  <a:lumMod val="50000"/>
                </a:srgbClr>
              </a:solidFill>
            </a:endParaRPr>
          </a:p>
        </p:txBody>
      </p:sp>
      <p:sp>
        <p:nvSpPr>
          <p:cNvPr id="8" name="Footer Placeholder 7"/>
          <p:cNvSpPr>
            <a:spLocks noGrp="1"/>
          </p:cNvSpPr>
          <p:nvPr>
            <p:ph type="ftr" sz="quarter" idx="11"/>
          </p:nvPr>
        </p:nvSpPr>
        <p:spPr/>
        <p:txBody>
          <a:bodyPr/>
          <a:lstStyle/>
          <a:p>
            <a:endParaRPr lang="en-US">
              <a:solidFill>
                <a:srgbClr val="44546A">
                  <a:lumMod val="50000"/>
                </a:srgbClr>
              </a:solidFill>
            </a:endParaRPr>
          </a:p>
        </p:txBody>
      </p:sp>
      <p:sp>
        <p:nvSpPr>
          <p:cNvPr id="9" name="Slide Number Placeholder 8"/>
          <p:cNvSpPr>
            <a:spLocks noGrp="1"/>
          </p:cNvSpPr>
          <p:nvPr>
            <p:ph type="sldNum" sz="quarter" idx="12"/>
          </p:nvPr>
        </p:nvSpPr>
        <p:spPr/>
        <p:txBody>
          <a:bodyPr/>
          <a:lstStyle/>
          <a:p>
            <a:fld id="{EB37DED6-D4C7-42EE-AB49-D2E39E64FDE4}"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5394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8AB9538-6F63-4C0B-916D-ED3F4E0A1B28}" type="datetime1">
              <a:rPr lang="en-US" smtClean="0">
                <a:solidFill>
                  <a:srgbClr val="44546A">
                    <a:lumMod val="50000"/>
                  </a:srgbClr>
                </a:solidFill>
              </a:rPr>
              <a:pPr/>
              <a:t>10/13/2020</a:t>
            </a:fld>
            <a:endParaRPr lang="en-US">
              <a:solidFill>
                <a:srgbClr val="44546A">
                  <a:lumMod val="50000"/>
                </a:srgbClr>
              </a:solidFill>
            </a:endParaRPr>
          </a:p>
        </p:txBody>
      </p:sp>
      <p:sp>
        <p:nvSpPr>
          <p:cNvPr id="4" name="Footer Placeholder 3"/>
          <p:cNvSpPr>
            <a:spLocks noGrp="1"/>
          </p:cNvSpPr>
          <p:nvPr>
            <p:ph type="ftr" sz="quarter" idx="11"/>
          </p:nvPr>
        </p:nvSpPr>
        <p:spPr/>
        <p:txBody>
          <a:bodyPr/>
          <a:lstStyle/>
          <a:p>
            <a:endParaRPr lang="en-US">
              <a:solidFill>
                <a:srgbClr val="44546A">
                  <a:lumMod val="50000"/>
                </a:srgbClr>
              </a:solidFill>
            </a:endParaRPr>
          </a:p>
        </p:txBody>
      </p:sp>
      <p:sp>
        <p:nvSpPr>
          <p:cNvPr id="5" name="Slide Number Placeholder 4"/>
          <p:cNvSpPr>
            <a:spLocks noGrp="1"/>
          </p:cNvSpPr>
          <p:nvPr>
            <p:ph type="sldNum" sz="quarter" idx="12"/>
          </p:nvPr>
        </p:nvSpPr>
        <p:spPr/>
        <p:txBody>
          <a:bodyPr/>
          <a:lstStyle/>
          <a:p>
            <a:fld id="{EB37DED6-D4C7-42EE-AB49-D2E39E64FDE4}"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241372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F15BF-7116-4A9E-8022-5A2DC937F971}" type="datetime1">
              <a:rPr lang="en-US" smtClean="0">
                <a:solidFill>
                  <a:srgbClr val="44546A">
                    <a:lumMod val="50000"/>
                  </a:srgbClr>
                </a:solidFill>
              </a:rPr>
              <a:pPr/>
              <a:t>10/13/2020</a:t>
            </a:fld>
            <a:endParaRPr lang="en-US">
              <a:solidFill>
                <a:srgbClr val="44546A">
                  <a:lumMod val="50000"/>
                </a:srgbClr>
              </a:solidFill>
            </a:endParaRPr>
          </a:p>
        </p:txBody>
      </p:sp>
      <p:sp>
        <p:nvSpPr>
          <p:cNvPr id="3" name="Footer Placeholder 2"/>
          <p:cNvSpPr>
            <a:spLocks noGrp="1"/>
          </p:cNvSpPr>
          <p:nvPr>
            <p:ph type="ftr" sz="quarter" idx="11"/>
          </p:nvPr>
        </p:nvSpPr>
        <p:spPr/>
        <p:txBody>
          <a:bodyPr/>
          <a:lstStyle/>
          <a:p>
            <a:endParaRPr lang="en-US">
              <a:solidFill>
                <a:srgbClr val="44546A">
                  <a:lumMod val="50000"/>
                </a:srgbClr>
              </a:solidFill>
            </a:endParaRPr>
          </a:p>
        </p:txBody>
      </p:sp>
      <p:sp>
        <p:nvSpPr>
          <p:cNvPr id="4" name="Slide Number Placeholder 3"/>
          <p:cNvSpPr>
            <a:spLocks noGrp="1"/>
          </p:cNvSpPr>
          <p:nvPr>
            <p:ph type="sldNum" sz="quarter" idx="12"/>
          </p:nvPr>
        </p:nvSpPr>
        <p:spPr/>
        <p:txBody>
          <a:bodyPr/>
          <a:lstStyle/>
          <a:p>
            <a:fld id="{EB37DED6-D4C7-42EE-AB49-D2E39E64FDE4}"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122300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6C6F384-1123-4094-9A11-7AACC423A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441963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971800" y="0"/>
            <a:ext cx="59436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a:solidFill>
                <a:prstClr val="white"/>
              </a:solidFill>
            </a:endParaRPr>
          </a:p>
        </p:txBody>
      </p:sp>
      <p:sp>
        <p:nvSpPr>
          <p:cNvPr id="2" name="Title 1"/>
          <p:cNvSpPr>
            <a:spLocks noGrp="1"/>
          </p:cNvSpPr>
          <p:nvPr>
            <p:ph type="title"/>
          </p:nvPr>
        </p:nvSpPr>
        <p:spPr>
          <a:xfrm>
            <a:off x="341798" y="1701800"/>
            <a:ext cx="2514600" cy="2844800"/>
          </a:xfrm>
        </p:spPr>
        <p:txBody>
          <a:bodyPr anchor="b">
            <a:normAutofit/>
          </a:bodyPr>
          <a:lstStyle>
            <a:lvl1pPr algn="l">
              <a:defRPr sz="1500" b="1">
                <a:effectLst/>
              </a:defRPr>
            </a:lvl1pPr>
          </a:lstStyle>
          <a:p>
            <a:r>
              <a:rPr lang="en-US" smtClean="0"/>
              <a:t>Click to edit Master title style</a:t>
            </a:r>
            <a:endParaRPr dirty="0"/>
          </a:p>
        </p:txBody>
      </p:sp>
      <p:sp>
        <p:nvSpPr>
          <p:cNvPr id="3" name="Content Placeholder 2"/>
          <p:cNvSpPr>
            <a:spLocks noGrp="1"/>
          </p:cNvSpPr>
          <p:nvPr>
            <p:ph idx="1"/>
          </p:nvPr>
        </p:nvSpPr>
        <p:spPr>
          <a:xfrm>
            <a:off x="3352800" y="482600"/>
            <a:ext cx="5105400" cy="5892800"/>
          </a:xfrm>
        </p:spPr>
        <p:txBody>
          <a:bodyPr>
            <a:normAutofit/>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41798" y="4648200"/>
            <a:ext cx="2514600" cy="1727200"/>
          </a:xfrm>
        </p:spPr>
        <p:txBody>
          <a:bodyPr>
            <a:normAutofit/>
          </a:bodyPr>
          <a:lstStyle>
            <a:lvl1pPr marL="0" indent="0">
              <a:spcBef>
                <a:spcPts val="900"/>
              </a:spcBef>
              <a:buNone/>
              <a:defRPr sz="1200"/>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8DC91-5A3B-40CE-8C1D-279A8EF6E008}" type="datetime1">
              <a:rPr lang="en-US" smtClean="0">
                <a:solidFill>
                  <a:srgbClr val="44546A">
                    <a:lumMod val="50000"/>
                  </a:srgbClr>
                </a:solidFill>
              </a:rPr>
              <a:pPr/>
              <a:t>10/13/2020</a:t>
            </a:fld>
            <a:endParaRPr lang="en-US">
              <a:solidFill>
                <a:srgbClr val="44546A">
                  <a:lumMod val="50000"/>
                </a:srgbClr>
              </a:solidFill>
            </a:endParaRPr>
          </a:p>
        </p:txBody>
      </p:sp>
      <p:sp>
        <p:nvSpPr>
          <p:cNvPr id="6" name="Footer Placeholder 5"/>
          <p:cNvSpPr>
            <a:spLocks noGrp="1"/>
          </p:cNvSpPr>
          <p:nvPr>
            <p:ph type="ftr" sz="quarter" idx="11"/>
          </p:nvPr>
        </p:nvSpPr>
        <p:spPr/>
        <p:txBody>
          <a:bodyPr/>
          <a:lstStyle/>
          <a:p>
            <a:endParaRPr lang="en-US">
              <a:solidFill>
                <a:srgbClr val="44546A">
                  <a:lumMod val="50000"/>
                </a:srgbClr>
              </a:solidFill>
            </a:endParaRPr>
          </a:p>
        </p:txBody>
      </p:sp>
      <p:sp>
        <p:nvSpPr>
          <p:cNvPr id="7" name="Slide Number Placeholder 6"/>
          <p:cNvSpPr>
            <a:spLocks noGrp="1"/>
          </p:cNvSpPr>
          <p:nvPr>
            <p:ph type="sldNum" sz="quarter" idx="12"/>
          </p:nvPr>
        </p:nvSpPr>
        <p:spPr/>
        <p:txBody>
          <a:bodyPr/>
          <a:lstStyle/>
          <a:p>
            <a:fld id="{2DFBB78A-01B4-41F2-96B0-677A4A282832}"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26284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562100" y="0"/>
            <a:ext cx="6019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defTabSz="914484"/>
            <a:endParaRPr>
              <a:solidFill>
                <a:prstClr val="white"/>
              </a:solidFill>
            </a:endParaRPr>
          </a:p>
        </p:txBody>
      </p:sp>
      <p:sp>
        <p:nvSpPr>
          <p:cNvPr id="2" name="Title 1"/>
          <p:cNvSpPr>
            <a:spLocks noGrp="1"/>
          </p:cNvSpPr>
          <p:nvPr>
            <p:ph type="title"/>
          </p:nvPr>
        </p:nvSpPr>
        <p:spPr>
          <a:xfrm>
            <a:off x="1828800" y="4800600"/>
            <a:ext cx="5486400" cy="762000"/>
          </a:xfrm>
        </p:spPr>
        <p:txBody>
          <a:bodyPr anchor="b">
            <a:normAutofit/>
          </a:bodyPr>
          <a:lstStyle>
            <a:lvl1pPr algn="l">
              <a:defRPr sz="1500" b="1">
                <a:effectLst/>
              </a:defRPr>
            </a:lvl1pPr>
          </a:lstStyle>
          <a:p>
            <a:r>
              <a:rPr lang="en-US" smtClean="0"/>
              <a:t>Click to edit Master title style</a:t>
            </a:r>
            <a:endParaRPr/>
          </a:p>
        </p:txBody>
      </p:sp>
      <p:sp>
        <p:nvSpPr>
          <p:cNvPr id="3" name="Picture Placeholder 2"/>
          <p:cNvSpPr>
            <a:spLocks noGrp="1"/>
          </p:cNvSpPr>
          <p:nvPr>
            <p:ph type="pic" idx="1"/>
          </p:nvPr>
        </p:nvSpPr>
        <p:spPr>
          <a:xfrm>
            <a:off x="1828800" y="279402"/>
            <a:ext cx="5486400" cy="4448175"/>
          </a:xfrm>
        </p:spPr>
        <p:txBody>
          <a:bodyPr>
            <a:normAutofit/>
          </a:bodyPr>
          <a:lstStyle>
            <a:lvl1pPr marL="0" indent="0">
              <a:buNone/>
              <a:defRPr sz="2101"/>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r>
              <a:rPr lang="en-US" smtClean="0"/>
              <a:t>Click icon to add picture</a:t>
            </a:r>
            <a:endParaRPr/>
          </a:p>
        </p:txBody>
      </p:sp>
      <p:sp>
        <p:nvSpPr>
          <p:cNvPr id="4" name="Text Placeholder 3"/>
          <p:cNvSpPr>
            <a:spLocks noGrp="1"/>
          </p:cNvSpPr>
          <p:nvPr>
            <p:ph type="body" sz="half" idx="2"/>
          </p:nvPr>
        </p:nvSpPr>
        <p:spPr>
          <a:xfrm>
            <a:off x="1828800" y="5562600"/>
            <a:ext cx="5486400" cy="812800"/>
          </a:xfrm>
        </p:spPr>
        <p:txBody>
          <a:bodyPr>
            <a:normAutofit/>
          </a:bodyPr>
          <a:lstStyle>
            <a:lvl1pPr marL="0" indent="0">
              <a:spcBef>
                <a:spcPts val="0"/>
              </a:spcBef>
              <a:buNone/>
              <a:defRPr sz="1200"/>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B7C20A-B94A-4E20-B4B2-88A7825AE904}" type="datetime1">
              <a:rPr lang="en-US" smtClean="0">
                <a:solidFill>
                  <a:srgbClr val="44546A">
                    <a:lumMod val="50000"/>
                  </a:srgbClr>
                </a:solidFill>
              </a:rPr>
              <a:pPr/>
              <a:t>10/13/2020</a:t>
            </a:fld>
            <a:endParaRPr lang="en-US">
              <a:solidFill>
                <a:srgbClr val="44546A">
                  <a:lumMod val="50000"/>
                </a:srgbClr>
              </a:solidFill>
            </a:endParaRPr>
          </a:p>
        </p:txBody>
      </p:sp>
      <p:sp>
        <p:nvSpPr>
          <p:cNvPr id="6" name="Footer Placeholder 5"/>
          <p:cNvSpPr>
            <a:spLocks noGrp="1"/>
          </p:cNvSpPr>
          <p:nvPr>
            <p:ph type="ftr" sz="quarter" idx="11"/>
          </p:nvPr>
        </p:nvSpPr>
        <p:spPr/>
        <p:txBody>
          <a:bodyPr/>
          <a:lstStyle/>
          <a:p>
            <a:endParaRPr lang="en-US">
              <a:solidFill>
                <a:srgbClr val="44546A">
                  <a:lumMod val="50000"/>
                </a:srgbClr>
              </a:solidFill>
            </a:endParaRPr>
          </a:p>
        </p:txBody>
      </p:sp>
      <p:sp>
        <p:nvSpPr>
          <p:cNvPr id="7" name="Slide Number Placeholder 6"/>
          <p:cNvSpPr>
            <a:spLocks noGrp="1"/>
          </p:cNvSpPr>
          <p:nvPr>
            <p:ph type="sldNum" sz="quarter" idx="12"/>
          </p:nvPr>
        </p:nvSpPr>
        <p:spPr/>
        <p:txBody>
          <a:bodyPr/>
          <a:lstStyle/>
          <a:p>
            <a:fld id="{2DFBB78A-01B4-41F2-96B0-677A4A282832}"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406145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91CA53D-4C84-40AA-983E-A1E818A7FEFC}" type="datetime1">
              <a:rPr lang="en-US" smtClean="0">
                <a:solidFill>
                  <a:srgbClr val="44546A">
                    <a:lumMod val="50000"/>
                  </a:srgbClr>
                </a:solidFill>
              </a:rPr>
              <a:pPr/>
              <a:t>10/13/2020</a:t>
            </a:fld>
            <a:endParaRPr lang="en-US">
              <a:solidFill>
                <a:srgbClr val="44546A">
                  <a:lumMod val="50000"/>
                </a:srgbClr>
              </a:solidFill>
            </a:endParaRPr>
          </a:p>
        </p:txBody>
      </p:sp>
      <p:sp>
        <p:nvSpPr>
          <p:cNvPr id="5" name="Footer Placeholder 4"/>
          <p:cNvSpPr>
            <a:spLocks noGrp="1"/>
          </p:cNvSpPr>
          <p:nvPr>
            <p:ph type="ftr" sz="quarter" idx="11"/>
          </p:nvPr>
        </p:nvSpPr>
        <p:spPr/>
        <p:txBody>
          <a:bodyPr/>
          <a:lstStyle/>
          <a:p>
            <a:endParaRPr lang="en-US">
              <a:solidFill>
                <a:srgbClr val="44546A">
                  <a:lumMod val="50000"/>
                </a:srgbClr>
              </a:solidFill>
            </a:endParaRPr>
          </a:p>
        </p:txBody>
      </p:sp>
      <p:sp>
        <p:nvSpPr>
          <p:cNvPr id="6" name="Slide Number Placeholder 5"/>
          <p:cNvSpPr>
            <a:spLocks noGrp="1"/>
          </p:cNvSpPr>
          <p:nvPr>
            <p:ph type="sldNum" sz="quarter" idx="12"/>
          </p:nvPr>
        </p:nvSpPr>
        <p:spPr/>
        <p:txBody>
          <a:bodyPr/>
          <a:lstStyle/>
          <a:p>
            <a:fld id="{591C5AD9-787D-40FA-8A4D-16A055B9AF81}"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184078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274639"/>
            <a:ext cx="106680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9"/>
            <a:ext cx="6400800"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8E2FCEE-AE66-4EAB-9C04-97F8A56A6354}" type="datetime1">
              <a:rPr lang="en-US" smtClean="0">
                <a:solidFill>
                  <a:srgbClr val="44546A">
                    <a:lumMod val="50000"/>
                  </a:srgbClr>
                </a:solidFill>
              </a:rPr>
              <a:pPr/>
              <a:t>10/13/2020</a:t>
            </a:fld>
            <a:endParaRPr lang="en-US">
              <a:solidFill>
                <a:srgbClr val="44546A">
                  <a:lumMod val="50000"/>
                </a:srgbClr>
              </a:solidFill>
            </a:endParaRPr>
          </a:p>
        </p:txBody>
      </p:sp>
      <p:sp>
        <p:nvSpPr>
          <p:cNvPr id="5" name="Footer Placeholder 4"/>
          <p:cNvSpPr>
            <a:spLocks noGrp="1"/>
          </p:cNvSpPr>
          <p:nvPr>
            <p:ph type="ftr" sz="quarter" idx="11"/>
          </p:nvPr>
        </p:nvSpPr>
        <p:spPr/>
        <p:txBody>
          <a:bodyPr/>
          <a:lstStyle/>
          <a:p>
            <a:endParaRPr lang="en-US">
              <a:solidFill>
                <a:srgbClr val="44546A">
                  <a:lumMod val="50000"/>
                </a:srgbClr>
              </a:solidFill>
            </a:endParaRPr>
          </a:p>
        </p:txBody>
      </p:sp>
      <p:sp>
        <p:nvSpPr>
          <p:cNvPr id="6" name="Slide Number Placeholder 5"/>
          <p:cNvSpPr>
            <a:spLocks noGrp="1"/>
          </p:cNvSpPr>
          <p:nvPr>
            <p:ph type="sldNum" sz="quarter" idx="12"/>
          </p:nvPr>
        </p:nvSpPr>
        <p:spPr/>
        <p:txBody>
          <a:bodyPr/>
          <a:lstStyle/>
          <a:p>
            <a:fld id="{591C5AD9-787D-40FA-8A4D-16A055B9AF81}" type="slidenum">
              <a:rPr lang="en-US" smtClean="0">
                <a:solidFill>
                  <a:srgbClr val="44546A">
                    <a:lumMod val="50000"/>
                  </a:srgbClr>
                </a:solidFill>
              </a:rPr>
              <a:pPr/>
              <a:t>‹#›</a:t>
            </a:fld>
            <a:endParaRPr lang="en-US">
              <a:solidFill>
                <a:srgbClr val="44546A">
                  <a:lumMod val="50000"/>
                </a:srgbClr>
              </a:solidFill>
            </a:endParaRPr>
          </a:p>
        </p:txBody>
      </p:sp>
    </p:spTree>
    <p:extLst>
      <p:ext uri="{BB962C8B-B14F-4D97-AF65-F5344CB8AC3E}">
        <p14:creationId xmlns:p14="http://schemas.microsoft.com/office/powerpoint/2010/main" val="161504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79613" y="3759200"/>
            <a:ext cx="6480175" cy="1470025"/>
          </a:xfrm>
        </p:spPr>
        <p:txBody>
          <a:bodyPr/>
          <a:lstStyle>
            <a:lvl1pPr>
              <a:defRPr sz="3600"/>
            </a:lvl1pPr>
          </a:lstStyle>
          <a:p>
            <a:pPr lvl="0"/>
            <a:r>
              <a:rPr lang="zh-TW" noProof="0" smtClean="0"/>
              <a:t>按一下以編輯母片標題樣式</a:t>
            </a:r>
          </a:p>
        </p:txBody>
      </p:sp>
      <p:sp>
        <p:nvSpPr>
          <p:cNvPr id="2051" name="Rectangle 3"/>
          <p:cNvSpPr>
            <a:spLocks noGrp="1" noChangeArrowheads="1"/>
          </p:cNvSpPr>
          <p:nvPr>
            <p:ph type="subTitle" idx="1"/>
          </p:nvPr>
        </p:nvSpPr>
        <p:spPr>
          <a:xfrm>
            <a:off x="2484438" y="5373688"/>
            <a:ext cx="5360987" cy="338137"/>
          </a:xfrm>
        </p:spPr>
        <p:txBody>
          <a:bodyPr/>
          <a:lstStyle>
            <a:lvl1pPr marL="0" indent="0" algn="ctr">
              <a:buFontTx/>
              <a:buNone/>
              <a:defRPr sz="2000"/>
            </a:lvl1pPr>
          </a:lstStyle>
          <a:p>
            <a:pPr lvl="0"/>
            <a:r>
              <a:rPr lang="zh-TW" noProof="0" smtClean="0"/>
              <a:t>按一下以編輯母片副標題樣式</a:t>
            </a:r>
          </a:p>
        </p:txBody>
      </p:sp>
      <p:sp>
        <p:nvSpPr>
          <p:cNvPr id="2052" name="Rectangle 4"/>
          <p:cNvSpPr>
            <a:spLocks noGrp="1" noChangeArrowheads="1"/>
          </p:cNvSpPr>
          <p:nvPr>
            <p:ph type="dt" sz="half" idx="2"/>
          </p:nvPr>
        </p:nvSpPr>
        <p:spPr/>
        <p:txBody>
          <a:bodyPr/>
          <a:lstStyle>
            <a:lvl1pPr>
              <a:defRPr/>
            </a:lvl1pPr>
          </a:lstStyle>
          <a:p>
            <a:endParaRPr lang="en-US" altLang="zh-TW">
              <a:solidFill>
                <a:srgbClr val="000000"/>
              </a:solidFill>
            </a:endParaRPr>
          </a:p>
        </p:txBody>
      </p:sp>
      <p:sp>
        <p:nvSpPr>
          <p:cNvPr id="2053" name="Rectangle 5"/>
          <p:cNvSpPr>
            <a:spLocks noGrp="1" noChangeArrowheads="1"/>
          </p:cNvSpPr>
          <p:nvPr>
            <p:ph type="ftr" sz="quarter" idx="3"/>
          </p:nvPr>
        </p:nvSpPr>
        <p:spPr/>
        <p:txBody>
          <a:bodyPr/>
          <a:lstStyle>
            <a:lvl1pPr>
              <a:defRPr/>
            </a:lvl1pPr>
          </a:lstStyle>
          <a:p>
            <a:endParaRPr lang="en-US" altLang="zh-TW">
              <a:solidFill>
                <a:srgbClr val="000000"/>
              </a:solidFill>
            </a:endParaRPr>
          </a:p>
        </p:txBody>
      </p:sp>
      <p:sp>
        <p:nvSpPr>
          <p:cNvPr id="2054" name="Rectangle 6"/>
          <p:cNvSpPr>
            <a:spLocks noGrp="1" noChangeArrowheads="1"/>
          </p:cNvSpPr>
          <p:nvPr>
            <p:ph type="sldNum" sz="quarter" idx="4"/>
          </p:nvPr>
        </p:nvSpPr>
        <p:spPr/>
        <p:txBody>
          <a:bodyPr/>
          <a:lstStyle>
            <a:lvl1pPr>
              <a:defRPr/>
            </a:lvl1pPr>
          </a:lstStyle>
          <a:p>
            <a:fld id="{C3BFC40A-4BAA-49D4-BFC3-94790BEDEF3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649305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396317-E7FB-4EDF-A15E-EC7100EFB66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915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29D259-0C53-4D46-80A3-36079FDC873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45321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1C827C7-3902-4A09-AB3E-09283EA9673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974657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40B9E79-5C10-476F-96D0-45B44706139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165407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6F7700-4325-4A91-94D2-8E94384485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1881597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C2B166E-F678-4B69-9640-4E9B798F8C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38963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3324FB-1E6D-48EF-8B5B-AB560B34B41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6034164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5DCAE-A943-4DAE-9D93-D77DD989D4B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9203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F661F7-623A-4BE9-9642-45AEFA9B4B0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0750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0E066-B225-4F78-94EA-B8BC6D7A2E9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0388069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1A0649-4299-4DC8-BE72-7A3AED6014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853602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BEB5FE-685D-4CE0-9DD5-A651D0D81F2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8235519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B12054-DA73-488C-B3A9-1EED3729CA2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682683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D6EEE3-E309-4521-B420-5756A0F72A4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353593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4BA4C7-22BC-4BC2-B5F9-5F0A85CE422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540461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F989D5-AF5D-440E-AE9D-CC85043A75E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65960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4.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5.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6.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7.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8.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9.jpe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1.jpe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22.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24.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image" Target="../media/image28.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image" Target="../media/image27.png"/><Relationship Id="rId2" Type="http://schemas.openxmlformats.org/officeDocument/2006/relationships/slideLayout" Target="../slideLayouts/slideLayout217.xml"/><Relationship Id="rId16" Type="http://schemas.openxmlformats.org/officeDocument/2006/relationships/theme" Target="../theme/theme20.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image" Target="../media/image29.png"/><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33.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6" Type="http://schemas.openxmlformats.org/officeDocument/2006/relationships/image" Target="../media/image36.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35.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image" Target="../media/image3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38.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7.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3.jp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82763" y="274638"/>
            <a:ext cx="73040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782763" y="1600200"/>
            <a:ext cx="730408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E6808E8-6A29-4C13-A2ED-329621AACDA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02238792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pitchFamily="34" charset="0"/>
          <a:cs typeface="Arial" pitchFamily="34" charset="0"/>
        </a:defRPr>
      </a:lvl2pPr>
      <a:lvl3pPr algn="l" rtl="0" eaLnBrk="1" fontAlgn="base" hangingPunct="1">
        <a:spcBef>
          <a:spcPct val="0"/>
        </a:spcBef>
        <a:spcAft>
          <a:spcPct val="0"/>
        </a:spcAft>
        <a:defRPr sz="4400">
          <a:solidFill>
            <a:schemeClr val="tx2"/>
          </a:solidFill>
          <a:latin typeface="Arial" pitchFamily="34" charset="0"/>
          <a:cs typeface="Arial" pitchFamily="34" charset="0"/>
        </a:defRPr>
      </a:lvl3pPr>
      <a:lvl4pPr algn="l" rtl="0" eaLnBrk="1" fontAlgn="base" hangingPunct="1">
        <a:spcBef>
          <a:spcPct val="0"/>
        </a:spcBef>
        <a:spcAft>
          <a:spcPct val="0"/>
        </a:spcAft>
        <a:defRPr sz="4400">
          <a:solidFill>
            <a:schemeClr val="tx2"/>
          </a:solidFill>
          <a:latin typeface="Arial" pitchFamily="34" charset="0"/>
          <a:cs typeface="Arial" pitchFamily="34" charset="0"/>
        </a:defRPr>
      </a:lvl4pPr>
      <a:lvl5pPr algn="l" rtl="0" eaLnBrk="1" fontAlgn="base" hangingPunct="1">
        <a:spcBef>
          <a:spcPct val="0"/>
        </a:spcBef>
        <a:spcAft>
          <a:spcPct val="0"/>
        </a:spcAft>
        <a:defRPr sz="4400">
          <a:solidFill>
            <a:schemeClr val="tx2"/>
          </a:solidFill>
          <a:latin typeface="Arial" pitchFamily="34" charset="0"/>
          <a:cs typeface="Arial" pitchFamily="34" charset="0"/>
        </a:defRPr>
      </a:lvl5pPr>
      <a:lvl6pPr marL="457200" algn="l" rtl="0" eaLnBrk="1" fontAlgn="base" hangingPunct="1">
        <a:spcBef>
          <a:spcPct val="0"/>
        </a:spcBef>
        <a:spcAft>
          <a:spcPct val="0"/>
        </a:spcAft>
        <a:defRPr sz="4400">
          <a:solidFill>
            <a:schemeClr val="tx2"/>
          </a:solidFill>
          <a:latin typeface="Arial" pitchFamily="34" charset="0"/>
          <a:cs typeface="Arial" pitchFamily="34" charset="0"/>
        </a:defRPr>
      </a:lvl6pPr>
      <a:lvl7pPr marL="914400" algn="l" rtl="0" eaLnBrk="1" fontAlgn="base" hangingPunct="1">
        <a:spcBef>
          <a:spcPct val="0"/>
        </a:spcBef>
        <a:spcAft>
          <a:spcPct val="0"/>
        </a:spcAft>
        <a:defRPr sz="4400">
          <a:solidFill>
            <a:schemeClr val="tx2"/>
          </a:solidFill>
          <a:latin typeface="Arial" pitchFamily="34" charset="0"/>
          <a:cs typeface="Arial" pitchFamily="34" charset="0"/>
        </a:defRPr>
      </a:lvl7pPr>
      <a:lvl8pPr marL="1371600" algn="l" rtl="0" eaLnBrk="1" fontAlgn="base" hangingPunct="1">
        <a:spcBef>
          <a:spcPct val="0"/>
        </a:spcBef>
        <a:spcAft>
          <a:spcPct val="0"/>
        </a:spcAft>
        <a:defRPr sz="4400">
          <a:solidFill>
            <a:schemeClr val="tx2"/>
          </a:solidFill>
          <a:latin typeface="Arial" pitchFamily="34" charset="0"/>
          <a:cs typeface="Arial" pitchFamily="34" charset="0"/>
        </a:defRPr>
      </a:lvl8pPr>
      <a:lvl9pPr marL="1828800" algn="l" rtl="0"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CA1B96D-CFDD-4E81-A68B-978A9ABA2AEB}"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282699667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A0D6F0B-28E2-499F-B204-349BC4BF7990}"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212936538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3716161-D9B9-477D-8709-4FFFF1A1F1FD}"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358277272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单击此处编辑母版文本样式</a:t>
            </a:r>
          </a:p>
          <a:p>
            <a:pPr lvl="1"/>
            <a:r>
              <a:rPr lang="en-US" smtClean="0"/>
              <a:t>第二级</a:t>
            </a:r>
          </a:p>
          <a:p>
            <a:pPr lvl="2"/>
            <a:r>
              <a:rPr lang="en-US" smtClean="0"/>
              <a:t>第三级</a:t>
            </a:r>
          </a:p>
          <a:p>
            <a:pPr lvl="3"/>
            <a:r>
              <a:rPr lang="en-US" smtClean="0"/>
              <a:t>第四级</a:t>
            </a:r>
          </a:p>
          <a:p>
            <a:pPr lvl="4"/>
            <a:r>
              <a:rPr lang="en-US" smtClean="0"/>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宋体" pitchFamily="2" charset="-122"/>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宋体" pitchFamily="2" charset="-122"/>
              </a:defRPr>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fontAlgn="base">
              <a:spcBef>
                <a:spcPct val="0"/>
              </a:spcBef>
              <a:spcAft>
                <a:spcPct val="0"/>
              </a:spcAft>
            </a:pPr>
            <a:fld id="{D212B422-865E-461C-9E92-F175AB99A0FE}" type="slidenum">
              <a:rPr lang="zh-CN" alt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2379666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anose="020F0502020204030204" pitchFamily="34" charset="0"/>
              </a:rPr>
              <a:t>单击此处编辑母版标题样式</a:t>
            </a:r>
          </a:p>
        </p:txBody>
      </p:sp>
      <p:sp>
        <p:nvSpPr>
          <p:cNvPr id="1027"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anose="020F0502020204030204" pitchFamily="34" charset="0"/>
              </a:rPr>
              <a:t>单击此处编辑母版文本样式</a:t>
            </a:r>
          </a:p>
          <a:p>
            <a:pPr lvl="1"/>
            <a:r>
              <a:rPr lang="zh-CN" smtClean="0">
                <a:sym typeface="Calibri" panose="020F0502020204030204" pitchFamily="34" charset="0"/>
              </a:rPr>
              <a:t>第二级</a:t>
            </a:r>
          </a:p>
          <a:p>
            <a:pPr lvl="2"/>
            <a:r>
              <a:rPr lang="zh-CN" smtClean="0">
                <a:sym typeface="Calibri" panose="020F0502020204030204" pitchFamily="34" charset="0"/>
              </a:rPr>
              <a:t>第三级</a:t>
            </a:r>
          </a:p>
          <a:p>
            <a:pPr lvl="3"/>
            <a:r>
              <a:rPr lang="zh-CN" smtClean="0">
                <a:sym typeface="Calibri" panose="020F0502020204030204" pitchFamily="34" charset="0"/>
              </a:rPr>
              <a:t>第四级</a:t>
            </a:r>
          </a:p>
          <a:p>
            <a:pPr lvl="4"/>
            <a:r>
              <a:rPr lang="zh-CN" smtClean="0">
                <a:sym typeface="Calibri" panose="020F0502020204030204" pitchFamily="34" charset="0"/>
              </a:rPr>
              <a:t>第五级</a:t>
            </a:r>
          </a:p>
        </p:txBody>
      </p:sp>
      <p:sp>
        <p:nvSpPr>
          <p:cNvPr id="1028" name="日期占位符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eaLnBrk="0" fontAlgn="base" hangingPunct="0">
              <a:spcBef>
                <a:spcPct val="0"/>
              </a:spcBef>
              <a:spcAft>
                <a:spcPct val="0"/>
              </a:spcAft>
            </a:pPr>
            <a:fld id="{33B66A1B-D365-4463-ADE1-9C298AE1834D}" type="datetime1">
              <a:rPr lang="en-US" altLang="en-US" smtClean="0">
                <a:latin typeface="Arial" panose="020B0604020202020204" pitchFamily="34" charset="0"/>
              </a:rPr>
              <a:pPr eaLnBrk="0" fontAlgn="base" hangingPunct="0">
                <a:spcBef>
                  <a:spcPct val="0"/>
                </a:spcBef>
                <a:spcAft>
                  <a:spcPct val="0"/>
                </a:spcAft>
              </a:pPr>
              <a:t>10/13/2020</a:t>
            </a:fld>
            <a:endParaRPr lang="zh-CN" altLang="en-US" sz="1800" smtClean="0">
              <a:solidFill>
                <a:srgbClr val="000000"/>
              </a:solidFill>
              <a:latin typeface="Arial" panose="020B0604020202020204" pitchFamily="34" charset="0"/>
            </a:endParaRPr>
          </a:p>
        </p:txBody>
      </p:sp>
      <p:sp>
        <p:nvSpPr>
          <p:cNvPr id="1029" name="页脚占位符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eaLnBrk="0" fontAlgn="base" hangingPunct="0">
              <a:spcBef>
                <a:spcPct val="0"/>
              </a:spcBef>
              <a:spcAft>
                <a:spcPct val="0"/>
              </a:spcAft>
            </a:pPr>
            <a:endParaRPr lang="en-US" smtClean="0">
              <a:latin typeface="Arial" panose="020B0604020202020204" pitchFamily="34" charset="0"/>
            </a:endParaRPr>
          </a:p>
        </p:txBody>
      </p:sp>
      <p:sp>
        <p:nvSpPr>
          <p:cNvPr id="1030" name="灯片编号占位符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pPr>
            <a:fld id="{F43CB4D2-80E0-4F92-B70C-E2593E4C2D5F}" type="slidenum">
              <a:rPr lang="en-US" altLang="en-US" smtClean="0">
                <a:latin typeface="Arial" panose="020B0604020202020204" pitchFamily="34" charset="0"/>
              </a:rPr>
              <a:pPr eaLnBrk="0" fontAlgn="base" hangingPunct="0">
                <a:spcBef>
                  <a:spcPct val="0"/>
                </a:spcBef>
                <a:spcAft>
                  <a:spcPct val="0"/>
                </a:spcAft>
              </a:pPr>
              <a:t>‹#›</a:t>
            </a:fld>
            <a:endParaRPr lang="zh-CN" altLang="en-US" sz="18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2592559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sldNum="0" hdr="0" ftr="0"/>
  <p:txStyles>
    <p:titleStyle>
      <a:lvl1pPr marL="914400" indent="-914400" algn="ctr" rtl="0" fontAlgn="base">
        <a:spcBef>
          <a:spcPct val="0"/>
        </a:spcBef>
        <a:spcAft>
          <a:spcPct val="0"/>
        </a:spcAft>
        <a:defRPr sz="4400" kern="1200">
          <a:solidFill>
            <a:schemeClr val="tx1"/>
          </a:solidFill>
          <a:latin typeface="+mj-lt"/>
          <a:ea typeface="+mj-ea"/>
          <a:cs typeface="+mj-cs"/>
          <a:sym typeface="Calibri" panose="020F0502020204030204" pitchFamily="34" charset="0"/>
        </a:defRPr>
      </a:lvl1pPr>
      <a:lvl2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5EF17A5-0BA6-4320-814B-F34AAB11EADD}"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311337918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457200" y="274638"/>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7"/>
          <p:cNvSpPr>
            <a:spLocks noGrp="1" noChangeArrowheads="1"/>
          </p:cNvSpPr>
          <p:nvPr>
            <p:ph type="body" idx="1"/>
          </p:nvPr>
        </p:nvSpPr>
        <p:spPr bwMode="auto">
          <a:xfrm>
            <a:off x="457200" y="1484313"/>
            <a:ext cx="82296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1271" name="Rectangle 7"/>
          <p:cNvSpPr>
            <a:spLocks noChangeArrowheads="1"/>
          </p:cNvSpPr>
          <p:nvPr/>
        </p:nvSpPr>
        <p:spPr bwMode="gray">
          <a:xfrm>
            <a:off x="468313" y="363538"/>
            <a:ext cx="1389062" cy="349250"/>
          </a:xfrm>
          <a:prstGeom prst="rect">
            <a:avLst/>
          </a:prstGeom>
          <a:gradFill rotWithShape="1">
            <a:gsLst>
              <a:gs pos="0">
                <a:srgbClr val="FFFFFF"/>
              </a:gs>
              <a:gs pos="100000">
                <a:srgbClr val="DDDDDD"/>
              </a:gs>
            </a:gsLst>
            <a:lin ang="0" scaled="1"/>
          </a:gradFill>
          <a:ln w="9525">
            <a:solidFill>
              <a:srgbClr val="969696"/>
            </a:solidFill>
            <a:prstDash val="dash"/>
            <a:miter lim="800000"/>
            <a:headEnd/>
            <a:tailEnd/>
          </a:ln>
        </p:spPr>
        <p:txBody>
          <a:bodyPr wrap="none" anchor="ctr"/>
          <a:lstStyle/>
          <a:p>
            <a:pPr algn="ctr" eaLnBrk="0" fontAlgn="base" hangingPunct="0">
              <a:spcBef>
                <a:spcPct val="0"/>
              </a:spcBef>
              <a:spcAft>
                <a:spcPct val="0"/>
              </a:spcAft>
              <a:defRPr/>
            </a:pPr>
            <a:r>
              <a:rPr lang="de-DE" sz="1400" b="1">
                <a:solidFill>
                  <a:srgbClr val="000000"/>
                </a:solidFill>
                <a:ea typeface="华文细黑" pitchFamily="2" charset="-122"/>
              </a:rPr>
              <a:t>LOGO</a:t>
            </a:r>
          </a:p>
        </p:txBody>
      </p:sp>
    </p:spTree>
    <p:extLst>
      <p:ext uri="{BB962C8B-B14F-4D97-AF65-F5344CB8AC3E}">
        <p14:creationId xmlns:p14="http://schemas.microsoft.com/office/powerpoint/2010/main" val="326369064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p:fade/>
  </p:transition>
  <p:timing>
    <p:tnLst>
      <p:par>
        <p:cTn id="1" dur="indefinite" restart="never" nodeType="tmRoot"/>
      </p:par>
    </p:tnLst>
  </p:timing>
  <p:txStyles>
    <p:titleStyle>
      <a:lvl1pPr algn="r" rtl="0" eaLnBrk="0" fontAlgn="base" hangingPunct="0">
        <a:spcBef>
          <a:spcPct val="0"/>
        </a:spcBef>
        <a:spcAft>
          <a:spcPct val="0"/>
        </a:spcAft>
        <a:defRPr sz="2800">
          <a:solidFill>
            <a:schemeClr val="bg1"/>
          </a:solidFill>
          <a:latin typeface="+mj-lt"/>
          <a:ea typeface="+mj-ea"/>
          <a:cs typeface="+mj-cs"/>
        </a:defRPr>
      </a:lvl1pPr>
      <a:lvl2pPr algn="r" rtl="0" eaLnBrk="0" fontAlgn="base" hangingPunct="0">
        <a:spcBef>
          <a:spcPct val="0"/>
        </a:spcBef>
        <a:spcAft>
          <a:spcPct val="0"/>
        </a:spcAft>
        <a:defRPr sz="2800">
          <a:solidFill>
            <a:schemeClr val="bg1"/>
          </a:solidFill>
          <a:latin typeface="Arial" pitchFamily="34" charset="0"/>
          <a:ea typeface="黑体" pitchFamily="2" charset="-122"/>
        </a:defRPr>
      </a:lvl2pPr>
      <a:lvl3pPr algn="r" rtl="0" eaLnBrk="0" fontAlgn="base" hangingPunct="0">
        <a:spcBef>
          <a:spcPct val="0"/>
        </a:spcBef>
        <a:spcAft>
          <a:spcPct val="0"/>
        </a:spcAft>
        <a:defRPr sz="2800">
          <a:solidFill>
            <a:schemeClr val="bg1"/>
          </a:solidFill>
          <a:latin typeface="Arial" pitchFamily="34" charset="0"/>
          <a:ea typeface="黑体" pitchFamily="2" charset="-122"/>
        </a:defRPr>
      </a:lvl3pPr>
      <a:lvl4pPr algn="r" rtl="0" eaLnBrk="0" fontAlgn="base" hangingPunct="0">
        <a:spcBef>
          <a:spcPct val="0"/>
        </a:spcBef>
        <a:spcAft>
          <a:spcPct val="0"/>
        </a:spcAft>
        <a:defRPr sz="2800">
          <a:solidFill>
            <a:schemeClr val="bg1"/>
          </a:solidFill>
          <a:latin typeface="Arial" pitchFamily="34" charset="0"/>
          <a:ea typeface="黑体" pitchFamily="2" charset="-122"/>
        </a:defRPr>
      </a:lvl4pPr>
      <a:lvl5pPr algn="r" rtl="0" eaLnBrk="0" fontAlgn="base" hangingPunct="0">
        <a:spcBef>
          <a:spcPct val="0"/>
        </a:spcBef>
        <a:spcAft>
          <a:spcPct val="0"/>
        </a:spcAft>
        <a:defRPr sz="2800">
          <a:solidFill>
            <a:schemeClr val="bg1"/>
          </a:solidFill>
          <a:latin typeface="Arial" pitchFamily="34" charset="0"/>
          <a:ea typeface="黑体" pitchFamily="2" charset="-122"/>
        </a:defRPr>
      </a:lvl5pPr>
      <a:lvl6pPr marL="457200" algn="r" rtl="0" fontAlgn="base">
        <a:spcBef>
          <a:spcPct val="0"/>
        </a:spcBef>
        <a:spcAft>
          <a:spcPct val="0"/>
        </a:spcAft>
        <a:defRPr sz="2800">
          <a:solidFill>
            <a:schemeClr val="bg1"/>
          </a:solidFill>
          <a:latin typeface="Arial" pitchFamily="34" charset="0"/>
          <a:ea typeface="黑体" pitchFamily="2" charset="-122"/>
        </a:defRPr>
      </a:lvl6pPr>
      <a:lvl7pPr marL="914400" algn="r" rtl="0" fontAlgn="base">
        <a:spcBef>
          <a:spcPct val="0"/>
        </a:spcBef>
        <a:spcAft>
          <a:spcPct val="0"/>
        </a:spcAft>
        <a:defRPr sz="2800">
          <a:solidFill>
            <a:schemeClr val="bg1"/>
          </a:solidFill>
          <a:latin typeface="Arial" pitchFamily="34" charset="0"/>
          <a:ea typeface="黑体" pitchFamily="2" charset="-122"/>
        </a:defRPr>
      </a:lvl7pPr>
      <a:lvl8pPr marL="1371600" algn="r" rtl="0" fontAlgn="base">
        <a:spcBef>
          <a:spcPct val="0"/>
        </a:spcBef>
        <a:spcAft>
          <a:spcPct val="0"/>
        </a:spcAft>
        <a:defRPr sz="2800">
          <a:solidFill>
            <a:schemeClr val="bg1"/>
          </a:solidFill>
          <a:latin typeface="Arial" pitchFamily="34" charset="0"/>
          <a:ea typeface="黑体" pitchFamily="2" charset="-122"/>
        </a:defRPr>
      </a:lvl8pPr>
      <a:lvl9pPr marL="1828800" algn="r" rtl="0" fontAlgn="base">
        <a:spcBef>
          <a:spcPct val="0"/>
        </a:spcBef>
        <a:spcAft>
          <a:spcPct val="0"/>
        </a:spcAft>
        <a:defRPr sz="2800">
          <a:solidFill>
            <a:schemeClr val="bg1"/>
          </a:solidFill>
          <a:latin typeface="Arial" pitchFamily="34" charset="0"/>
          <a:ea typeface="黑体" pitchFamily="2" charset="-122"/>
        </a:defRPr>
      </a:lvl9pPr>
    </p:titleStyle>
    <p:bodyStyle>
      <a:lvl1pPr marL="342900" indent="-342900" algn="l" rtl="0" eaLnBrk="0" fontAlgn="base" hangingPunct="0">
        <a:spcBef>
          <a:spcPct val="20000"/>
        </a:spcBef>
        <a:spcAft>
          <a:spcPct val="0"/>
        </a:spcAft>
        <a:buChar char="•"/>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40A397F-BEFC-4E18-A7FA-51D2375C675B}"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380984510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01863" y="274638"/>
            <a:ext cx="685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2201863" y="1600200"/>
            <a:ext cx="68516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panose="02010600030101010101" pitchFamily="2" charset="-122"/>
              </a:defRPr>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panose="02010600030101010101" pitchFamily="2" charset="-122"/>
              </a:defRPr>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panose="02010600030101010101" pitchFamily="2" charset="-122"/>
              </a:defRPr>
            </a:lvl1pPr>
          </a:lstStyle>
          <a:p>
            <a:pPr fontAlgn="base">
              <a:spcBef>
                <a:spcPct val="0"/>
              </a:spcBef>
              <a:spcAft>
                <a:spcPct val="0"/>
              </a:spcAft>
            </a:pPr>
            <a:fld id="{C081FFA0-E440-4A06-8969-8486A54C6725}"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extLst>
      <p:ext uri="{BB962C8B-B14F-4D97-AF65-F5344CB8AC3E}">
        <p14:creationId xmlns:p14="http://schemas.microsoft.com/office/powerpoint/2010/main" val="342707146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bwMode="auto">
          <a:xfrm>
            <a:off x="419100" y="1031875"/>
            <a:ext cx="81819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de-DE" smtClean="0"/>
          </a:p>
        </p:txBody>
      </p:sp>
      <p:sp>
        <p:nvSpPr>
          <p:cNvPr id="1044483" name="Rectangle 3"/>
          <p:cNvSpPr>
            <a:spLocks noGrp="1" noChangeArrowheads="1"/>
          </p:cNvSpPr>
          <p:nvPr>
            <p:ph type="body" idx="1"/>
          </p:nvPr>
        </p:nvSpPr>
        <p:spPr bwMode="auto">
          <a:xfrm>
            <a:off x="423863" y="1755775"/>
            <a:ext cx="8177212" cy="4038600"/>
          </a:xfrm>
          <a:prstGeom prst="rect">
            <a:avLst/>
          </a:prstGeom>
          <a:noFill/>
          <a:ln>
            <a:noFill/>
          </a:ln>
          <a:extLst>
            <a:ext uri="{909E8E84-426E-40DD-AFC4-6F175D3DCCD1}">
              <a14:hiddenFill xmlns:a14="http://schemas.microsoft.com/office/drawing/2010/main">
                <a:gradFill rotWithShape="1">
                  <a:gsLst>
                    <a:gs pos="0">
                      <a:schemeClr val="folHlink"/>
                    </a:gs>
                    <a:gs pos="100000">
                      <a:schemeClr val="folHlink">
                        <a:gamma/>
                        <a:tint val="0"/>
                        <a:invGamma/>
                      </a:scheme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90000" rIns="72000" bIns="90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4485" name="Rectangle 5"/>
          <p:cNvSpPr>
            <a:spLocks noGrp="1" noChangeArrowheads="1"/>
          </p:cNvSpPr>
          <p:nvPr>
            <p:ph type="ftr" sz="quarter" idx="3"/>
          </p:nvPr>
        </p:nvSpPr>
        <p:spPr bwMode="auto">
          <a:xfrm>
            <a:off x="200025" y="6437313"/>
            <a:ext cx="30480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chemeClr val="bg1"/>
                </a:solidFill>
              </a:defRPr>
            </a:lvl1pPr>
          </a:lstStyle>
          <a:p>
            <a:pPr fontAlgn="base">
              <a:spcBef>
                <a:spcPct val="0"/>
              </a:spcBef>
              <a:spcAft>
                <a:spcPct val="0"/>
              </a:spcAft>
            </a:pPr>
            <a:r>
              <a:rPr lang="de-DE" smtClean="0">
                <a:solidFill>
                  <a:srgbClr val="FFFFFF"/>
                </a:solidFill>
              </a:rPr>
              <a:t>Here comes your footer  </a:t>
            </a:r>
            <a:r>
              <a:rPr lang="de-DE" smtClean="0">
                <a:solidFill>
                  <a:srgbClr val="FFFFFF"/>
                </a:solidFill>
                <a:sym typeface="Wingdings" panose="05000000000000000000" pitchFamily="2" charset="2"/>
              </a:rPr>
              <a:t></a:t>
            </a:r>
            <a:r>
              <a:rPr lang="de-DE" smtClean="0">
                <a:solidFill>
                  <a:srgbClr val="FFFFFF"/>
                </a:solidFill>
              </a:rPr>
              <a:t>  Page </a:t>
            </a:r>
            <a:fld id="{D07ACE05-13AB-4727-99EF-620599AE9ACB}" type="slidenum">
              <a:rPr lang="de-DE" smtClean="0">
                <a:solidFill>
                  <a:srgbClr val="FFFFFF"/>
                </a:solidFill>
              </a:rPr>
              <a:pPr fontAlgn="base">
                <a:spcBef>
                  <a:spcPct val="0"/>
                </a:spcBef>
                <a:spcAft>
                  <a:spcPct val="0"/>
                </a:spcAft>
              </a:pPr>
              <a:t>‹#›</a:t>
            </a:fld>
            <a:endParaRPr lang="de-DE" smtClean="0">
              <a:solidFill>
                <a:srgbClr val="FFFFFF"/>
              </a:solidFill>
            </a:endParaRPr>
          </a:p>
        </p:txBody>
      </p:sp>
      <p:sp>
        <p:nvSpPr>
          <p:cNvPr id="1044494" name="AutoShape 14"/>
          <p:cNvSpPr>
            <a:spLocks noChangeArrowheads="1"/>
          </p:cNvSpPr>
          <p:nvPr/>
        </p:nvSpPr>
        <p:spPr bwMode="auto">
          <a:xfrm rot="10800000">
            <a:off x="5354638" y="6230938"/>
            <a:ext cx="927100" cy="514350"/>
          </a:xfrm>
          <a:prstGeom prst="leftArrow">
            <a:avLst>
              <a:gd name="adj1" fmla="val 51620"/>
              <a:gd name="adj2" fmla="val 51229"/>
            </a:avLst>
          </a:prstGeom>
          <a:gradFill rotWithShape="1">
            <a:gsLst>
              <a:gs pos="0">
                <a:srgbClr val="B7B7B7"/>
              </a:gs>
              <a:gs pos="100000">
                <a:srgbClr val="B7B7B7">
                  <a:gamma/>
                  <a:tint val="48627"/>
                  <a:invGamma/>
                  <a:alpha val="2000"/>
                </a:srgbClr>
              </a:gs>
            </a:gsLst>
            <a:lin ang="0" scaled="1"/>
          </a:gra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fontAlgn="base" hangingPunct="0">
              <a:spcBef>
                <a:spcPct val="0"/>
              </a:spcBef>
              <a:spcAft>
                <a:spcPct val="0"/>
              </a:spcAft>
            </a:pPr>
            <a:r>
              <a:rPr lang="de-DE" sz="1400" smtClean="0">
                <a:solidFill>
                  <a:srgbClr val="FFFFFF"/>
                </a:solidFill>
              </a:rPr>
              <a:t>Your Logo</a:t>
            </a:r>
          </a:p>
        </p:txBody>
      </p:sp>
      <p:pic>
        <p:nvPicPr>
          <p:cNvPr id="1044497" name="Picture 17" descr="PP small"/>
          <p:cNvPicPr>
            <a:picLocks noChangeAspect="1" noChangeArrowheads="1"/>
          </p:cNvPicPr>
          <p:nvPr/>
        </p:nvPicPr>
        <p:blipFill>
          <a:blip r:embed="rId14">
            <a:extLst>
              <a:ext uri="{28A0092B-C50C-407E-A947-70E740481C1C}">
                <a14:useLocalDpi xmlns:a14="http://schemas.microsoft.com/office/drawing/2010/main" val="0"/>
              </a:ext>
            </a:extLst>
          </a:blip>
          <a:srcRect b="34532"/>
          <a:stretch>
            <a:fillRect/>
          </a:stretch>
        </p:blipFill>
        <p:spPr bwMode="auto">
          <a:xfrm>
            <a:off x="6499225" y="6324600"/>
            <a:ext cx="2419350" cy="30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23227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spd="med">
    <p:wipe dir="r"/>
  </p:transition>
  <p:hf sldNum="0" hdr="0" dt="0"/>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panose="020B0604020202020204" pitchFamily="34" charset="0"/>
        </a:defRPr>
      </a:lvl2pPr>
      <a:lvl3pPr algn="l" rtl="0" fontAlgn="base">
        <a:spcBef>
          <a:spcPct val="0"/>
        </a:spcBef>
        <a:spcAft>
          <a:spcPct val="0"/>
        </a:spcAft>
        <a:defRPr sz="2800" b="1">
          <a:solidFill>
            <a:schemeClr val="tx1"/>
          </a:solidFill>
          <a:latin typeface="Arial" panose="020B0604020202020204" pitchFamily="34" charset="0"/>
        </a:defRPr>
      </a:lvl3pPr>
      <a:lvl4pPr algn="l" rtl="0" fontAlgn="base">
        <a:spcBef>
          <a:spcPct val="0"/>
        </a:spcBef>
        <a:spcAft>
          <a:spcPct val="0"/>
        </a:spcAft>
        <a:defRPr sz="2800" b="1">
          <a:solidFill>
            <a:schemeClr val="tx1"/>
          </a:solidFill>
          <a:latin typeface="Arial" panose="020B0604020202020204" pitchFamily="34" charset="0"/>
        </a:defRPr>
      </a:lvl4pPr>
      <a:lvl5pPr algn="l" rtl="0" fontAlgn="base">
        <a:spcBef>
          <a:spcPct val="0"/>
        </a:spcBef>
        <a:spcAft>
          <a:spcPct val="0"/>
        </a:spcAft>
        <a:defRPr sz="2800" b="1">
          <a:solidFill>
            <a:schemeClr val="tx1"/>
          </a:solidFill>
          <a:latin typeface="Arial" panose="020B0604020202020204" pitchFamily="34" charset="0"/>
        </a:defRPr>
      </a:lvl5pPr>
      <a:lvl6pPr marL="457200" algn="l" rtl="0" fontAlgn="base">
        <a:spcBef>
          <a:spcPct val="0"/>
        </a:spcBef>
        <a:spcAft>
          <a:spcPct val="0"/>
        </a:spcAft>
        <a:defRPr sz="2800" b="1">
          <a:solidFill>
            <a:schemeClr val="tx1"/>
          </a:solidFill>
          <a:latin typeface="Arial" panose="020B0604020202020204" pitchFamily="34" charset="0"/>
        </a:defRPr>
      </a:lvl6pPr>
      <a:lvl7pPr marL="914400" algn="l" rtl="0" fontAlgn="base">
        <a:spcBef>
          <a:spcPct val="0"/>
        </a:spcBef>
        <a:spcAft>
          <a:spcPct val="0"/>
        </a:spcAft>
        <a:defRPr sz="2800" b="1">
          <a:solidFill>
            <a:schemeClr val="tx1"/>
          </a:solidFill>
          <a:latin typeface="Arial" panose="020B0604020202020204" pitchFamily="34" charset="0"/>
        </a:defRPr>
      </a:lvl7pPr>
      <a:lvl8pPr marL="1371600" algn="l" rtl="0" fontAlgn="base">
        <a:spcBef>
          <a:spcPct val="0"/>
        </a:spcBef>
        <a:spcAft>
          <a:spcPct val="0"/>
        </a:spcAft>
        <a:defRPr sz="2800" b="1">
          <a:solidFill>
            <a:schemeClr val="tx1"/>
          </a:solidFill>
          <a:latin typeface="Arial" panose="020B0604020202020204" pitchFamily="34" charset="0"/>
        </a:defRPr>
      </a:lvl8pPr>
      <a:lvl9pPr marL="1828800" algn="l" rtl="0" fontAlgn="base">
        <a:spcBef>
          <a:spcPct val="0"/>
        </a:spcBef>
        <a:spcAft>
          <a:spcPct val="0"/>
        </a:spcAft>
        <a:defRPr sz="2800" b="1">
          <a:solidFill>
            <a:schemeClr val="tx1"/>
          </a:solidFill>
          <a:latin typeface="Arial" panose="020B0604020202020204" pitchFamily="34" charset="0"/>
        </a:defRPr>
      </a:lvl9pPr>
    </p:titleStyle>
    <p:bodyStyle>
      <a:lvl1pPr marL="347663" indent="-347663" algn="l" defTabSz="801688" rtl="0" eaLnBrk="0" fontAlgn="base" hangingPunct="0">
        <a:spcBef>
          <a:spcPct val="75000"/>
        </a:spcBef>
        <a:spcAft>
          <a:spcPct val="0"/>
        </a:spcAft>
        <a:buClr>
          <a:schemeClr val="hlink"/>
        </a:buClr>
        <a:buSzPct val="90000"/>
        <a:buFont typeface="Wingdings" panose="05000000000000000000" pitchFamily="2" charset="2"/>
        <a:buChar char="p"/>
        <a:defRPr kern="1200">
          <a:solidFill>
            <a:schemeClr val="tx1"/>
          </a:solidFill>
          <a:latin typeface="+mn-lt"/>
          <a:ea typeface="+mn-ea"/>
          <a:cs typeface="+mn-cs"/>
        </a:defRPr>
      </a:lvl1pPr>
      <a:lvl2pPr marL="365125" indent="333375" algn="l" defTabSz="801688" rtl="0" eaLnBrk="0" fontAlgn="base" hangingPunct="0">
        <a:spcBef>
          <a:spcPct val="75000"/>
        </a:spcBef>
        <a:spcAft>
          <a:spcPct val="0"/>
        </a:spcAft>
        <a:buClr>
          <a:schemeClr val="hlink"/>
        </a:buClr>
        <a:buSzPct val="90000"/>
        <a:buFont typeface="Wingdings" panose="05000000000000000000" pitchFamily="2" charset="2"/>
        <a:buChar char="p"/>
        <a:defRPr kern="1200">
          <a:solidFill>
            <a:schemeClr val="tx1"/>
          </a:solidFill>
          <a:latin typeface="+mn-lt"/>
          <a:ea typeface="+mn-ea"/>
          <a:cs typeface="+mn-cs"/>
        </a:defRPr>
      </a:lvl2pPr>
      <a:lvl3pPr marL="1149350" indent="-433388" algn="l" defTabSz="801688" rtl="0" eaLnBrk="0" fontAlgn="base" hangingPunct="0">
        <a:spcBef>
          <a:spcPct val="75000"/>
        </a:spcBef>
        <a:spcAft>
          <a:spcPct val="0"/>
        </a:spcAft>
        <a:buClr>
          <a:schemeClr val="hlink"/>
        </a:buClr>
        <a:buSzPct val="90000"/>
        <a:buFont typeface="Wingdings" panose="05000000000000000000" pitchFamily="2" charset="2"/>
        <a:buChar char="p"/>
        <a:defRPr kern="1200">
          <a:solidFill>
            <a:schemeClr val="tx1"/>
          </a:solidFill>
          <a:latin typeface="+mn-lt"/>
          <a:ea typeface="+mn-ea"/>
          <a:cs typeface="+mn-cs"/>
        </a:defRPr>
      </a:lvl3pPr>
      <a:lvl4pPr marL="1530350" indent="-363538" algn="l" defTabSz="801688" rtl="0" eaLnBrk="0" fontAlgn="base" hangingPunct="0">
        <a:spcBef>
          <a:spcPct val="75000"/>
        </a:spcBef>
        <a:spcAft>
          <a:spcPct val="0"/>
        </a:spcAft>
        <a:buClr>
          <a:schemeClr val="hlink"/>
        </a:buClr>
        <a:buSzPct val="90000"/>
        <a:buFont typeface="Wingdings" panose="05000000000000000000" pitchFamily="2" charset="2"/>
        <a:defRPr kern="1200">
          <a:solidFill>
            <a:schemeClr val="tx1"/>
          </a:solidFill>
          <a:latin typeface="+mn-lt"/>
          <a:ea typeface="+mn-ea"/>
          <a:cs typeface="+mn-cs"/>
        </a:defRPr>
      </a:lvl4pPr>
      <a:lvl5pPr marL="1887538" algn="l" defTabSz="801688" rtl="0" eaLnBrk="0" fontAlgn="base" hangingPunct="0">
        <a:spcBef>
          <a:spcPct val="75000"/>
        </a:spcBef>
        <a:spcAft>
          <a:spcPct val="0"/>
        </a:spcAft>
        <a:buClr>
          <a:schemeClr val="hlink"/>
        </a:buClr>
        <a:buSzPct val="90000"/>
        <a:buFont typeface="Wingdings" panose="05000000000000000000" pitchFamily="2" charset="2"/>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739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77000" y="4038600"/>
            <a:ext cx="3017951" cy="3219147"/>
          </a:xfrm>
          <a:prstGeom prst="rect">
            <a:avLst/>
          </a:prstGeom>
        </p:spPr>
      </p:pic>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solidFill>
                <a:srgbClr val="04617B"/>
              </a:solidFill>
            </a:endParaRPr>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solidFill>
                  <a:srgbClr val="04617B"/>
                </a:solidFill>
              </a:rPr>
              <a:pPr/>
              <a:t>‹#›</a:t>
            </a:fld>
            <a:endParaRPr lang="en-US" dirty="0">
              <a:solidFill>
                <a:srgbClr val="04617B"/>
              </a:solidFill>
            </a:endParaRPr>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a:spcBef>
                <a:spcPct val="0"/>
              </a:spcBef>
            </a:pPr>
            <a:endParaRPr lang="en-US" sz="2400" dirty="0" smtClean="0">
              <a:solidFill>
                <a:prstClr val="black"/>
              </a:solidFill>
              <a:latin typeface="Perpetua" pitchFamily="18" charset="0"/>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a:spcBef>
                <a:spcPct val="0"/>
              </a:spcBef>
            </a:pPr>
            <a:endParaRPr lang="en-US" sz="2400" dirty="0" smtClean="0">
              <a:solidFill>
                <a:prstClr val="black"/>
              </a:solidFill>
              <a:latin typeface="Perpetua" pitchFamily="18" charset="0"/>
            </a:endParaRPr>
          </a:p>
        </p:txBody>
      </p:sp>
    </p:spTree>
    <p:extLst>
      <p:ext uri="{BB962C8B-B14F-4D97-AF65-F5344CB8AC3E}">
        <p14:creationId xmlns:p14="http://schemas.microsoft.com/office/powerpoint/2010/main" val="336760242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Lst>
  <p:timing>
    <p:tnLst>
      <p:par>
        <p:cTn id="1" dur="indefinite" restart="never" nodeType="tmRoot"/>
      </p:par>
    </p:tnLst>
  </p:timing>
  <p:hf sldNum="0" hdr="0" ftr="0" dt="0"/>
  <p:txStyles>
    <p:titleStyle>
      <a:lvl1pPr algn="l" defTabSz="914400" rtl="0" eaLnBrk="1" latinLnBrk="0" hangingPunct="1">
        <a:spcBef>
          <a:spcPct val="0"/>
        </a:spcBef>
        <a:buClr>
          <a:schemeClr val="accent1">
            <a:lumMod val="75000"/>
          </a:schemeClr>
        </a:buClr>
        <a:buFont typeface="Arial" pitchFamily="34" charset="0"/>
        <a:buChar char="•"/>
        <a:defRPr sz="3600" b="1" kern="1200" baseline="0">
          <a:solidFill>
            <a:schemeClr val="accent2">
              <a:lumMod val="75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1">
            <a:lumMod val="75000"/>
          </a:schemeClr>
        </a:buClr>
        <a:buSzPct val="70000"/>
        <a:buFont typeface="Arial" pitchFamily="34" charset="0"/>
        <a:buChar char="•"/>
        <a:defRPr sz="3200" kern="1200">
          <a:solidFill>
            <a:schemeClr val="accent2">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1">
            <a:lumMod val="75000"/>
          </a:schemeClr>
        </a:buClr>
        <a:buSzPct val="70000"/>
        <a:buFont typeface="Arial" pitchFamily="34" charset="0"/>
        <a:buChar char="•"/>
        <a:defRPr sz="2800" kern="1200">
          <a:solidFill>
            <a:schemeClr val="accent2">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1">
            <a:lumMod val="75000"/>
          </a:schemeClr>
        </a:buClr>
        <a:buSzPct val="70000"/>
        <a:buFont typeface="Arial" pitchFamily="34" charset="0"/>
        <a:buChar char="•"/>
        <a:defRPr sz="2400" kern="1200">
          <a:solidFill>
            <a:schemeClr val="accent2">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1">
            <a:lumMod val="75000"/>
          </a:schemeClr>
        </a:buClr>
        <a:buSzPct val="70000"/>
        <a:buFont typeface="Arial" pitchFamily="34" charset="0"/>
        <a:buChar char="•"/>
        <a:defRPr sz="2000" kern="1200">
          <a:solidFill>
            <a:schemeClr val="accent2">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1">
            <a:lumMod val="75000"/>
          </a:schemeClr>
        </a:buClr>
        <a:buSzPct val="70000"/>
        <a:buFont typeface="Arial" pitchFamily="34" charset="0"/>
        <a:buChar char="•"/>
        <a:defRPr sz="2000" kern="1200">
          <a:solidFill>
            <a:schemeClr val="accent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scene3d>
              <a:camera prst="orthographicFront"/>
              <a:lightRig rig="balanced" dir="t">
                <a:rot lat="0" lon="0" rev="2100000"/>
              </a:lightRig>
            </a:scene3d>
            <a:sp3d extrusionH="57150" prstMaterial="metal">
              <a:bevelT w="0" h="0"/>
              <a:contourClr>
                <a:schemeClr val="bg2"/>
              </a:contourClr>
            </a:sp3d>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57201F"/>
                </a:solidFill>
                <a:latin typeface="+mn-lt"/>
                <a:cs typeface="Arial" pitchFamily="34" charset="0"/>
              </a:defRPr>
            </a:lvl1pPr>
          </a:lstStyle>
          <a:p>
            <a:fld id="{90225BC7-318E-4EFA-81E0-89EBFD5C0491}" type="datetimeFigureOut">
              <a:rPr lang="en-US" smtClean="0"/>
              <a:pPr/>
              <a:t>10/13/2020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a:defRPr sz="1200">
                <a:solidFill>
                  <a:srgbClr val="57201F"/>
                </a:solidFill>
                <a:latin typeface="+mn-lt"/>
                <a:cs typeface="Arial"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57201F"/>
                </a:solidFill>
                <a:latin typeface="+mn-lt"/>
                <a:cs typeface="Arial" pitchFamily="34" charset="0"/>
              </a:defRPr>
            </a:lvl1pPr>
          </a:lstStyle>
          <a:p>
            <a:fld id="{B551CABB-163A-4624-A577-2A205A6A7646}" type="slidenum">
              <a:rPr lang="en-US" smtClean="0"/>
              <a:pPr/>
              <a:t>‹#›</a:t>
            </a:fld>
            <a:endParaRPr lang="en-US" dirty="0"/>
          </a:p>
        </p:txBody>
      </p:sp>
    </p:spTree>
    <p:extLst>
      <p:ext uri="{BB962C8B-B14F-4D97-AF65-F5344CB8AC3E}">
        <p14:creationId xmlns:p14="http://schemas.microsoft.com/office/powerpoint/2010/main" val="373428818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914400" rtl="0" eaLnBrk="1" latinLnBrk="0" hangingPunct="1">
        <a:spcBef>
          <a:spcPct val="0"/>
        </a:spcBef>
        <a:buNone/>
        <a:defRPr sz="4400" b="1" i="0" kern="1200" cap="none" spc="0" baseline="0">
          <a:ln w="50800"/>
          <a:solidFill>
            <a:srgbClr val="57201F"/>
          </a:solidFill>
          <a:effectLst>
            <a:outerShdw blurRad="50800" dist="38100" dir="2700000" algn="tl" rotWithShape="0">
              <a:prstClr val="black">
                <a:alpha val="10000"/>
              </a:prstClr>
            </a:outerShdw>
          </a:effectLst>
          <a:latin typeface="+mj-lt"/>
          <a:ea typeface="+mj-ea"/>
          <a:cs typeface="Verdana" pitchFamily="34" charset="0"/>
        </a:defRPr>
      </a:lvl1pPr>
    </p:titleStyle>
    <p:bodyStyle>
      <a:lvl1pPr marL="342900" indent="-342900" algn="l" defTabSz="914400" rtl="0" eaLnBrk="1" latinLnBrk="0" hangingPunct="1">
        <a:spcBef>
          <a:spcPct val="20000"/>
        </a:spcBef>
        <a:buFontTx/>
        <a:buBlip>
          <a:blip r:embed="rId14"/>
        </a:buBlip>
        <a:defRPr sz="3200" b="0" kern="1200">
          <a:ln>
            <a:solidFill>
              <a:schemeClr val="bg1">
                <a:lumMod val="50000"/>
              </a:schemeClr>
            </a:solidFill>
          </a:ln>
          <a:solidFill>
            <a:schemeClr val="tx1">
              <a:lumMod val="95000"/>
              <a:lumOff val="5000"/>
            </a:schemeClr>
          </a:solidFill>
          <a:latin typeface="+mn-lt"/>
          <a:ea typeface="+mn-ea"/>
          <a:cs typeface="Times New Roman" pitchFamily="18" charset="0"/>
        </a:defRPr>
      </a:lvl1pPr>
      <a:lvl2pPr marL="742950" indent="-285750" algn="l" defTabSz="914400" rtl="0" eaLnBrk="1" latinLnBrk="0" hangingPunct="1">
        <a:spcBef>
          <a:spcPct val="20000"/>
        </a:spcBef>
        <a:buFontTx/>
        <a:buBlip>
          <a:blip r:embed="rId15"/>
        </a:buBlip>
        <a:defRPr sz="2800" b="0" kern="1200">
          <a:ln>
            <a:solidFill>
              <a:schemeClr val="bg1">
                <a:lumMod val="50000"/>
              </a:schemeClr>
            </a:solidFill>
          </a:ln>
          <a:solidFill>
            <a:schemeClr val="tx1">
              <a:lumMod val="95000"/>
              <a:lumOff val="5000"/>
            </a:schemeClr>
          </a:solidFill>
          <a:latin typeface="+mn-lt"/>
          <a:ea typeface="+mn-ea"/>
          <a:cs typeface="Times New Roman" pitchFamily="18" charset="0"/>
        </a:defRPr>
      </a:lvl2pPr>
      <a:lvl3pPr marL="1143000" indent="-228600" algn="l" defTabSz="914400" rtl="0" eaLnBrk="1" latinLnBrk="0" hangingPunct="1">
        <a:spcBef>
          <a:spcPct val="20000"/>
        </a:spcBef>
        <a:buFontTx/>
        <a:buBlip>
          <a:blip r:embed="rId14"/>
        </a:buBlip>
        <a:defRPr sz="2400" b="0" kern="1200">
          <a:ln>
            <a:solidFill>
              <a:schemeClr val="bg1">
                <a:lumMod val="50000"/>
              </a:schemeClr>
            </a:solidFill>
          </a:ln>
          <a:solidFill>
            <a:schemeClr val="tx1">
              <a:lumMod val="95000"/>
              <a:lumOff val="5000"/>
            </a:schemeClr>
          </a:solidFill>
          <a:latin typeface="+mn-lt"/>
          <a:ea typeface="+mn-ea"/>
          <a:cs typeface="Times New Roman" pitchFamily="18" charset="0"/>
        </a:defRPr>
      </a:lvl3pPr>
      <a:lvl4pPr marL="1600200" indent="-228600" algn="l" defTabSz="914400" rtl="0" eaLnBrk="1" latinLnBrk="0" hangingPunct="1">
        <a:spcBef>
          <a:spcPct val="20000"/>
        </a:spcBef>
        <a:buFontTx/>
        <a:buBlip>
          <a:blip r:embed="rId15"/>
        </a:buBlip>
        <a:defRPr sz="2000" b="0" kern="1200">
          <a:ln>
            <a:solidFill>
              <a:schemeClr val="bg1">
                <a:lumMod val="50000"/>
              </a:schemeClr>
            </a:solidFill>
          </a:ln>
          <a:solidFill>
            <a:schemeClr val="tx1">
              <a:lumMod val="95000"/>
              <a:lumOff val="5000"/>
            </a:schemeClr>
          </a:solidFill>
          <a:latin typeface="+mn-lt"/>
          <a:ea typeface="+mn-ea"/>
          <a:cs typeface="Times New Roman" pitchFamily="18" charset="0"/>
        </a:defRPr>
      </a:lvl4pPr>
      <a:lvl5pPr marL="2057400" indent="-228600" algn="l" defTabSz="914400" rtl="0" eaLnBrk="1" latinLnBrk="0" hangingPunct="1">
        <a:spcBef>
          <a:spcPct val="20000"/>
        </a:spcBef>
        <a:buFontTx/>
        <a:buBlip>
          <a:blip r:embed="rId16"/>
        </a:buBlip>
        <a:defRPr sz="2000" b="0" kern="1200">
          <a:ln>
            <a:solidFill>
              <a:schemeClr val="bg1">
                <a:lumMod val="50000"/>
              </a:schemeClr>
            </a:solidFill>
          </a:ln>
          <a:solidFill>
            <a:schemeClr val="tx1">
              <a:lumMod val="95000"/>
              <a:lumOff val="5000"/>
            </a:schemeClr>
          </a:solidFill>
          <a:latin typeface="+mn-lt"/>
          <a:ea typeface="+mn-ea"/>
          <a:cs typeface="Times New Roman" pitchFamily="18" charset="0"/>
        </a:defRPr>
      </a:lvl5pPr>
      <a:lvl6pPr marL="2514600" indent="-228600" algn="l" defTabSz="914400" rtl="0" eaLnBrk="1" latinLnBrk="0" hangingPunct="1">
        <a:spcBef>
          <a:spcPct val="20000"/>
        </a:spcBef>
        <a:buFontTx/>
        <a:buBlip>
          <a:blip r:embed="rId14"/>
        </a:buBlip>
        <a:defRPr sz="1800" kern="1200">
          <a:solidFill>
            <a:schemeClr val="tx1"/>
          </a:solidFill>
          <a:latin typeface="+mn-lt"/>
          <a:ea typeface="+mn-ea"/>
          <a:cs typeface="+mn-cs"/>
        </a:defRPr>
      </a:lvl6pPr>
      <a:lvl7pPr marL="2971800" indent="-228600" algn="l" defTabSz="914400" rtl="0" eaLnBrk="1" latinLnBrk="0" hangingPunct="1">
        <a:spcBef>
          <a:spcPct val="20000"/>
        </a:spcBef>
        <a:buFontTx/>
        <a:buBlip>
          <a:blip r:embed="rId14"/>
        </a:buBlip>
        <a:defRPr sz="1800" kern="1200">
          <a:solidFill>
            <a:schemeClr val="tx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chemeClr val="tx1"/>
          </a:solidFill>
          <a:latin typeface="+mn-lt"/>
          <a:ea typeface="+mn-ea"/>
          <a:cs typeface="+mn-cs"/>
        </a:defRPr>
      </a:lvl8pPr>
      <a:lvl9pPr marL="3886200" indent="-228600" algn="l" defTabSz="914400" rtl="0" eaLnBrk="1" latinLnBrk="0" hangingPunct="1">
        <a:spcBef>
          <a:spcPct val="20000"/>
        </a:spcBef>
        <a:buFontTx/>
        <a:buBlip>
          <a:blip r:embed="rId14"/>
        </a:buBlip>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91DBFB5-3633-4D87-BEF9-107B550D9376}" type="datetimeFigureOut">
              <a:rPr lang="en-US">
                <a:solidFill>
                  <a:prstClr val="black">
                    <a:tint val="75000"/>
                  </a:prstClr>
                </a:solidFill>
              </a:rPr>
              <a:pPr>
                <a:defRPr/>
              </a:pPr>
              <a:t>10/13/2020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6D69927-DC8D-4584-B9F1-5EF673037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420952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单击此处编辑母版标题样式</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单击此处编辑母版文本样式</a:t>
            </a:r>
          </a:p>
          <a:p>
            <a:pPr lvl="1"/>
            <a:r>
              <a:rPr lang="en-US" smtClean="0"/>
              <a:t>第二级</a:t>
            </a:r>
          </a:p>
          <a:p>
            <a:pPr lvl="2"/>
            <a:r>
              <a:rPr lang="en-US" smtClean="0"/>
              <a:t>第三级</a:t>
            </a:r>
          </a:p>
          <a:p>
            <a:pPr lvl="3"/>
            <a:r>
              <a:rPr lang="en-US" smtClean="0"/>
              <a:t>第四级</a:t>
            </a:r>
          </a:p>
          <a:p>
            <a:pPr lvl="4"/>
            <a:r>
              <a:rPr lang="en-US" smtClean="0"/>
              <a:t>第五级</a:t>
            </a:r>
          </a:p>
        </p:txBody>
      </p:sp>
    </p:spTree>
    <p:extLst>
      <p:ext uri="{BB962C8B-B14F-4D97-AF65-F5344CB8AC3E}">
        <p14:creationId xmlns:p14="http://schemas.microsoft.com/office/powerpoint/2010/main" val="17062757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Microsoft Sans Serif" pitchFamily="34" charset="0"/>
        </a:defRPr>
      </a:lvl2pPr>
      <a:lvl3pPr algn="l" rtl="0" fontAlgn="base">
        <a:spcBef>
          <a:spcPct val="0"/>
        </a:spcBef>
        <a:spcAft>
          <a:spcPct val="0"/>
        </a:spcAft>
        <a:defRPr sz="4400">
          <a:solidFill>
            <a:schemeClr val="tx1"/>
          </a:solidFill>
          <a:latin typeface="Microsoft Sans Serif" pitchFamily="34" charset="0"/>
        </a:defRPr>
      </a:lvl3pPr>
      <a:lvl4pPr algn="l" rtl="0" fontAlgn="base">
        <a:spcBef>
          <a:spcPct val="0"/>
        </a:spcBef>
        <a:spcAft>
          <a:spcPct val="0"/>
        </a:spcAft>
        <a:defRPr sz="4400">
          <a:solidFill>
            <a:schemeClr val="tx1"/>
          </a:solidFill>
          <a:latin typeface="Microsoft Sans Serif" pitchFamily="34" charset="0"/>
        </a:defRPr>
      </a:lvl4pPr>
      <a:lvl5pPr algn="l" rtl="0" fontAlgn="base">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1447800" y="1600200"/>
            <a:ext cx="7620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fontAlgn="base">
              <a:spcBef>
                <a:spcPct val="0"/>
              </a:spcBef>
              <a:spcAft>
                <a:spcPct val="0"/>
              </a:spcAft>
            </a:pPr>
            <a:fld id="{F94614C2-5D93-4FD8-BBF5-4B81814E67E6}"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772916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cs typeface="Arial" pitchFamily="34" charset="0"/>
        </a:defRPr>
      </a:lvl2pPr>
      <a:lvl3pPr algn="l" rtl="0" eaLnBrk="0" fontAlgn="base" hangingPunct="0">
        <a:spcBef>
          <a:spcPct val="0"/>
        </a:spcBef>
        <a:spcAft>
          <a:spcPct val="0"/>
        </a:spcAft>
        <a:defRPr sz="4400">
          <a:solidFill>
            <a:schemeClr val="tx2"/>
          </a:solidFill>
          <a:latin typeface="Arial" pitchFamily="34" charset="0"/>
          <a:cs typeface="Arial" pitchFamily="34" charset="0"/>
        </a:defRPr>
      </a:lvl3pPr>
      <a:lvl4pPr algn="l" rtl="0" eaLnBrk="0" fontAlgn="base" hangingPunct="0">
        <a:spcBef>
          <a:spcPct val="0"/>
        </a:spcBef>
        <a:spcAft>
          <a:spcPct val="0"/>
        </a:spcAft>
        <a:defRPr sz="4400">
          <a:solidFill>
            <a:schemeClr val="tx2"/>
          </a:solidFill>
          <a:latin typeface="Arial" pitchFamily="34" charset="0"/>
          <a:cs typeface="Arial" pitchFamily="34" charset="0"/>
        </a:defRPr>
      </a:lvl4pPr>
      <a:lvl5pPr algn="l"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l" rtl="0" eaLnBrk="0" fontAlgn="base" hangingPunct="0">
        <a:spcBef>
          <a:spcPct val="0"/>
        </a:spcBef>
        <a:spcAft>
          <a:spcPct val="0"/>
        </a:spcAft>
        <a:defRPr sz="4400">
          <a:solidFill>
            <a:schemeClr val="tx2"/>
          </a:solidFill>
          <a:latin typeface="Arial" pitchFamily="34" charset="0"/>
          <a:cs typeface="Arial" pitchFamily="34" charset="0"/>
        </a:defRPr>
      </a:lvl6pPr>
      <a:lvl7pPr marL="914400" algn="l" rtl="0" eaLnBrk="0" fontAlgn="base" hangingPunct="0">
        <a:spcBef>
          <a:spcPct val="0"/>
        </a:spcBef>
        <a:spcAft>
          <a:spcPct val="0"/>
        </a:spcAft>
        <a:defRPr sz="4400">
          <a:solidFill>
            <a:schemeClr val="tx2"/>
          </a:solidFill>
          <a:latin typeface="Arial" pitchFamily="34" charset="0"/>
          <a:cs typeface="Arial" pitchFamily="34" charset="0"/>
        </a:defRPr>
      </a:lvl7pPr>
      <a:lvl8pPr marL="1371600" algn="l" rtl="0" eaLnBrk="0" fontAlgn="base" hangingPunct="0">
        <a:spcBef>
          <a:spcPct val="0"/>
        </a:spcBef>
        <a:spcAft>
          <a:spcPct val="0"/>
        </a:spcAft>
        <a:defRPr sz="4400">
          <a:solidFill>
            <a:schemeClr val="tx2"/>
          </a:solidFill>
          <a:latin typeface="Arial" pitchFamily="34" charset="0"/>
          <a:cs typeface="Arial" pitchFamily="34" charset="0"/>
        </a:defRPr>
      </a:lvl8pPr>
      <a:lvl9pPr marL="1828800" algn="l" rtl="0" eaLnBrk="0" fontAlgn="base" hangingPunct="0">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96D4375-CFD3-4A4F-BD3E-7E4AE411A8F5}"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7456373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63F524-D684-4B21-A20E-DEC1A04B9A0F}" type="datetimeFigureOut">
              <a:rPr lang="en-US" smtClean="0">
                <a:solidFill>
                  <a:prstClr val="black">
                    <a:tint val="75000"/>
                  </a:prstClr>
                </a:solidFill>
              </a:rPr>
              <a:pPr/>
              <a:t>10/13/2020</a:t>
            </a:fld>
            <a:endParaRPr lang="en-US">
              <a:solidFill>
                <a:prstClr val="black">
                  <a:tint val="75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1862DA5-BEEA-4613-B9D1-62649BCDF537}"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4425457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215" y="0"/>
            <a:ext cx="9144095"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84"/>
              <a:endParaRPr>
                <a:solidFill>
                  <a:prstClr val="white"/>
                </a:solidFill>
              </a:endParaRPr>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defTabSz="914484"/>
              <a:endParaRPr>
                <a:solidFill>
                  <a:prstClr val="white"/>
                </a:solidFill>
              </a:endParaRPr>
            </a:p>
          </p:txBody>
        </p:sp>
      </p:grpSp>
      <p:sp>
        <p:nvSpPr>
          <p:cNvPr id="4" name="Date Placeholder 3"/>
          <p:cNvSpPr>
            <a:spLocks noGrp="1"/>
          </p:cNvSpPr>
          <p:nvPr>
            <p:ph type="dt" sz="half" idx="2"/>
          </p:nvPr>
        </p:nvSpPr>
        <p:spPr>
          <a:xfrm>
            <a:off x="838200" y="6400802"/>
            <a:ext cx="2057400" cy="320675"/>
          </a:xfrm>
          <a:prstGeom prst="rect">
            <a:avLst/>
          </a:prstGeom>
        </p:spPr>
        <p:txBody>
          <a:bodyPr vert="horz" lIns="121899" tIns="60949" rIns="121899" bIns="60949" rtlCol="0" anchor="b"/>
          <a:lstStyle>
            <a:lvl1pPr algn="l">
              <a:defRPr sz="900">
                <a:solidFill>
                  <a:schemeClr val="tx2">
                    <a:lumMod val="50000"/>
                  </a:schemeClr>
                </a:solidFill>
              </a:defRPr>
            </a:lvl1pPr>
          </a:lstStyle>
          <a:p>
            <a:pPr defTabSz="914484"/>
            <a:fld id="{859468AF-EFCF-4AAD-ACF4-3BA83EC4AF4E}" type="datetime1">
              <a:rPr lang="en-US" smtClean="0">
                <a:solidFill>
                  <a:srgbClr val="44546A">
                    <a:lumMod val="50000"/>
                  </a:srgbClr>
                </a:solidFill>
              </a:rPr>
              <a:pPr defTabSz="914484"/>
              <a:t>10/13/2020</a:t>
            </a:fld>
            <a:endParaRPr lang="en-US">
              <a:solidFill>
                <a:srgbClr val="44546A">
                  <a:lumMod val="50000"/>
                </a:srgbClr>
              </a:solidFill>
            </a:endParaRPr>
          </a:p>
        </p:txBody>
      </p:sp>
      <p:sp>
        <p:nvSpPr>
          <p:cNvPr id="5" name="Footer Placeholder 4"/>
          <p:cNvSpPr>
            <a:spLocks noGrp="1"/>
          </p:cNvSpPr>
          <p:nvPr>
            <p:ph type="ftr" sz="quarter" idx="3"/>
          </p:nvPr>
        </p:nvSpPr>
        <p:spPr>
          <a:xfrm>
            <a:off x="2931645" y="6400802"/>
            <a:ext cx="4663440" cy="320675"/>
          </a:xfrm>
          <a:prstGeom prst="rect">
            <a:avLst/>
          </a:prstGeom>
        </p:spPr>
        <p:txBody>
          <a:bodyPr vert="horz" lIns="121899" tIns="60949" rIns="121899" bIns="60949" rtlCol="0" anchor="b"/>
          <a:lstStyle>
            <a:lvl1pPr algn="ctr">
              <a:defRPr sz="900">
                <a:solidFill>
                  <a:schemeClr val="tx2">
                    <a:lumMod val="50000"/>
                  </a:schemeClr>
                </a:solidFill>
              </a:defRPr>
            </a:lvl1pPr>
          </a:lstStyle>
          <a:p>
            <a:pPr defTabSz="914484"/>
            <a:endParaRPr lang="en-US">
              <a:solidFill>
                <a:srgbClr val="44546A">
                  <a:lumMod val="50000"/>
                </a:srgbClr>
              </a:solidFill>
            </a:endParaRPr>
          </a:p>
        </p:txBody>
      </p:sp>
      <p:sp>
        <p:nvSpPr>
          <p:cNvPr id="6" name="Slide Number Placeholder 5"/>
          <p:cNvSpPr>
            <a:spLocks noGrp="1"/>
          </p:cNvSpPr>
          <p:nvPr>
            <p:ph type="sldNum" sz="quarter" idx="4"/>
          </p:nvPr>
        </p:nvSpPr>
        <p:spPr>
          <a:xfrm>
            <a:off x="7627346" y="6400802"/>
            <a:ext cx="830855" cy="320675"/>
          </a:xfrm>
          <a:prstGeom prst="rect">
            <a:avLst/>
          </a:prstGeom>
        </p:spPr>
        <p:txBody>
          <a:bodyPr vert="horz" lIns="121899" tIns="60949" rIns="121899" bIns="60949" rtlCol="0" anchor="b"/>
          <a:lstStyle>
            <a:lvl1pPr algn="r">
              <a:defRPr sz="900">
                <a:solidFill>
                  <a:schemeClr val="tx2">
                    <a:lumMod val="50000"/>
                  </a:schemeClr>
                </a:solidFill>
              </a:defRPr>
            </a:lvl1pPr>
          </a:lstStyle>
          <a:p>
            <a:pPr defTabSz="914484"/>
            <a:fld id="{EB37DED6-D4C7-42EE-AB49-D2E39E64FDE4}" type="slidenum">
              <a:rPr lang="en-US" smtClean="0">
                <a:solidFill>
                  <a:srgbClr val="44546A">
                    <a:lumMod val="50000"/>
                  </a:srgbClr>
                </a:solidFill>
              </a:rPr>
              <a:pPr defTabSz="914484"/>
              <a:t>‹#›</a:t>
            </a:fld>
            <a:endParaRPr lang="en-US">
              <a:solidFill>
                <a:srgbClr val="44546A">
                  <a:lumMod val="50000"/>
                </a:srgbClr>
              </a:solidFill>
            </a:endParaRPr>
          </a:p>
        </p:txBody>
      </p:sp>
      <p:sp>
        <p:nvSpPr>
          <p:cNvPr id="3" name="Text Placeholder 2"/>
          <p:cNvSpPr>
            <a:spLocks noGrp="1"/>
          </p:cNvSpPr>
          <p:nvPr>
            <p:ph type="body" idx="1"/>
          </p:nvPr>
        </p:nvSpPr>
        <p:spPr>
          <a:xfrm>
            <a:off x="838200" y="1701800"/>
            <a:ext cx="7620000"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838200" y="76200"/>
            <a:ext cx="7620000"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Tree>
    <p:extLst>
      <p:ext uri="{BB962C8B-B14F-4D97-AF65-F5344CB8AC3E}">
        <p14:creationId xmlns:p14="http://schemas.microsoft.com/office/powerpoint/2010/main" val="91742021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84" rtl="0" eaLnBrk="1" latinLnBrk="0" hangingPunct="1">
        <a:lnSpc>
          <a:spcPct val="85000"/>
        </a:lnSpc>
        <a:spcBef>
          <a:spcPct val="0"/>
        </a:spcBef>
        <a:buNone/>
        <a:tabLst/>
        <a:defRPr sz="3301" b="0" kern="1200" cap="none" baseline="0">
          <a:solidFill>
            <a:schemeClr val="accent2"/>
          </a:solidFill>
          <a:effectLst/>
          <a:latin typeface="+mj-lt"/>
          <a:ea typeface="+mj-ea"/>
          <a:cs typeface="+mj-cs"/>
        </a:defRPr>
      </a:lvl1pPr>
    </p:titleStyle>
    <p:bodyStyle>
      <a:lvl1pPr marL="228621" indent="-228621" algn="l" defTabSz="914484" rtl="0" eaLnBrk="1" latinLnBrk="0" hangingPunct="1">
        <a:lnSpc>
          <a:spcPct val="95000"/>
        </a:lnSpc>
        <a:spcBef>
          <a:spcPts val="1400"/>
        </a:spcBef>
        <a:buClr>
          <a:schemeClr val="accent6">
            <a:lumMod val="75000"/>
          </a:schemeClr>
        </a:buClr>
        <a:buSzPct val="100000"/>
        <a:buFont typeface="Arial" pitchFamily="34" charset="0"/>
        <a:buChar char="•"/>
        <a:defRPr sz="1800" kern="1200">
          <a:solidFill>
            <a:schemeClr val="tx1"/>
          </a:solidFill>
          <a:latin typeface="+mn-lt"/>
          <a:ea typeface="+mn-ea"/>
          <a:cs typeface="+mn-cs"/>
        </a:defRPr>
      </a:lvl1pPr>
      <a:lvl2pPr marL="548690" indent="-228621" algn="l" defTabSz="914484" rtl="0" eaLnBrk="1" latinLnBrk="0" hangingPunct="1">
        <a:lnSpc>
          <a:spcPct val="95000"/>
        </a:lnSpc>
        <a:spcBef>
          <a:spcPts val="800"/>
        </a:spcBef>
        <a:buClr>
          <a:schemeClr val="accent6">
            <a:lumMod val="75000"/>
          </a:schemeClr>
        </a:buClr>
        <a:buSzPct val="100000"/>
        <a:buFont typeface="Century Gothic" pitchFamily="34" charset="0"/>
        <a:buChar char="–"/>
        <a:defRPr sz="1500" kern="1200">
          <a:solidFill>
            <a:schemeClr val="tx1"/>
          </a:solidFill>
          <a:latin typeface="+mn-lt"/>
          <a:ea typeface="+mn-ea"/>
          <a:cs typeface="+mn-cs"/>
        </a:defRPr>
      </a:lvl2pPr>
      <a:lvl3pPr marL="868759" indent="-228621" algn="l" defTabSz="914484" rtl="0" eaLnBrk="1" latinLnBrk="0" hangingPunct="1">
        <a:lnSpc>
          <a:spcPct val="95000"/>
        </a:lnSpc>
        <a:spcBef>
          <a:spcPts val="800"/>
        </a:spcBef>
        <a:buClr>
          <a:schemeClr val="accent6">
            <a:lumMod val="75000"/>
          </a:schemeClr>
        </a:buClr>
        <a:buSzPct val="100000"/>
        <a:buFont typeface="Century Gothic" pitchFamily="34" charset="0"/>
        <a:buChar char="–"/>
        <a:defRPr sz="1350" kern="1200">
          <a:solidFill>
            <a:schemeClr val="tx1"/>
          </a:solidFill>
          <a:latin typeface="+mn-lt"/>
          <a:ea typeface="+mn-ea"/>
          <a:cs typeface="+mn-cs"/>
        </a:defRPr>
      </a:lvl3pPr>
      <a:lvl4pPr marL="1188829" indent="-228621" algn="l" defTabSz="914484" rtl="0" eaLnBrk="1" latinLnBrk="0" hangingPunct="1">
        <a:lnSpc>
          <a:spcPct val="95000"/>
        </a:lnSpc>
        <a:spcBef>
          <a:spcPts val="800"/>
        </a:spcBef>
        <a:buClr>
          <a:schemeClr val="accent6">
            <a:lumMod val="75000"/>
          </a:schemeClr>
        </a:buClr>
        <a:buSzPct val="100000"/>
        <a:buFont typeface="Century Gothic" pitchFamily="34" charset="0"/>
        <a:buChar char="–"/>
        <a:defRPr sz="1350" kern="1200">
          <a:solidFill>
            <a:schemeClr val="tx1"/>
          </a:solidFill>
          <a:latin typeface="+mn-lt"/>
          <a:ea typeface="+mn-ea"/>
          <a:cs typeface="+mn-cs"/>
        </a:defRPr>
      </a:lvl4pPr>
      <a:lvl5pPr marL="1508898" indent="-228621" algn="l" defTabSz="914484" rtl="0" eaLnBrk="1" latinLnBrk="0" hangingPunct="1">
        <a:lnSpc>
          <a:spcPct val="95000"/>
        </a:lnSpc>
        <a:spcBef>
          <a:spcPts val="800"/>
        </a:spcBef>
        <a:buClr>
          <a:schemeClr val="accent6">
            <a:lumMod val="75000"/>
          </a:schemeClr>
        </a:buClr>
        <a:buSzPct val="100000"/>
        <a:buFont typeface="Century Gothic" pitchFamily="34" charset="0"/>
        <a:buChar char="–"/>
        <a:defRPr sz="1350" kern="1200">
          <a:solidFill>
            <a:schemeClr val="tx1"/>
          </a:solidFill>
          <a:latin typeface="+mn-lt"/>
          <a:ea typeface="+mn-ea"/>
          <a:cs typeface="+mn-cs"/>
        </a:defRPr>
      </a:lvl5pPr>
      <a:lvl6pPr marL="1828967" indent="-228621" algn="l" defTabSz="914484" rtl="0" eaLnBrk="1" latinLnBrk="0" hangingPunct="1">
        <a:lnSpc>
          <a:spcPct val="95000"/>
        </a:lnSpc>
        <a:spcBef>
          <a:spcPts val="800"/>
        </a:spcBef>
        <a:buClr>
          <a:schemeClr val="accent6">
            <a:lumMod val="75000"/>
          </a:schemeClr>
        </a:buClr>
        <a:buSzPct val="90000"/>
        <a:buFont typeface="Century Gothic" pitchFamily="34" charset="0"/>
        <a:buChar char="–"/>
        <a:defRPr sz="1350" kern="1200">
          <a:solidFill>
            <a:schemeClr val="tx2">
              <a:lumMod val="50000"/>
            </a:schemeClr>
          </a:solidFill>
          <a:latin typeface="+mn-lt"/>
          <a:ea typeface="+mn-ea"/>
          <a:cs typeface="+mn-cs"/>
        </a:defRPr>
      </a:lvl6pPr>
      <a:lvl7pPr marL="2149037" indent="-228621" algn="l" defTabSz="914484" rtl="0" eaLnBrk="1" latinLnBrk="0" hangingPunct="1">
        <a:lnSpc>
          <a:spcPct val="95000"/>
        </a:lnSpc>
        <a:spcBef>
          <a:spcPts val="800"/>
        </a:spcBef>
        <a:buClr>
          <a:schemeClr val="accent6">
            <a:lumMod val="75000"/>
          </a:schemeClr>
        </a:buClr>
        <a:buSzPct val="90000"/>
        <a:buFont typeface="Century Gothic" pitchFamily="34" charset="0"/>
        <a:buChar char="–"/>
        <a:defRPr sz="1350" kern="1200">
          <a:solidFill>
            <a:schemeClr val="tx2">
              <a:lumMod val="50000"/>
            </a:schemeClr>
          </a:solidFill>
          <a:latin typeface="+mn-lt"/>
          <a:ea typeface="+mn-ea"/>
          <a:cs typeface="+mn-cs"/>
        </a:defRPr>
      </a:lvl7pPr>
      <a:lvl8pPr marL="2469106" indent="-228621" algn="l" defTabSz="914484" rtl="0" eaLnBrk="1" latinLnBrk="0" hangingPunct="1">
        <a:lnSpc>
          <a:spcPct val="95000"/>
        </a:lnSpc>
        <a:spcBef>
          <a:spcPts val="800"/>
        </a:spcBef>
        <a:buClr>
          <a:schemeClr val="accent6">
            <a:lumMod val="75000"/>
          </a:schemeClr>
        </a:buClr>
        <a:buSzPct val="90000"/>
        <a:buFont typeface="Century Gothic" pitchFamily="34" charset="0"/>
        <a:buChar char="–"/>
        <a:defRPr sz="1350" kern="1200">
          <a:solidFill>
            <a:schemeClr val="tx2">
              <a:lumMod val="50000"/>
            </a:schemeClr>
          </a:solidFill>
          <a:latin typeface="+mn-lt"/>
          <a:ea typeface="+mn-ea"/>
          <a:cs typeface="+mn-cs"/>
        </a:defRPr>
      </a:lvl8pPr>
      <a:lvl9pPr marL="2834900" indent="-228621" algn="l" defTabSz="914484" rtl="0" eaLnBrk="1" latinLnBrk="0" hangingPunct="1">
        <a:lnSpc>
          <a:spcPct val="95000"/>
        </a:lnSpc>
        <a:spcBef>
          <a:spcPts val="800"/>
        </a:spcBef>
        <a:buClr>
          <a:schemeClr val="accent6">
            <a:lumMod val="75000"/>
          </a:schemeClr>
        </a:buClr>
        <a:buSzPct val="90000"/>
        <a:buFont typeface="Century Gothic" pitchFamily="34" charset="0"/>
        <a:buChar char="–"/>
        <a:defRPr sz="1350" kern="1200">
          <a:solidFill>
            <a:schemeClr val="tx2">
              <a:lumMod val="50000"/>
            </a:schemeClr>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smtClean="0"/>
              <a:t>按一下以編輯母片</a:t>
            </a:r>
          </a:p>
          <a:p>
            <a:pPr lvl="1"/>
            <a:r>
              <a:rPr lang="zh-TW" smtClean="0"/>
              <a:t>第二層</a:t>
            </a:r>
          </a:p>
          <a:p>
            <a:pPr lvl="2"/>
            <a:r>
              <a:rPr lang="zh-TW" smtClean="0"/>
              <a:t>第三層</a:t>
            </a:r>
          </a:p>
          <a:p>
            <a:pPr lvl="3"/>
            <a:r>
              <a:rPr lang="zh-TW" smtClean="0"/>
              <a:t>第四層</a:t>
            </a:r>
          </a:p>
          <a:p>
            <a:pPr lvl="4"/>
            <a:r>
              <a:rPr lang="zh-TW"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buFont typeface="Arial" pitchFamily="34" charset="0"/>
              <a:buNone/>
            </a:pPr>
            <a:endParaRPr lang="en-US" altLang="zh-TW">
              <a:solidFill>
                <a:srgbClr val="000000"/>
              </a:solidFill>
              <a:ea typeface="PMingLiU" pitchFamily="18" charset="-12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buFont typeface="Arial" pitchFamily="34" charset="0"/>
              <a:buNone/>
            </a:pPr>
            <a:endParaRPr lang="en-US" altLang="zh-TW">
              <a:solidFill>
                <a:srgbClr val="000000"/>
              </a:solidFill>
              <a:ea typeface="PMingLiU" pitchFamily="18" charset="-12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Font typeface="Arial" pitchFamily="34" charset="0"/>
              <a:buNone/>
            </a:pPr>
            <a:fld id="{0D3FA2AF-179F-4789-9D04-E3D1FE95CA87}" type="slidenum">
              <a:rPr lang="en-US" altLang="zh-TW">
                <a:solidFill>
                  <a:srgbClr val="000000"/>
                </a:solidFill>
                <a:ea typeface="PMingLiU" pitchFamily="18" charset="-120"/>
              </a:rPr>
              <a:pPr fontAlgn="base">
                <a:spcBef>
                  <a:spcPct val="0"/>
                </a:spcBef>
                <a:spcAft>
                  <a:spcPct val="0"/>
                </a:spcAft>
                <a:buFont typeface="Arial" pitchFamily="34" charset="0"/>
                <a:buNone/>
              </a:pPr>
              <a:t>‹#›</a:t>
            </a:fld>
            <a:endParaRPr lang="en-US" altLang="zh-TW">
              <a:solidFill>
                <a:srgbClr val="000000"/>
              </a:solidFill>
              <a:ea typeface="PMingLiU" pitchFamily="18" charset="-120"/>
            </a:endParaRPr>
          </a:p>
        </p:txBody>
      </p:sp>
    </p:spTree>
    <p:extLst>
      <p:ext uri="{BB962C8B-B14F-4D97-AF65-F5344CB8AC3E}">
        <p14:creationId xmlns:p14="http://schemas.microsoft.com/office/powerpoint/2010/main" val="354301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r" rtl="0" fontAlgn="base">
        <a:spcBef>
          <a:spcPct val="0"/>
        </a:spcBef>
        <a:spcAft>
          <a:spcPct val="0"/>
        </a:spcAft>
        <a:defRPr sz="4000" b="1">
          <a:solidFill>
            <a:schemeClr val="tx2"/>
          </a:solidFill>
          <a:latin typeface="+mj-lt"/>
          <a:ea typeface="+mj-ea"/>
          <a:cs typeface="+mj-cs"/>
        </a:defRPr>
      </a:lvl1pPr>
      <a:lvl2pPr algn="r" rtl="0" fontAlgn="base">
        <a:spcBef>
          <a:spcPct val="0"/>
        </a:spcBef>
        <a:spcAft>
          <a:spcPct val="0"/>
        </a:spcAft>
        <a:defRPr sz="4000" b="1">
          <a:solidFill>
            <a:schemeClr val="tx2"/>
          </a:solidFill>
          <a:latin typeface="Arial" pitchFamily="34" charset="0"/>
          <a:ea typeface="SimHei" pitchFamily="49" charset="-122"/>
        </a:defRPr>
      </a:lvl2pPr>
      <a:lvl3pPr algn="r" rtl="0" fontAlgn="base">
        <a:spcBef>
          <a:spcPct val="0"/>
        </a:spcBef>
        <a:spcAft>
          <a:spcPct val="0"/>
        </a:spcAft>
        <a:defRPr sz="4000" b="1">
          <a:solidFill>
            <a:schemeClr val="tx2"/>
          </a:solidFill>
          <a:latin typeface="Arial" pitchFamily="34" charset="0"/>
          <a:ea typeface="SimHei" pitchFamily="49" charset="-122"/>
        </a:defRPr>
      </a:lvl3pPr>
      <a:lvl4pPr algn="r" rtl="0" fontAlgn="base">
        <a:spcBef>
          <a:spcPct val="0"/>
        </a:spcBef>
        <a:spcAft>
          <a:spcPct val="0"/>
        </a:spcAft>
        <a:defRPr sz="4000" b="1">
          <a:solidFill>
            <a:schemeClr val="tx2"/>
          </a:solidFill>
          <a:latin typeface="Arial" pitchFamily="34" charset="0"/>
          <a:ea typeface="SimHei" pitchFamily="49" charset="-122"/>
        </a:defRPr>
      </a:lvl4pPr>
      <a:lvl5pPr algn="r" rtl="0" fontAlgn="base">
        <a:spcBef>
          <a:spcPct val="0"/>
        </a:spcBef>
        <a:spcAft>
          <a:spcPct val="0"/>
        </a:spcAft>
        <a:defRPr sz="4000" b="1">
          <a:solidFill>
            <a:schemeClr val="tx2"/>
          </a:solidFill>
          <a:latin typeface="Arial" pitchFamily="34" charset="0"/>
          <a:ea typeface="SimHei" pitchFamily="49" charset="-122"/>
        </a:defRPr>
      </a:lvl5pPr>
      <a:lvl6pPr marL="457200" algn="r" rtl="0" fontAlgn="base">
        <a:spcBef>
          <a:spcPct val="0"/>
        </a:spcBef>
        <a:spcAft>
          <a:spcPct val="0"/>
        </a:spcAft>
        <a:defRPr sz="4000" b="1">
          <a:solidFill>
            <a:schemeClr val="tx2"/>
          </a:solidFill>
          <a:latin typeface="Arial" pitchFamily="34" charset="0"/>
          <a:ea typeface="SimHei" pitchFamily="49" charset="-122"/>
        </a:defRPr>
      </a:lvl6pPr>
      <a:lvl7pPr marL="914400" algn="r" rtl="0" fontAlgn="base">
        <a:spcBef>
          <a:spcPct val="0"/>
        </a:spcBef>
        <a:spcAft>
          <a:spcPct val="0"/>
        </a:spcAft>
        <a:defRPr sz="4000" b="1">
          <a:solidFill>
            <a:schemeClr val="tx2"/>
          </a:solidFill>
          <a:latin typeface="Arial" pitchFamily="34" charset="0"/>
          <a:ea typeface="SimHei" pitchFamily="49" charset="-122"/>
        </a:defRPr>
      </a:lvl7pPr>
      <a:lvl8pPr marL="1371600" algn="r" rtl="0" fontAlgn="base">
        <a:spcBef>
          <a:spcPct val="0"/>
        </a:spcBef>
        <a:spcAft>
          <a:spcPct val="0"/>
        </a:spcAft>
        <a:defRPr sz="4000" b="1">
          <a:solidFill>
            <a:schemeClr val="tx2"/>
          </a:solidFill>
          <a:latin typeface="Arial" pitchFamily="34" charset="0"/>
          <a:ea typeface="SimHei" pitchFamily="49" charset="-122"/>
        </a:defRPr>
      </a:lvl8pPr>
      <a:lvl9pPr marL="1828800" algn="r" rtl="0" fontAlgn="base">
        <a:spcBef>
          <a:spcPct val="0"/>
        </a:spcBef>
        <a:spcAft>
          <a:spcPct val="0"/>
        </a:spcAft>
        <a:defRPr sz="4000" b="1">
          <a:solidFill>
            <a:schemeClr val="tx2"/>
          </a:solidFill>
          <a:latin typeface="Arial" pitchFamily="34" charset="0"/>
          <a:ea typeface="SimHei" pitchFamily="49"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3000" b="-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smtClean="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smtClean="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D060A10-C9AF-4E25-8CAB-EE0B2326E987}" type="slidenum">
              <a:rPr lang="es-ES" smtClean="0">
                <a:solidFill>
                  <a:srgbClr val="000000"/>
                </a:solidFill>
              </a:rPr>
              <a:pPr fontAlgn="base">
                <a:spcBef>
                  <a:spcPct val="0"/>
                </a:spcBef>
                <a:spcAft>
                  <a:spcPct val="0"/>
                </a:spcAft>
              </a:pPr>
              <a:t>‹#›</a:t>
            </a:fld>
            <a:endParaRPr lang="es-ES" smtClean="0">
              <a:solidFill>
                <a:srgbClr val="000000"/>
              </a:solidFill>
            </a:endParaRPr>
          </a:p>
        </p:txBody>
      </p:sp>
    </p:spTree>
    <p:extLst>
      <p:ext uri="{BB962C8B-B14F-4D97-AF65-F5344CB8AC3E}">
        <p14:creationId xmlns:p14="http://schemas.microsoft.com/office/powerpoint/2010/main" val="207433723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173.xml"/><Relationship Id="rId5" Type="http://schemas.openxmlformats.org/officeDocument/2006/relationships/image" Target="../media/image60.jp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195.xml"/><Relationship Id="rId4" Type="http://schemas.openxmlformats.org/officeDocument/2006/relationships/image" Target="../media/image62.gif"/></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0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18.xml"/></Relationships>
</file>

<file path=ppt/slides/_rels/slide3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xml"/><Relationship Id="rId1" Type="http://schemas.openxmlformats.org/officeDocument/2006/relationships/slideLayout" Target="../slideLayouts/slideLayout2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699792" y="4293096"/>
            <a:ext cx="6696744" cy="1584176"/>
          </a:xfrm>
        </p:spPr>
        <p:txBody>
          <a:bodyPr/>
          <a:lstStyle/>
          <a:p>
            <a:r>
              <a:rPr lang="id-ID" dirty="0" smtClean="0">
                <a:latin typeface="Adobe Garamond Pro Bold" pitchFamily="18" charset="0"/>
              </a:rPr>
              <a:t>METODE PENELITIAN </a:t>
            </a:r>
            <a:r>
              <a:rPr lang="id-ID" dirty="0" smtClean="0"/>
              <a:t/>
            </a:r>
            <a:br>
              <a:rPr lang="id-ID" dirty="0" smtClean="0"/>
            </a:br>
            <a:r>
              <a:rPr lang="id-ID" sz="2400" dirty="0" smtClean="0"/>
              <a:t>Dakwah &amp; Komunikasi</a:t>
            </a:r>
            <a:endParaRPr lang="id-ID" sz="2400" dirty="0"/>
          </a:p>
        </p:txBody>
      </p:sp>
      <p:sp>
        <p:nvSpPr>
          <p:cNvPr id="21507" name="Rectangle 3"/>
          <p:cNvSpPr>
            <a:spLocks noGrp="1" noChangeArrowheads="1"/>
          </p:cNvSpPr>
          <p:nvPr>
            <p:ph type="subTitle" idx="1"/>
          </p:nvPr>
        </p:nvSpPr>
        <p:spPr>
          <a:xfrm>
            <a:off x="2779712" y="5661248"/>
            <a:ext cx="6400800" cy="864096"/>
          </a:xfrm>
        </p:spPr>
        <p:txBody>
          <a:bodyPr/>
          <a:lstStyle/>
          <a:p>
            <a:r>
              <a:rPr lang="id-ID" sz="4400" dirty="0" smtClean="0">
                <a:latin typeface="Adobe Garamond Pro Bold" pitchFamily="18" charset="0"/>
              </a:rPr>
              <a:t>KUANTITATIF</a:t>
            </a:r>
            <a:endParaRPr lang="id-ID" sz="4400" dirty="0">
              <a:latin typeface="Adobe Garamond Pro Bold" pitchFamily="18" charset="0"/>
            </a:endParaRPr>
          </a:p>
        </p:txBody>
      </p:sp>
      <p:sp>
        <p:nvSpPr>
          <p:cNvPr id="2" name="TextBox 1"/>
          <p:cNvSpPr txBox="1"/>
          <p:nvPr/>
        </p:nvSpPr>
        <p:spPr>
          <a:xfrm>
            <a:off x="6156176" y="351042"/>
            <a:ext cx="2762295" cy="369332"/>
          </a:xfrm>
          <a:prstGeom prst="rect">
            <a:avLst/>
          </a:prstGeom>
          <a:noFill/>
        </p:spPr>
        <p:txBody>
          <a:bodyPr wrap="none" rtlCol="0">
            <a:spAutoFit/>
          </a:bodyPr>
          <a:lstStyle/>
          <a:p>
            <a:r>
              <a:rPr lang="id-ID" dirty="0" smtClean="0"/>
              <a:t>A. Dian Fitriana, M.I.Kom</a:t>
            </a:r>
            <a:endParaRPr lang="id-ID" dirty="0"/>
          </a:p>
        </p:txBody>
      </p:sp>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6176" y="2492896"/>
            <a:ext cx="487363" cy="487363"/>
          </a:xfrm>
          <a:prstGeom prst="rect">
            <a:avLst/>
          </a:prstGeom>
        </p:spPr>
      </p:pic>
    </p:spTree>
    <p:extLst>
      <p:ext uri="{BB962C8B-B14F-4D97-AF65-F5344CB8AC3E}">
        <p14:creationId xmlns:p14="http://schemas.microsoft.com/office/powerpoint/2010/main" val="2792073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484784"/>
            <a:ext cx="8568952" cy="4032448"/>
          </a:xfrm>
          <a:prstGeom prst="rect">
            <a:avLst/>
          </a:prstGeom>
          <a:effectLst>
            <a:glow rad="63500">
              <a:schemeClr val="accent2">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mj-lt"/>
              <a:buAutoNum type="arabicPeriod"/>
            </a:pPr>
            <a:r>
              <a:rPr lang="en-US" sz="2800" dirty="0" err="1" smtClean="0">
                <a:solidFill>
                  <a:srgbClr val="FFFFFF">
                    <a:lumMod val="10000"/>
                  </a:srgbClr>
                </a:solidFill>
                <a:latin typeface="Andalus" pitchFamily="18" charset="-78"/>
                <a:ea typeface="Cambria Math" pitchFamily="18" charset="0"/>
                <a:cs typeface="Andalus" pitchFamily="18" charset="-78"/>
              </a:rPr>
              <a:t>Mengembangkan</a:t>
            </a:r>
            <a:r>
              <a:rPr lang="en-US" sz="2800" dirty="0" smtClean="0">
                <a:solidFill>
                  <a:srgbClr val="FFFFFF">
                    <a:lumMod val="10000"/>
                  </a:srgbClr>
                </a:solidFill>
                <a:latin typeface="Andalus" pitchFamily="18" charset="-78"/>
                <a:ea typeface="Cambria Math" pitchFamily="18" charset="0"/>
                <a:cs typeface="Andalus" pitchFamily="18" charset="-78"/>
              </a:rPr>
              <a:t> Dan </a:t>
            </a:r>
            <a:r>
              <a:rPr lang="en-US" sz="2800" dirty="0" err="1" smtClean="0">
                <a:solidFill>
                  <a:srgbClr val="FFFFFF">
                    <a:lumMod val="10000"/>
                  </a:srgbClr>
                </a:solidFill>
                <a:latin typeface="Andalus" pitchFamily="18" charset="-78"/>
                <a:ea typeface="Cambria Math" pitchFamily="18" charset="0"/>
                <a:cs typeface="Andalus" pitchFamily="18" charset="-78"/>
              </a:rPr>
              <a:t>Mengajar</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Kursus</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Dalam</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Komunikasi</a:t>
            </a:r>
            <a:r>
              <a:rPr lang="en-US" sz="2800" dirty="0">
                <a:solidFill>
                  <a:srgbClr val="FFFFFF">
                    <a:lumMod val="10000"/>
                  </a:srgbClr>
                </a:solidFill>
                <a:latin typeface="Andalus" pitchFamily="18" charset="-78"/>
                <a:ea typeface="Cambria Math" pitchFamily="18" charset="0"/>
                <a:cs typeface="Andalus" pitchFamily="18" charset="-78"/>
              </a:rPr>
              <a:t> </a:t>
            </a:r>
            <a:r>
              <a:rPr lang="en-US" sz="2800" dirty="0" err="1">
                <a:solidFill>
                  <a:srgbClr val="FFFFFF">
                    <a:lumMod val="10000"/>
                  </a:srgbClr>
                </a:solidFill>
                <a:latin typeface="Andalus" pitchFamily="18" charset="-78"/>
                <a:ea typeface="Cambria Math" pitchFamily="18" charset="0"/>
                <a:cs typeface="Andalus" pitchFamily="18" charset="-78"/>
              </a:rPr>
              <a:t>Organisasi</a:t>
            </a:r>
            <a:endParaRPr lang="en-US" sz="2800" dirty="0" smtClean="0">
              <a:solidFill>
                <a:srgbClr val="FFFFFF">
                  <a:lumMod val="10000"/>
                </a:srgbClr>
              </a:solidFill>
              <a:latin typeface="Andalus" pitchFamily="18" charset="-78"/>
              <a:ea typeface="Cambria Math" pitchFamily="18" charset="0"/>
              <a:cs typeface="Andalus" pitchFamily="18" charset="-78"/>
            </a:endParaRPr>
          </a:p>
          <a:p>
            <a:pPr marL="457200" indent="-457200" algn="l">
              <a:buFont typeface="+mj-lt"/>
              <a:buAutoNum type="arabicPeriod"/>
            </a:pPr>
            <a:r>
              <a:rPr lang="en-US" sz="2800" dirty="0" err="1" smtClean="0">
                <a:solidFill>
                  <a:srgbClr val="FFFFFF">
                    <a:lumMod val="10000"/>
                  </a:srgbClr>
                </a:solidFill>
                <a:latin typeface="Andalus" pitchFamily="18" charset="-78"/>
                <a:ea typeface="Cambria Math" pitchFamily="18" charset="0"/>
                <a:cs typeface="Andalus" pitchFamily="18" charset="-78"/>
              </a:rPr>
              <a:t>Mengarahkan</a:t>
            </a:r>
            <a:r>
              <a:rPr lang="en-US" sz="2800" dirty="0" smtClean="0">
                <a:solidFill>
                  <a:srgbClr val="FFFFFF">
                    <a:lumMod val="10000"/>
                  </a:srgbClr>
                </a:solidFill>
                <a:latin typeface="Andalus" pitchFamily="18" charset="-78"/>
                <a:ea typeface="Cambria Math" pitchFamily="18" charset="0"/>
                <a:cs typeface="Andalus" pitchFamily="18" charset="-78"/>
              </a:rPr>
              <a:t> Dan </a:t>
            </a:r>
            <a:r>
              <a:rPr lang="en-US" sz="2800" dirty="0" err="1" smtClean="0">
                <a:solidFill>
                  <a:srgbClr val="FFFFFF">
                    <a:lumMod val="10000"/>
                  </a:srgbClr>
                </a:solidFill>
                <a:latin typeface="Andalus" pitchFamily="18" charset="-78"/>
                <a:ea typeface="Cambria Math" pitchFamily="18" charset="0"/>
                <a:cs typeface="Andalus" pitchFamily="18" charset="-78"/>
              </a:rPr>
              <a:t>Melakukan</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Studi</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Penelitian</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Dalam</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a:solidFill>
                  <a:srgbClr val="FFFFFF">
                    <a:lumMod val="10000"/>
                  </a:srgbClr>
                </a:solidFill>
                <a:latin typeface="Andalus" pitchFamily="18" charset="-78"/>
                <a:ea typeface="Cambria Math" pitchFamily="18" charset="0"/>
                <a:cs typeface="Andalus" pitchFamily="18" charset="-78"/>
              </a:rPr>
              <a:t>Komunikasi</a:t>
            </a:r>
            <a:r>
              <a:rPr lang="en-US" sz="2800" dirty="0">
                <a:solidFill>
                  <a:srgbClr val="FFFFFF">
                    <a:lumMod val="10000"/>
                  </a:srgbClr>
                </a:solidFill>
                <a:latin typeface="Andalus" pitchFamily="18" charset="-78"/>
                <a:ea typeface="Cambria Math" pitchFamily="18" charset="0"/>
                <a:cs typeface="Andalus" pitchFamily="18" charset="-78"/>
              </a:rPr>
              <a:t> </a:t>
            </a:r>
            <a:r>
              <a:rPr lang="en-US" sz="2800" dirty="0" err="1">
                <a:solidFill>
                  <a:srgbClr val="FFFFFF">
                    <a:lumMod val="10000"/>
                  </a:srgbClr>
                </a:solidFill>
                <a:latin typeface="Andalus" pitchFamily="18" charset="-78"/>
                <a:ea typeface="Cambria Math" pitchFamily="18" charset="0"/>
                <a:cs typeface="Andalus" pitchFamily="18" charset="-78"/>
              </a:rPr>
              <a:t>Organisasi</a:t>
            </a:r>
            <a:r>
              <a:rPr lang="en-US" sz="2800" dirty="0">
                <a:solidFill>
                  <a:srgbClr val="FFFFFF">
                    <a:lumMod val="10000"/>
                  </a:srgbClr>
                </a:solidFill>
                <a:latin typeface="Andalus" pitchFamily="18" charset="-78"/>
                <a:ea typeface="Cambria Math" pitchFamily="18" charset="0"/>
                <a:cs typeface="Andalus" pitchFamily="18" charset="-78"/>
              </a:rPr>
              <a:t> </a:t>
            </a:r>
            <a:endParaRPr lang="en-US" sz="2800" dirty="0" smtClean="0">
              <a:solidFill>
                <a:srgbClr val="FFFFFF">
                  <a:lumMod val="10000"/>
                </a:srgbClr>
              </a:solidFill>
              <a:latin typeface="Andalus" pitchFamily="18" charset="-78"/>
              <a:ea typeface="Cambria Math" pitchFamily="18" charset="0"/>
              <a:cs typeface="Andalus" pitchFamily="18" charset="-78"/>
            </a:endParaRPr>
          </a:p>
          <a:p>
            <a:pPr marL="457200" indent="-457200" algn="l">
              <a:buFont typeface="+mj-lt"/>
              <a:buAutoNum type="arabicPeriod"/>
            </a:pPr>
            <a:r>
              <a:rPr lang="en-US" sz="2800" dirty="0" err="1" smtClean="0">
                <a:solidFill>
                  <a:srgbClr val="FFFFFF">
                    <a:lumMod val="10000"/>
                  </a:srgbClr>
                </a:solidFill>
                <a:latin typeface="Andalus" pitchFamily="18" charset="-78"/>
                <a:ea typeface="Cambria Math" pitchFamily="18" charset="0"/>
                <a:cs typeface="Andalus" pitchFamily="18" charset="-78"/>
              </a:rPr>
              <a:t>Mengembangkan</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Kontak</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Organisasi</a:t>
            </a:r>
            <a:r>
              <a:rPr lang="en-US" sz="2800" dirty="0" smtClean="0">
                <a:solidFill>
                  <a:srgbClr val="FFFFFF">
                    <a:lumMod val="10000"/>
                  </a:srgbClr>
                </a:solidFill>
                <a:latin typeface="Andalus" pitchFamily="18" charset="-78"/>
                <a:ea typeface="Cambria Math" pitchFamily="18" charset="0"/>
                <a:cs typeface="Andalus" pitchFamily="18" charset="-78"/>
              </a:rPr>
              <a:t> di </a:t>
            </a:r>
            <a:r>
              <a:rPr lang="en-US" sz="2800" dirty="0" err="1" smtClean="0">
                <a:solidFill>
                  <a:srgbClr val="FFFFFF">
                    <a:lumMod val="10000"/>
                  </a:srgbClr>
                </a:solidFill>
                <a:latin typeface="Andalus" pitchFamily="18" charset="-78"/>
                <a:ea typeface="Cambria Math" pitchFamily="18" charset="0"/>
                <a:cs typeface="Andalus" pitchFamily="18" charset="-78"/>
              </a:rPr>
              <a:t>Masyarakat</a:t>
            </a:r>
            <a:endParaRPr lang="en-US" sz="2800" dirty="0" smtClean="0">
              <a:solidFill>
                <a:srgbClr val="FFFFFF">
                  <a:lumMod val="10000"/>
                </a:srgbClr>
              </a:solidFill>
              <a:latin typeface="Andalus" pitchFamily="18" charset="-78"/>
              <a:ea typeface="Cambria Math" pitchFamily="18" charset="0"/>
              <a:cs typeface="Andalus" pitchFamily="18" charset="-78"/>
            </a:endParaRPr>
          </a:p>
          <a:p>
            <a:pPr marL="457200" indent="-457200" algn="l">
              <a:buFont typeface="+mj-lt"/>
              <a:buAutoNum type="arabicPeriod" startAt="4"/>
            </a:pPr>
            <a:r>
              <a:rPr lang="en-US" sz="2800" dirty="0" err="1" smtClean="0">
                <a:solidFill>
                  <a:srgbClr val="FFFFFF">
                    <a:lumMod val="10000"/>
                  </a:srgbClr>
                </a:solidFill>
                <a:latin typeface="Andalus" pitchFamily="18" charset="-78"/>
                <a:ea typeface="Cambria Math" pitchFamily="18" charset="0"/>
                <a:cs typeface="Andalus" pitchFamily="18" charset="-78"/>
              </a:rPr>
              <a:t>Mengevaluasi</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Efektivitas</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Pengajaran</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Penelitian</a:t>
            </a:r>
            <a:r>
              <a:rPr lang="en-US" sz="2800" dirty="0" smtClean="0">
                <a:solidFill>
                  <a:srgbClr val="FFFFFF">
                    <a:lumMod val="10000"/>
                  </a:srgbClr>
                </a:solidFill>
                <a:latin typeface="Andalus" pitchFamily="18" charset="-78"/>
                <a:ea typeface="Cambria Math" pitchFamily="18" charset="0"/>
                <a:cs typeface="Andalus" pitchFamily="18" charset="-78"/>
              </a:rPr>
              <a:t>, Dan Program </a:t>
            </a:r>
            <a:r>
              <a:rPr lang="en-US" sz="2800" dirty="0" err="1" smtClean="0">
                <a:solidFill>
                  <a:srgbClr val="FFFFFF">
                    <a:lumMod val="10000"/>
                  </a:srgbClr>
                </a:solidFill>
                <a:latin typeface="Andalus" pitchFamily="18" charset="-78"/>
                <a:ea typeface="Cambria Math" pitchFamily="18" charset="0"/>
                <a:cs typeface="Andalus" pitchFamily="18" charset="-78"/>
              </a:rPr>
              <a:t>Magang</a:t>
            </a:r>
            <a:endParaRPr lang="en-US" sz="2800" dirty="0" smtClean="0">
              <a:solidFill>
                <a:srgbClr val="FFFFFF">
                  <a:lumMod val="10000"/>
                </a:srgbClr>
              </a:solidFill>
              <a:latin typeface="Andalus" pitchFamily="18" charset="-78"/>
              <a:ea typeface="Cambria Math" pitchFamily="18" charset="0"/>
              <a:cs typeface="Andalus" pitchFamily="18" charset="-78"/>
            </a:endParaRPr>
          </a:p>
          <a:p>
            <a:pPr marL="457200" indent="-457200" algn="l">
              <a:buFont typeface="+mj-lt"/>
              <a:buAutoNum type="arabicPeriod" startAt="5"/>
            </a:pPr>
            <a:r>
              <a:rPr lang="en-US" sz="2800" dirty="0" err="1" smtClean="0">
                <a:solidFill>
                  <a:srgbClr val="FFFFFF">
                    <a:lumMod val="10000"/>
                  </a:srgbClr>
                </a:solidFill>
                <a:latin typeface="Andalus" pitchFamily="18" charset="-78"/>
                <a:ea typeface="Cambria Math" pitchFamily="18" charset="0"/>
                <a:cs typeface="Andalus" pitchFamily="18" charset="-78"/>
              </a:rPr>
              <a:t>Membantu</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Siswa</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Menemukan</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Pekerjaan</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Komunikasi</a:t>
            </a:r>
            <a:r>
              <a:rPr lang="en-US" sz="2800" dirty="0" smtClean="0">
                <a:solidFill>
                  <a:srgbClr val="FFFFFF">
                    <a:lumMod val="10000"/>
                  </a:srgbClr>
                </a:solidFill>
                <a:latin typeface="Andalus" pitchFamily="18" charset="-78"/>
                <a:ea typeface="Cambria Math" pitchFamily="18" charset="0"/>
                <a:cs typeface="Andalus" pitchFamily="18" charset="-78"/>
              </a:rPr>
              <a:t> </a:t>
            </a:r>
            <a:r>
              <a:rPr lang="en-US" sz="2800" dirty="0" err="1" smtClean="0">
                <a:solidFill>
                  <a:srgbClr val="FFFFFF">
                    <a:lumMod val="10000"/>
                  </a:srgbClr>
                </a:solidFill>
                <a:latin typeface="Andalus" pitchFamily="18" charset="-78"/>
                <a:ea typeface="Cambria Math" pitchFamily="18" charset="0"/>
                <a:cs typeface="Andalus" pitchFamily="18" charset="-78"/>
              </a:rPr>
              <a:t>Organisasi</a:t>
            </a:r>
            <a:r>
              <a:rPr lang="en-US" sz="2800" dirty="0" smtClean="0">
                <a:solidFill>
                  <a:srgbClr val="FFFFFF">
                    <a:lumMod val="10000"/>
                  </a:srgbClr>
                </a:solidFill>
                <a:latin typeface="Andalus" pitchFamily="18" charset="-78"/>
                <a:ea typeface="Cambria Math" pitchFamily="18" charset="0"/>
                <a:cs typeface="Andalus" pitchFamily="18" charset="-78"/>
              </a:rPr>
              <a:t> Yang </a:t>
            </a:r>
            <a:r>
              <a:rPr lang="en-US" sz="2800" dirty="0" err="1" smtClean="0">
                <a:solidFill>
                  <a:srgbClr val="FFFFFF">
                    <a:lumMod val="10000"/>
                  </a:srgbClr>
                </a:solidFill>
                <a:latin typeface="Andalus" pitchFamily="18" charset="-78"/>
                <a:ea typeface="Cambria Math" pitchFamily="18" charset="0"/>
                <a:cs typeface="Andalus" pitchFamily="18" charset="-78"/>
              </a:rPr>
              <a:t>Sesuai</a:t>
            </a:r>
            <a:endParaRPr lang="en-US" sz="2800" dirty="0" smtClean="0">
              <a:solidFill>
                <a:srgbClr val="FFFFFF">
                  <a:lumMod val="10000"/>
                </a:srgbClr>
              </a:solidFill>
              <a:latin typeface="Andalus" pitchFamily="18" charset="-78"/>
              <a:ea typeface="Cambria Math" pitchFamily="18" charset="0"/>
              <a:cs typeface="Andalus" pitchFamily="18" charset="-78"/>
            </a:endParaRPr>
          </a:p>
        </p:txBody>
      </p:sp>
      <p:sp>
        <p:nvSpPr>
          <p:cNvPr id="5" name="Rectangle 4"/>
          <p:cNvSpPr/>
          <p:nvPr/>
        </p:nvSpPr>
        <p:spPr>
          <a:xfrm>
            <a:off x="251520" y="332656"/>
            <a:ext cx="5688632" cy="830997"/>
          </a:xfrm>
          <a:prstGeom prst="rect">
            <a:avLst/>
          </a:prstGeom>
          <a:noFill/>
          <a:ln>
            <a:noFill/>
          </a:ln>
          <a:effectLst>
            <a:outerShdw blurRad="50800" dist="38100" dir="5400000" algn="t" rotWithShape="0">
              <a:schemeClr val="accent4">
                <a:lumMod val="10000"/>
                <a:alpha val="40000"/>
              </a:schemeClr>
            </a:outerShdw>
          </a:effectLst>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smtClean="0">
                <a:ln w="0"/>
                <a:solidFill>
                  <a:srgbClr val="FFFFFF"/>
                </a:solidFill>
                <a:effectLst>
                  <a:reflection blurRad="12700" stA="50000" endPos="50000" dist="5000" dir="5400000" sy="-100000" rotWithShape="0"/>
                </a:effectLst>
                <a:latin typeface="Andalus" pitchFamily="18" charset="-78"/>
                <a:cs typeface="Andalus" pitchFamily="18" charset="-78"/>
              </a:rPr>
              <a:t>TANGGUNG JAWAB</a:t>
            </a:r>
            <a:endParaRPr lang="en-US" sz="4800" b="1" cap="all" dirty="0">
              <a:ln w="0"/>
              <a:solidFill>
                <a:srgbClr val="FFFFFF"/>
              </a:solidFill>
              <a:effectLst>
                <a:reflection blurRad="12700" stA="50000" endPos="50000" dist="5000" dir="5400000" sy="-100000" rotWithShape="0"/>
              </a:effectLst>
              <a:latin typeface="Andalus" pitchFamily="18" charset="-78"/>
              <a:cs typeface="Andalus" pitchFamily="18"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236119"/>
            <a:ext cx="1202432" cy="1202432"/>
          </a:xfrm>
          <a:prstGeom prst="rect">
            <a:avLst/>
          </a:prstGeom>
        </p:spPr>
      </p:pic>
    </p:spTree>
    <p:extLst>
      <p:ext uri="{BB962C8B-B14F-4D97-AF65-F5344CB8AC3E}">
        <p14:creationId xmlns:p14="http://schemas.microsoft.com/office/powerpoint/2010/main" val="155558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2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96752"/>
            <a:ext cx="858648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mj-lt"/>
              <a:buAutoNum type="arabicPeriod"/>
            </a:pPr>
            <a:r>
              <a:rPr lang="en-US" sz="2600" b="1" dirty="0" smtClean="0">
                <a:solidFill>
                  <a:srgbClr val="000000">
                    <a:lumMod val="95000"/>
                    <a:lumOff val="5000"/>
                  </a:srgbClr>
                </a:solidFill>
                <a:latin typeface="Andalus" pitchFamily="18" charset="-78"/>
                <a:cs typeface="Andalus" pitchFamily="18" charset="-78"/>
              </a:rPr>
              <a:t>75 % </a:t>
            </a:r>
            <a:r>
              <a:rPr lang="en-US" sz="2600" b="1" dirty="0" err="1" smtClean="0">
                <a:solidFill>
                  <a:srgbClr val="000000">
                    <a:lumMod val="95000"/>
                    <a:lumOff val="5000"/>
                  </a:srgbClr>
                </a:solidFill>
                <a:latin typeface="Andalus" pitchFamily="18" charset="-78"/>
                <a:cs typeface="Andalus" pitchFamily="18" charset="-78"/>
              </a:rPr>
              <a:t>Responden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berkerja</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dibidang</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manukfaktur</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keuangan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organisasi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asuransi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konsultasi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pertrokimia</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atau</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farmasi</a:t>
            </a:r>
            <a:endParaRPr lang="en-US" sz="2600" b="1" dirty="0" smtClean="0">
              <a:solidFill>
                <a:srgbClr val="000000">
                  <a:lumMod val="95000"/>
                  <a:lumOff val="5000"/>
                </a:srgbClr>
              </a:solidFill>
              <a:latin typeface="Andalus" pitchFamily="18" charset="-78"/>
              <a:cs typeface="Andalus" pitchFamily="18" charset="-78"/>
            </a:endParaRPr>
          </a:p>
          <a:p>
            <a:pPr marL="457200" indent="-457200" algn="l">
              <a:buFont typeface="+mj-lt"/>
              <a:buAutoNum type="arabicPeriod"/>
            </a:pPr>
            <a:r>
              <a:rPr lang="en-US" sz="2600" b="1" dirty="0" err="1" smtClean="0">
                <a:solidFill>
                  <a:srgbClr val="000000">
                    <a:lumMod val="95000"/>
                    <a:lumOff val="5000"/>
                  </a:srgbClr>
                </a:solidFill>
                <a:latin typeface="Andalus" pitchFamily="18" charset="-78"/>
                <a:cs typeface="Andalus" pitchFamily="18" charset="-78"/>
              </a:rPr>
              <a:t>Memiliki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perbedaan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dalam</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hubungan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pelaporan</a:t>
            </a:r>
            <a:r>
              <a:rPr lang="en-US" sz="2600" b="1" dirty="0" smtClean="0">
                <a:solidFill>
                  <a:srgbClr val="000000">
                    <a:lumMod val="95000"/>
                    <a:lumOff val="5000"/>
                  </a:srgbClr>
                </a:solidFill>
                <a:latin typeface="Andalus" pitchFamily="18" charset="-78"/>
                <a:cs typeface="Andalus" pitchFamily="18" charset="-78"/>
              </a:rPr>
              <a:t> unit</a:t>
            </a:r>
          </a:p>
          <a:p>
            <a:pPr marL="457200" indent="-457200" algn="l">
              <a:buFont typeface="+mj-lt"/>
              <a:buAutoNum type="arabicPeriod"/>
            </a:pPr>
            <a:r>
              <a:rPr lang="en-US" sz="2600" b="1" dirty="0" err="1" smtClean="0">
                <a:solidFill>
                  <a:srgbClr val="000000">
                    <a:lumMod val="95000"/>
                    <a:lumOff val="5000"/>
                  </a:srgbClr>
                </a:solidFill>
                <a:latin typeface="Andalus" pitchFamily="18" charset="-78"/>
                <a:cs typeface="Andalus" pitchFamily="18" charset="-78"/>
              </a:rPr>
              <a:t>Mayoritas</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Tanggung</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Jawabnya</a:t>
            </a:r>
            <a:r>
              <a:rPr lang="en-US" sz="2600" b="1" dirty="0" smtClean="0">
                <a:solidFill>
                  <a:srgbClr val="000000">
                    <a:lumMod val="95000"/>
                    <a:lumOff val="5000"/>
                  </a:srgbClr>
                </a:solidFill>
                <a:latin typeface="Andalus" pitchFamily="18" charset="-78"/>
                <a:cs typeface="Andalus" pitchFamily="18" charset="-78"/>
              </a:rPr>
              <a:t> di </a:t>
            </a:r>
            <a:r>
              <a:rPr lang="en-US" sz="2600" b="1" dirty="0" err="1" smtClean="0">
                <a:solidFill>
                  <a:srgbClr val="000000">
                    <a:lumMod val="95000"/>
                    <a:lumOff val="5000"/>
                  </a:srgbClr>
                </a:solidFill>
                <a:latin typeface="Andalus" pitchFamily="18" charset="-78"/>
                <a:cs typeface="Andalus" pitchFamily="18" charset="-78"/>
              </a:rPr>
              <a:t>Departemen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Komunikasi</a:t>
            </a:r>
            <a:endParaRPr lang="en-US" sz="2600" b="1" dirty="0" smtClean="0">
              <a:solidFill>
                <a:srgbClr val="000000">
                  <a:lumMod val="95000"/>
                  <a:lumOff val="5000"/>
                </a:srgbClr>
              </a:solidFill>
              <a:latin typeface="Andalus" pitchFamily="18" charset="-78"/>
              <a:cs typeface="Andalus" pitchFamily="18" charset="-78"/>
            </a:endParaRPr>
          </a:p>
          <a:p>
            <a:pPr marL="457200" indent="-457200" algn="l">
              <a:buFont typeface="+mj-lt"/>
              <a:buAutoNum type="arabicPeriod"/>
            </a:pPr>
            <a:r>
              <a:rPr lang="en-US" sz="2600" b="1" dirty="0" err="1" smtClean="0">
                <a:solidFill>
                  <a:srgbClr val="000000">
                    <a:lumMod val="95000"/>
                    <a:lumOff val="5000"/>
                  </a:srgbClr>
                </a:solidFill>
                <a:latin typeface="Andalus" pitchFamily="18" charset="-78"/>
                <a:cs typeface="Andalus" pitchFamily="18" charset="-78"/>
              </a:rPr>
              <a:t>Profesional</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Komunikasi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biasanya</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memiliki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gelar</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sarjana</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seni</a:t>
            </a:r>
            <a:endParaRPr lang="en-US" sz="2600" b="1" dirty="0" smtClean="0">
              <a:solidFill>
                <a:srgbClr val="000000">
                  <a:lumMod val="95000"/>
                  <a:lumOff val="5000"/>
                </a:srgbClr>
              </a:solidFill>
              <a:latin typeface="Andalus" pitchFamily="18" charset="-78"/>
              <a:cs typeface="Andalus" pitchFamily="18" charset="-78"/>
            </a:endParaRPr>
          </a:p>
          <a:p>
            <a:pPr marL="457200" indent="-457200" algn="l">
              <a:buFont typeface="+mj-lt"/>
              <a:buAutoNum type="arabicPeriod"/>
            </a:pPr>
            <a:r>
              <a:rPr lang="en-US" sz="2600" b="1" dirty="0" err="1" smtClean="0">
                <a:solidFill>
                  <a:srgbClr val="000000">
                    <a:lumMod val="95000"/>
                    <a:lumOff val="5000"/>
                  </a:srgbClr>
                </a:solidFill>
                <a:latin typeface="Andalus" pitchFamily="18" charset="-78"/>
                <a:cs typeface="Andalus" pitchFamily="18" charset="-78"/>
              </a:rPr>
              <a:t>Gaji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pria</a:t>
            </a:r>
            <a:r>
              <a:rPr lang="en-US" sz="2600" b="1" dirty="0" smtClean="0">
                <a:solidFill>
                  <a:srgbClr val="000000">
                    <a:lumMod val="95000"/>
                    <a:lumOff val="5000"/>
                  </a:srgbClr>
                </a:solidFill>
                <a:latin typeface="Andalus" pitchFamily="18" charset="-78"/>
                <a:cs typeface="Andalus" pitchFamily="18" charset="-78"/>
              </a:rPr>
              <a:t> $31.400, </a:t>
            </a:r>
            <a:r>
              <a:rPr lang="en-US" sz="2600" b="1" dirty="0" err="1" smtClean="0">
                <a:solidFill>
                  <a:srgbClr val="000000">
                    <a:lumMod val="95000"/>
                    <a:lumOff val="5000"/>
                  </a:srgbClr>
                </a:solidFill>
                <a:latin typeface="Andalus" pitchFamily="18" charset="-78"/>
                <a:cs typeface="Andalus" pitchFamily="18" charset="-78"/>
              </a:rPr>
              <a:t>Wanita</a:t>
            </a:r>
            <a:r>
              <a:rPr lang="en-US" sz="2600" b="1" dirty="0" smtClean="0">
                <a:solidFill>
                  <a:srgbClr val="000000">
                    <a:lumMod val="95000"/>
                    <a:lumOff val="5000"/>
                  </a:srgbClr>
                </a:solidFill>
                <a:latin typeface="Andalus" pitchFamily="18" charset="-78"/>
                <a:cs typeface="Andalus" pitchFamily="18" charset="-78"/>
              </a:rPr>
              <a:t> $24.000</a:t>
            </a:r>
          </a:p>
          <a:p>
            <a:pPr marL="457200" indent="-457200" algn="l">
              <a:buFont typeface="+mj-lt"/>
              <a:buAutoNum type="arabicPeriod"/>
            </a:pPr>
            <a:r>
              <a:rPr lang="en-US" sz="2600" b="1" dirty="0" err="1" smtClean="0">
                <a:solidFill>
                  <a:srgbClr val="000000">
                    <a:lumMod val="95000"/>
                    <a:lumOff val="5000"/>
                  </a:srgbClr>
                </a:solidFill>
                <a:latin typeface="Andalus" pitchFamily="18" charset="-78"/>
                <a:cs typeface="Andalus" pitchFamily="18" charset="-78"/>
              </a:rPr>
              <a:t>Mayoritas</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Kemampuan</a:t>
            </a:r>
            <a:r>
              <a:rPr lang="en-US" sz="2600" b="1" dirty="0">
                <a:solidFill>
                  <a:srgbClr val="000000">
                    <a:lumMod val="95000"/>
                    <a:lumOff val="5000"/>
                  </a:srgbClr>
                </a:solidFill>
                <a:latin typeface="Andalus" pitchFamily="18" charset="-78"/>
                <a:cs typeface="Andalus" pitchFamily="18" charset="-78"/>
              </a:rPr>
              <a:t> </a:t>
            </a:r>
            <a:r>
              <a:rPr lang="en-US" sz="2600" b="1" dirty="0" smtClean="0">
                <a:solidFill>
                  <a:srgbClr val="000000">
                    <a:lumMod val="95000"/>
                    <a:lumOff val="5000"/>
                  </a:srgbClr>
                </a:solidFill>
                <a:latin typeface="Andalus" pitchFamily="18" charset="-78"/>
                <a:cs typeface="Andalus" pitchFamily="18" charset="-78"/>
              </a:rPr>
              <a:t>yang </a:t>
            </a:r>
            <a:r>
              <a:rPr lang="en-US" sz="2600" b="1" dirty="0" err="1" smtClean="0">
                <a:solidFill>
                  <a:srgbClr val="000000">
                    <a:lumMod val="95000"/>
                    <a:lumOff val="5000"/>
                  </a:srgbClr>
                </a:solidFill>
                <a:latin typeface="Andalus" pitchFamily="18" charset="-78"/>
                <a:cs typeface="Andalus" pitchFamily="18" charset="-78"/>
              </a:rPr>
              <a:t>dibutuhkan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didalam</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pekerjaan</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sehari</a:t>
            </a:r>
            <a:r>
              <a:rPr lang="en-US" sz="2600" b="1" dirty="0" smtClean="0">
                <a:solidFill>
                  <a:srgbClr val="000000">
                    <a:lumMod val="95000"/>
                    <a:lumOff val="5000"/>
                  </a:srgbClr>
                </a:solidFill>
                <a:latin typeface="Andalus" pitchFamily="18" charset="-78"/>
                <a:cs typeface="Andalus" pitchFamily="18" charset="-78"/>
              </a:rPr>
              <a:t> – </a:t>
            </a:r>
            <a:r>
              <a:rPr lang="en-US" sz="2600" b="1" dirty="0" err="1" smtClean="0">
                <a:solidFill>
                  <a:srgbClr val="000000">
                    <a:lumMod val="95000"/>
                    <a:lumOff val="5000"/>
                  </a:srgbClr>
                </a:solidFill>
                <a:latin typeface="Andalus" pitchFamily="18" charset="-78"/>
                <a:cs typeface="Andalus" pitchFamily="18" charset="-78"/>
              </a:rPr>
              <a:t>hari</a:t>
            </a:r>
            <a:endParaRPr lang="en-US" sz="2600" b="1" dirty="0" smtClean="0">
              <a:solidFill>
                <a:srgbClr val="000000">
                  <a:lumMod val="95000"/>
                  <a:lumOff val="5000"/>
                </a:srgbClr>
              </a:solidFill>
              <a:latin typeface="Andalus" pitchFamily="18" charset="-78"/>
              <a:cs typeface="Andalus" pitchFamily="18" charset="-78"/>
            </a:endParaRPr>
          </a:p>
          <a:p>
            <a:pPr marL="457200" indent="-457200" algn="l">
              <a:buFont typeface="+mj-lt"/>
              <a:buAutoNum type="arabicPeriod"/>
            </a:pPr>
            <a:r>
              <a:rPr lang="en-US" sz="2600" b="1" dirty="0" smtClean="0">
                <a:solidFill>
                  <a:srgbClr val="000000">
                    <a:lumMod val="95000"/>
                    <a:lumOff val="5000"/>
                  </a:srgbClr>
                </a:solidFill>
                <a:latin typeface="Andalus" pitchFamily="18" charset="-78"/>
                <a:cs typeface="Andalus" pitchFamily="18" charset="-78"/>
              </a:rPr>
              <a:t>Di </a:t>
            </a:r>
            <a:r>
              <a:rPr lang="en-US" sz="2600" b="1" dirty="0" err="1" smtClean="0">
                <a:solidFill>
                  <a:srgbClr val="000000">
                    <a:lumMod val="95000"/>
                    <a:lumOff val="5000"/>
                  </a:srgbClr>
                </a:solidFill>
                <a:latin typeface="Andalus" pitchFamily="18" charset="-78"/>
                <a:cs typeface="Andalus" pitchFamily="18" charset="-78"/>
              </a:rPr>
              <a:t>komunikasi</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Pria</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lebih</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cepat</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puas</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dibanding</a:t>
            </a:r>
            <a:r>
              <a:rPr lang="en-US" sz="2600" b="1" dirty="0" smtClean="0">
                <a:solidFill>
                  <a:srgbClr val="000000">
                    <a:lumMod val="95000"/>
                    <a:lumOff val="5000"/>
                  </a:srgbClr>
                </a:solidFill>
                <a:latin typeface="Andalus" pitchFamily="18" charset="-78"/>
                <a:cs typeface="Andalus" pitchFamily="18" charset="-78"/>
              </a:rPr>
              <a:t> </a:t>
            </a:r>
            <a:r>
              <a:rPr lang="en-US" sz="2600" b="1" dirty="0" err="1" smtClean="0">
                <a:solidFill>
                  <a:srgbClr val="000000">
                    <a:lumMod val="95000"/>
                    <a:lumOff val="5000"/>
                  </a:srgbClr>
                </a:solidFill>
                <a:latin typeface="Andalus" pitchFamily="18" charset="-78"/>
                <a:cs typeface="Andalus" pitchFamily="18" charset="-78"/>
              </a:rPr>
              <a:t>wanita</a:t>
            </a:r>
            <a:endParaRPr lang="en-US" sz="2600" b="1" dirty="0">
              <a:solidFill>
                <a:srgbClr val="000000">
                  <a:lumMod val="95000"/>
                  <a:lumOff val="5000"/>
                </a:srgbClr>
              </a:solidFill>
              <a:latin typeface="Andalus" pitchFamily="18" charset="-78"/>
              <a:cs typeface="Andalus" pitchFamily="18" charset="-78"/>
            </a:endParaRPr>
          </a:p>
        </p:txBody>
      </p:sp>
      <p:sp>
        <p:nvSpPr>
          <p:cNvPr id="2" name="Rectangle 1"/>
          <p:cNvSpPr/>
          <p:nvPr/>
        </p:nvSpPr>
        <p:spPr>
          <a:xfrm>
            <a:off x="251520" y="279831"/>
            <a:ext cx="8052204" cy="646331"/>
          </a:xfrm>
          <a:prstGeom prst="rect">
            <a:avLst/>
          </a:prstGeom>
          <a:solidFill>
            <a:schemeClr val="bg1">
              <a:lumMod val="75000"/>
            </a:schemeClr>
          </a:solidFill>
          <a:ln>
            <a:no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spc="50" dirty="0">
                <a:ln w="11430"/>
                <a:solidFill>
                  <a:srgbClr val="DDDDDD"/>
                </a:solidFill>
                <a:effectLst>
                  <a:outerShdw blurRad="76200" dist="50800" dir="5400000" algn="tl" rotWithShape="0">
                    <a:srgbClr val="000000">
                      <a:alpha val="65000"/>
                    </a:srgbClr>
                  </a:outerShdw>
                </a:effectLst>
                <a:latin typeface="High Tower Text" pitchFamily="18" charset="0"/>
              </a:rPr>
              <a:t>O’CONNEL AND GOLDFINE (1974)</a:t>
            </a:r>
          </a:p>
        </p:txBody>
      </p:sp>
    </p:spTree>
    <p:extLst>
      <p:ext uri="{BB962C8B-B14F-4D97-AF65-F5344CB8AC3E}">
        <p14:creationId xmlns:p14="http://schemas.microsoft.com/office/powerpoint/2010/main" val="348315141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3960441"/>
            <a:ext cx="2771800" cy="2924943"/>
          </a:xfrm>
          <a:prstGeom prst="rect">
            <a:avLst/>
          </a:prstGeom>
        </p:spPr>
      </p:pic>
      <p:sp>
        <p:nvSpPr>
          <p:cNvPr id="4" name="Title 1"/>
          <p:cNvSpPr txBox="1">
            <a:spLocks/>
          </p:cNvSpPr>
          <p:nvPr/>
        </p:nvSpPr>
        <p:spPr>
          <a:xfrm>
            <a:off x="252264" y="1268760"/>
            <a:ext cx="8410880" cy="38794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just">
              <a:buFont typeface="+mj-lt"/>
              <a:buAutoNum type="arabicPeriod"/>
            </a:pPr>
            <a:r>
              <a:rPr lang="en-US" sz="2600" dirty="0" err="1" smtClean="0">
                <a:solidFill>
                  <a:srgbClr val="000000"/>
                </a:solidFill>
                <a:latin typeface="Andalus" pitchFamily="18" charset="-78"/>
                <a:cs typeface="Andalus" pitchFamily="18" charset="-78"/>
              </a:rPr>
              <a:t>Lebih</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dari</a:t>
            </a:r>
            <a:r>
              <a:rPr lang="en-US" sz="2600" dirty="0" smtClean="0">
                <a:solidFill>
                  <a:srgbClr val="000000"/>
                </a:solidFill>
                <a:latin typeface="Andalus" pitchFamily="18" charset="-78"/>
                <a:cs typeface="Andalus" pitchFamily="18" charset="-78"/>
              </a:rPr>
              <a:t> 60 % </a:t>
            </a:r>
            <a:r>
              <a:rPr lang="en-US" sz="2600" dirty="0" err="1" smtClean="0">
                <a:solidFill>
                  <a:srgbClr val="000000"/>
                </a:solidFill>
                <a:latin typeface="Andalus" pitchFamily="18" charset="-78"/>
                <a:cs typeface="Andalus" pitchFamily="18" charset="-78"/>
              </a:rPr>
              <a:t>Komunikator</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memiliki</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peran</a:t>
            </a:r>
            <a:r>
              <a:rPr lang="en-US" sz="2600" dirty="0" smtClean="0">
                <a:solidFill>
                  <a:srgbClr val="000000"/>
                </a:solidFill>
                <a:latin typeface="Andalus" pitchFamily="18" charset="-78"/>
                <a:cs typeface="Andalus" pitchFamily="18" charset="-78"/>
              </a:rPr>
              <a:t> yang </a:t>
            </a:r>
            <a:r>
              <a:rPr lang="en-US" sz="2600" dirty="0" err="1" smtClean="0">
                <a:solidFill>
                  <a:srgbClr val="000000"/>
                </a:solidFill>
                <a:latin typeface="Andalus" pitchFamily="18" charset="-78"/>
                <a:cs typeface="Andalus" pitchFamily="18" charset="-78"/>
              </a:rPr>
              <a:t>luas</a:t>
            </a:r>
            <a:r>
              <a:rPr lang="en-US" sz="2600" dirty="0" smtClean="0">
                <a:solidFill>
                  <a:srgbClr val="000000"/>
                </a:solidFill>
                <a:latin typeface="Andalus" pitchFamily="18" charset="-78"/>
                <a:cs typeface="Andalus" pitchFamily="18" charset="-78"/>
              </a:rPr>
              <a:t> </a:t>
            </a:r>
          </a:p>
          <a:p>
            <a:pPr marL="457200" indent="-457200" algn="just">
              <a:buFont typeface="+mj-lt"/>
              <a:buAutoNum type="arabicPeriod"/>
            </a:pPr>
            <a:r>
              <a:rPr lang="en-US" sz="2600" dirty="0" smtClean="0">
                <a:solidFill>
                  <a:srgbClr val="000000"/>
                </a:solidFill>
                <a:latin typeface="Andalus" pitchFamily="18" charset="-78"/>
                <a:cs typeface="Andalus" pitchFamily="18" charset="-78"/>
              </a:rPr>
              <a:t>75 % </a:t>
            </a:r>
            <a:r>
              <a:rPr lang="en-US" sz="2600" dirty="0" err="1" smtClean="0">
                <a:solidFill>
                  <a:srgbClr val="000000"/>
                </a:solidFill>
                <a:latin typeface="Andalus" pitchFamily="18" charset="-78"/>
                <a:cs typeface="Andalus" pitchFamily="18" charset="-78"/>
              </a:rPr>
              <a:t>memiliki</a:t>
            </a:r>
            <a:r>
              <a:rPr lang="en-US" sz="2600" dirty="0" smtClean="0">
                <a:solidFill>
                  <a:srgbClr val="000000"/>
                </a:solidFill>
                <a:latin typeface="Andalus" pitchFamily="18" charset="-78"/>
                <a:cs typeface="Andalus" pitchFamily="18" charset="-78"/>
              </a:rPr>
              <a:t> formal </a:t>
            </a:r>
            <a:r>
              <a:rPr lang="en-US" sz="2600" dirty="0" err="1" smtClean="0">
                <a:solidFill>
                  <a:srgbClr val="000000"/>
                </a:solidFill>
                <a:latin typeface="Andalus" pitchFamily="18" charset="-78"/>
                <a:cs typeface="Andalus" pitchFamily="18" charset="-78"/>
              </a:rPr>
              <a:t>komunikasi</a:t>
            </a:r>
            <a:endParaRPr lang="en-US" sz="26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2600" dirty="0" err="1" smtClean="0">
                <a:solidFill>
                  <a:srgbClr val="000000"/>
                </a:solidFill>
                <a:latin typeface="Andalus" pitchFamily="18" charset="-78"/>
                <a:cs typeface="Andalus" pitchFamily="18" charset="-78"/>
              </a:rPr>
              <a:t>Hampir</a:t>
            </a:r>
            <a:r>
              <a:rPr lang="en-US" sz="2600" dirty="0" smtClean="0">
                <a:solidFill>
                  <a:srgbClr val="000000"/>
                </a:solidFill>
                <a:latin typeface="Andalus" pitchFamily="18" charset="-78"/>
                <a:cs typeface="Andalus" pitchFamily="18" charset="-78"/>
              </a:rPr>
              <a:t> 50 % </a:t>
            </a:r>
            <a:r>
              <a:rPr lang="en-US" sz="2600" dirty="0" err="1" smtClean="0">
                <a:solidFill>
                  <a:srgbClr val="000000"/>
                </a:solidFill>
                <a:latin typeface="Andalus" pitchFamily="18" charset="-78"/>
                <a:cs typeface="Andalus" pitchFamily="18" charset="-78"/>
              </a:rPr>
              <a:t>memegang</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posisi</a:t>
            </a:r>
            <a:r>
              <a:rPr lang="en-US" sz="2600" dirty="0" smtClean="0">
                <a:solidFill>
                  <a:srgbClr val="000000"/>
                </a:solidFill>
                <a:latin typeface="Andalus" pitchFamily="18" charset="-78"/>
                <a:cs typeface="Andalus" pitchFamily="18" charset="-78"/>
              </a:rPr>
              <a:t> VP, </a:t>
            </a:r>
            <a:r>
              <a:rPr lang="en-US" sz="2600" dirty="0" err="1" smtClean="0">
                <a:solidFill>
                  <a:srgbClr val="000000"/>
                </a:solidFill>
                <a:latin typeface="Andalus" pitchFamily="18" charset="-78"/>
                <a:cs typeface="Andalus" pitchFamily="18" charset="-78"/>
              </a:rPr>
              <a:t>Direktur</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dan</a:t>
            </a:r>
            <a:r>
              <a:rPr lang="en-US" sz="2600" dirty="0" smtClean="0">
                <a:solidFill>
                  <a:srgbClr val="000000"/>
                </a:solidFill>
                <a:latin typeface="Andalus" pitchFamily="18" charset="-78"/>
                <a:cs typeface="Andalus" pitchFamily="18" charset="-78"/>
              </a:rPr>
              <a:t> Supervisor</a:t>
            </a:r>
          </a:p>
          <a:p>
            <a:pPr marL="457200" indent="-457200" algn="just">
              <a:buFont typeface="+mj-lt"/>
              <a:buAutoNum type="arabicPeriod"/>
            </a:pPr>
            <a:r>
              <a:rPr lang="en-US" sz="2600" dirty="0" err="1" smtClean="0">
                <a:solidFill>
                  <a:srgbClr val="000000"/>
                </a:solidFill>
                <a:latin typeface="Andalus" pitchFamily="18" charset="-78"/>
                <a:cs typeface="Andalus" pitchFamily="18" charset="-78"/>
              </a:rPr>
              <a:t>Cakapun</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Pekerjaan</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Komunikasi</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telah</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diperluas</a:t>
            </a:r>
            <a:endParaRPr lang="en-US" sz="26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2600" dirty="0" err="1" smtClean="0">
                <a:solidFill>
                  <a:srgbClr val="000000"/>
                </a:solidFill>
                <a:latin typeface="Andalus" pitchFamily="18" charset="-78"/>
                <a:cs typeface="Andalus" pitchFamily="18" charset="-78"/>
              </a:rPr>
              <a:t>Hampir</a:t>
            </a:r>
            <a:r>
              <a:rPr lang="en-US" sz="2600" dirty="0" smtClean="0">
                <a:solidFill>
                  <a:srgbClr val="000000"/>
                </a:solidFill>
                <a:latin typeface="Andalus" pitchFamily="18" charset="-78"/>
                <a:cs typeface="Andalus" pitchFamily="18" charset="-78"/>
              </a:rPr>
              <a:t> 30% </a:t>
            </a:r>
            <a:r>
              <a:rPr lang="en-US" sz="2600" dirty="0" err="1" smtClean="0">
                <a:solidFill>
                  <a:srgbClr val="000000"/>
                </a:solidFill>
                <a:latin typeface="Andalus" pitchFamily="18" charset="-78"/>
                <a:cs typeface="Andalus" pitchFamily="18" charset="-78"/>
              </a:rPr>
              <a:t>Tantangan</a:t>
            </a:r>
            <a:r>
              <a:rPr lang="en-US" sz="2600" dirty="0" smtClean="0">
                <a:solidFill>
                  <a:srgbClr val="000000"/>
                </a:solidFill>
                <a:latin typeface="Andalus" pitchFamily="18" charset="-78"/>
                <a:cs typeface="Andalus" pitchFamily="18" charset="-78"/>
              </a:rPr>
              <a:t> yang </a:t>
            </a:r>
            <a:r>
              <a:rPr lang="en-US" sz="2600" dirty="0" err="1" smtClean="0">
                <a:solidFill>
                  <a:srgbClr val="000000"/>
                </a:solidFill>
                <a:latin typeface="Andalus" pitchFamily="18" charset="-78"/>
                <a:cs typeface="Andalus" pitchFamily="18" charset="-78"/>
              </a:rPr>
              <a:t>dihadapi</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kebanyakan</a:t>
            </a:r>
            <a:r>
              <a:rPr lang="en-US" sz="2600" dirty="0" smtClean="0">
                <a:solidFill>
                  <a:srgbClr val="000000"/>
                </a:solidFill>
                <a:latin typeface="Andalus" pitchFamily="18" charset="-78"/>
                <a:cs typeface="Andalus" pitchFamily="18" charset="-78"/>
              </a:rPr>
              <a:t> 2 </a:t>
            </a:r>
            <a:r>
              <a:rPr lang="en-US" sz="2600" dirty="0" err="1" smtClean="0">
                <a:solidFill>
                  <a:srgbClr val="000000"/>
                </a:solidFill>
                <a:latin typeface="Andalus" pitchFamily="18" charset="-78"/>
                <a:cs typeface="Andalus" pitchFamily="18" charset="-78"/>
              </a:rPr>
              <a:t>tahun</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kedepan</a:t>
            </a:r>
            <a:endParaRPr lang="en-US" sz="26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2600" dirty="0" err="1" smtClean="0">
                <a:solidFill>
                  <a:srgbClr val="000000"/>
                </a:solidFill>
                <a:latin typeface="Andalus" pitchFamily="18" charset="-78"/>
                <a:cs typeface="Andalus" pitchFamily="18" charset="-78"/>
              </a:rPr>
              <a:t>Hampir</a:t>
            </a:r>
            <a:r>
              <a:rPr lang="en-US" sz="2600" dirty="0" smtClean="0">
                <a:solidFill>
                  <a:srgbClr val="000000"/>
                </a:solidFill>
                <a:latin typeface="Andalus" pitchFamily="18" charset="-78"/>
                <a:cs typeface="Andalus" pitchFamily="18" charset="-78"/>
              </a:rPr>
              <a:t> 50% </a:t>
            </a:r>
            <a:r>
              <a:rPr lang="en-US" sz="2600" dirty="0" err="1" smtClean="0">
                <a:solidFill>
                  <a:srgbClr val="000000"/>
                </a:solidFill>
                <a:latin typeface="Andalus" pitchFamily="18" charset="-78"/>
                <a:cs typeface="Andalus" pitchFamily="18" charset="-78"/>
              </a:rPr>
              <a:t>mereka</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dipercaya</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dari</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manajeman</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atas</a:t>
            </a:r>
            <a:endParaRPr lang="en-US" sz="26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2600" dirty="0" err="1" smtClean="0">
                <a:solidFill>
                  <a:srgbClr val="000000"/>
                </a:solidFill>
                <a:latin typeface="Andalus" pitchFamily="18" charset="-78"/>
                <a:cs typeface="Andalus" pitchFamily="18" charset="-78"/>
              </a:rPr>
              <a:t>Tugas</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inti</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mereka</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sebagai</a:t>
            </a:r>
            <a:r>
              <a:rPr lang="en-US" sz="2600" dirty="0" smtClean="0">
                <a:solidFill>
                  <a:srgbClr val="000000"/>
                </a:solidFill>
                <a:latin typeface="Andalus" pitchFamily="18" charset="-78"/>
                <a:cs typeface="Andalus" pitchFamily="18" charset="-78"/>
              </a:rPr>
              <a:t> </a:t>
            </a:r>
            <a:r>
              <a:rPr lang="en-US" sz="2600" dirty="0" err="1" smtClean="0">
                <a:solidFill>
                  <a:srgbClr val="000000"/>
                </a:solidFill>
                <a:latin typeface="Andalus" pitchFamily="18" charset="-78"/>
                <a:cs typeface="Andalus" pitchFamily="18" charset="-78"/>
              </a:rPr>
              <a:t>pembicara</a:t>
            </a:r>
            <a:r>
              <a:rPr lang="en-US" sz="2600" dirty="0" smtClean="0">
                <a:solidFill>
                  <a:srgbClr val="000000"/>
                </a:solidFill>
                <a:latin typeface="Andalus" pitchFamily="18" charset="-78"/>
                <a:cs typeface="Andalus" pitchFamily="18" charset="-78"/>
              </a:rPr>
              <a:t> </a:t>
            </a:r>
            <a:endParaRPr lang="en-US" sz="2600" dirty="0">
              <a:solidFill>
                <a:srgbClr val="000000"/>
              </a:solidFill>
              <a:latin typeface="Andalus" pitchFamily="18" charset="-78"/>
              <a:cs typeface="Andalus" pitchFamily="18"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36" y="5229200"/>
            <a:ext cx="851862" cy="1389881"/>
          </a:xfrm>
          <a:prstGeom prst="rect">
            <a:avLst/>
          </a:prstGeom>
        </p:spPr>
      </p:pic>
      <p:sp>
        <p:nvSpPr>
          <p:cNvPr id="7" name="Rectangle 6"/>
          <p:cNvSpPr/>
          <p:nvPr/>
        </p:nvSpPr>
        <p:spPr>
          <a:xfrm>
            <a:off x="252264" y="404664"/>
            <a:ext cx="8410880" cy="646331"/>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600" b="1" dirty="0" err="1">
                <a:ln w="11430"/>
                <a:solidFill>
                  <a:srgbClr val="2D2D8A">
                    <a:lumMod val="50000"/>
                  </a:srgbClr>
                </a:solidFill>
                <a:effectLst>
                  <a:outerShdw blurRad="80000" dist="40000" dir="5040000" algn="tl">
                    <a:srgbClr val="000000">
                      <a:alpha val="30000"/>
                    </a:srgbClr>
                  </a:outerShdw>
                </a:effectLst>
                <a:latin typeface="Georgia" pitchFamily="18" charset="0"/>
              </a:rPr>
              <a:t>Asosiasi</a:t>
            </a:r>
            <a:r>
              <a:rPr lang="en-US" sz="3600" b="1" dirty="0">
                <a:ln w="11430"/>
                <a:solidFill>
                  <a:srgbClr val="2D2D8A">
                    <a:lumMod val="50000"/>
                  </a:srgbClr>
                </a:solidFill>
                <a:effectLst>
                  <a:outerShdw blurRad="80000" dist="40000" dir="5040000" algn="tl">
                    <a:srgbClr val="000000">
                      <a:alpha val="30000"/>
                    </a:srgbClr>
                  </a:outerShdw>
                </a:effectLst>
                <a:latin typeface="Georgia" pitchFamily="18" charset="0"/>
              </a:rPr>
              <a:t> </a:t>
            </a:r>
            <a:r>
              <a:rPr lang="en-US" sz="3600" b="1" dirty="0" err="1">
                <a:ln w="11430"/>
                <a:solidFill>
                  <a:srgbClr val="2D2D8A">
                    <a:lumMod val="50000"/>
                  </a:srgbClr>
                </a:solidFill>
                <a:effectLst>
                  <a:outerShdw blurRad="80000" dist="40000" dir="5040000" algn="tl">
                    <a:srgbClr val="000000">
                      <a:alpha val="30000"/>
                    </a:srgbClr>
                  </a:outerShdw>
                </a:effectLst>
                <a:latin typeface="Georgia" pitchFamily="18" charset="0"/>
              </a:rPr>
              <a:t>Bisnis</a:t>
            </a:r>
            <a:r>
              <a:rPr lang="en-US" sz="3600" b="1" dirty="0">
                <a:ln w="11430"/>
                <a:solidFill>
                  <a:srgbClr val="2D2D8A">
                    <a:lumMod val="50000"/>
                  </a:srgbClr>
                </a:solidFill>
                <a:effectLst>
                  <a:outerShdw blurRad="80000" dist="40000" dir="5040000" algn="tl">
                    <a:srgbClr val="000000">
                      <a:alpha val="30000"/>
                    </a:srgbClr>
                  </a:outerShdw>
                </a:effectLst>
                <a:latin typeface="Georgia" pitchFamily="18" charset="0"/>
              </a:rPr>
              <a:t> </a:t>
            </a:r>
            <a:r>
              <a:rPr lang="en-US" sz="3600" b="1" dirty="0" err="1" smtClean="0">
                <a:ln w="11430"/>
                <a:solidFill>
                  <a:srgbClr val="2D2D8A">
                    <a:lumMod val="50000"/>
                  </a:srgbClr>
                </a:solidFill>
                <a:effectLst>
                  <a:outerShdw blurRad="80000" dist="40000" dir="5040000" algn="tl">
                    <a:srgbClr val="000000">
                      <a:alpha val="30000"/>
                    </a:srgbClr>
                  </a:outerShdw>
                </a:effectLst>
                <a:latin typeface="Georgia" pitchFamily="18" charset="0"/>
              </a:rPr>
              <a:t>Komunikasi</a:t>
            </a:r>
            <a:r>
              <a:rPr lang="en-US" sz="3600" b="1" dirty="0" smtClean="0">
                <a:ln w="11430"/>
                <a:solidFill>
                  <a:srgbClr val="2D2D8A">
                    <a:lumMod val="50000"/>
                  </a:srgbClr>
                </a:solidFill>
                <a:effectLst>
                  <a:outerShdw blurRad="80000" dist="40000" dir="5040000" algn="tl">
                    <a:srgbClr val="000000">
                      <a:alpha val="30000"/>
                    </a:srgbClr>
                  </a:outerShdw>
                </a:effectLst>
                <a:latin typeface="Georgia" pitchFamily="18" charset="0"/>
              </a:rPr>
              <a:t> (1979)</a:t>
            </a:r>
            <a:endParaRPr lang="en-US" sz="3600" b="1" cap="all" dirty="0">
              <a:ln/>
              <a:solidFill>
                <a:srgbClr val="2D2D8A">
                  <a:lumMod val="50000"/>
                </a:srgbClr>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Georgia" pitchFamily="18" charset="0"/>
            </a:endParaRPr>
          </a:p>
        </p:txBody>
      </p:sp>
    </p:spTree>
    <p:extLst>
      <p:ext uri="{BB962C8B-B14F-4D97-AF65-F5344CB8AC3E}">
        <p14:creationId xmlns:p14="http://schemas.microsoft.com/office/powerpoint/2010/main" val="3755525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899592" y="5229200"/>
            <a:ext cx="16002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Penelitian</a:t>
            </a:r>
            <a:endParaRPr lang="en-US" sz="2000" b="1" dirty="0">
              <a:solidFill>
                <a:srgbClr val="FFFFFF"/>
              </a:solidFill>
              <a:latin typeface="Bookman Old Style" panose="02050604050505020204" pitchFamily="18" charset="0"/>
            </a:endParaRPr>
          </a:p>
        </p:txBody>
      </p:sp>
      <p:sp>
        <p:nvSpPr>
          <p:cNvPr id="10" name="Rounded Rectangle 9"/>
          <p:cNvSpPr/>
          <p:nvPr/>
        </p:nvSpPr>
        <p:spPr>
          <a:xfrm>
            <a:off x="899592" y="3459088"/>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err="1">
                <a:solidFill>
                  <a:srgbClr val="FFFFFF"/>
                </a:solidFill>
                <a:latin typeface="Bookman Old Style" panose="02050604050505020204" pitchFamily="18" charset="0"/>
              </a:rPr>
              <a:t>Publikasi</a:t>
            </a:r>
            <a:endParaRPr lang="en-US" sz="2000" b="1" dirty="0">
              <a:solidFill>
                <a:srgbClr val="FFFFFF"/>
              </a:solidFill>
              <a:latin typeface="Bookman Old Style" panose="02050604050505020204" pitchFamily="18" charset="0"/>
            </a:endParaRPr>
          </a:p>
        </p:txBody>
      </p:sp>
      <p:sp>
        <p:nvSpPr>
          <p:cNvPr id="4" name="Rectangle 3"/>
          <p:cNvSpPr/>
          <p:nvPr/>
        </p:nvSpPr>
        <p:spPr>
          <a:xfrm>
            <a:off x="404902" y="404664"/>
            <a:ext cx="8267841" cy="584775"/>
          </a:xfrm>
          <a:prstGeom prst="rect">
            <a:avLst/>
          </a:prstGeom>
          <a:noFill/>
        </p:spPr>
        <p:txBody>
          <a:bodyPr wrap="none" lIns="91440" tIns="45720" rIns="91440" bIns="45720">
            <a:spAutoFit/>
          </a:bodyPr>
          <a:lstStyle/>
          <a:p>
            <a:pPr algn="ctr"/>
            <a:r>
              <a:rPr lang="en-US" sz="3200" b="1" dirty="0" smtClean="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Charles Petrie and Associate (1975)</a:t>
            </a:r>
            <a:endParaRPr lang="en-US" sz="3200" b="1" dirty="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
        <p:nvSpPr>
          <p:cNvPr id="5" name="Rounded Rectangle 4"/>
          <p:cNvSpPr/>
          <p:nvPr/>
        </p:nvSpPr>
        <p:spPr>
          <a:xfrm>
            <a:off x="899592" y="4323184"/>
            <a:ext cx="1505728"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Pelatihan</a:t>
            </a:r>
            <a:endParaRPr lang="en-US" sz="2000" b="1" dirty="0">
              <a:solidFill>
                <a:srgbClr val="FFFFFF"/>
              </a:solidFill>
              <a:latin typeface="Bookman Old Style" panose="02050604050505020204" pitchFamily="18" charset="0"/>
            </a:endParaRPr>
          </a:p>
        </p:txBody>
      </p:sp>
      <p:sp>
        <p:nvSpPr>
          <p:cNvPr id="7" name="Rounded Rectangle 6"/>
          <p:cNvSpPr/>
          <p:nvPr/>
        </p:nvSpPr>
        <p:spPr>
          <a:xfrm>
            <a:off x="899592" y="2594992"/>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Ex. Com</a:t>
            </a:r>
          </a:p>
        </p:txBody>
      </p:sp>
      <p:sp>
        <p:nvSpPr>
          <p:cNvPr id="8" name="Rounded Rectangle 7"/>
          <p:cNvSpPr/>
          <p:nvPr/>
        </p:nvSpPr>
        <p:spPr>
          <a:xfrm>
            <a:off x="2477328" y="1700808"/>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 name="Title 1"/>
          <p:cNvSpPr txBox="1">
            <a:spLocks/>
          </p:cNvSpPr>
          <p:nvPr/>
        </p:nvSpPr>
        <p:spPr bwMode="auto">
          <a:xfrm>
            <a:off x="2621344" y="1889685"/>
            <a:ext cx="6127120" cy="39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fontAlgn="auto">
              <a:spcBef>
                <a:spcPts val="0"/>
              </a:spcBef>
              <a:spcAft>
                <a:spcPts val="0"/>
              </a:spcAft>
              <a:defRPr/>
            </a:pPr>
            <a:endParaRPr lang="en-US" sz="2400" dirty="0">
              <a:solidFill>
                <a:prstClr val="black"/>
              </a:solidFill>
            </a:endParaRPr>
          </a:p>
          <a:p>
            <a:pPr algn="l" fontAlgn="auto">
              <a:spcBef>
                <a:spcPts val="0"/>
              </a:spcBef>
              <a:spcAft>
                <a:spcPts val="0"/>
              </a:spcAft>
              <a:defRPr/>
            </a:pPr>
            <a:r>
              <a:rPr lang="en-US" sz="2400" dirty="0">
                <a:solidFill>
                  <a:prstClr val="black"/>
                </a:solidFill>
              </a:rPr>
              <a:t>  </a:t>
            </a:r>
            <a:r>
              <a:rPr lang="en-US" sz="2400" dirty="0" err="1">
                <a:solidFill>
                  <a:prstClr val="black"/>
                </a:solidFill>
              </a:rPr>
              <a:t>Memberikan</a:t>
            </a:r>
            <a:r>
              <a:rPr lang="en-US" sz="2400" dirty="0">
                <a:solidFill>
                  <a:prstClr val="black"/>
                </a:solidFill>
              </a:rPr>
              <a:t> </a:t>
            </a:r>
            <a:r>
              <a:rPr lang="en-US" sz="2400" dirty="0" err="1">
                <a:solidFill>
                  <a:prstClr val="black"/>
                </a:solidFill>
              </a:rPr>
              <a:t>konsultasi</a:t>
            </a:r>
            <a:r>
              <a:rPr lang="en-US" sz="2400" dirty="0">
                <a:solidFill>
                  <a:prstClr val="black"/>
                </a:solidFill>
              </a:rPr>
              <a:t>, </a:t>
            </a:r>
            <a:r>
              <a:rPr lang="en-US" sz="2400" dirty="0" err="1">
                <a:solidFill>
                  <a:prstClr val="black"/>
                </a:solidFill>
              </a:rPr>
              <a:t>bantuan</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pengarahan</a:t>
            </a:r>
            <a:r>
              <a:rPr lang="en-US" sz="2400" dirty="0">
                <a:solidFill>
                  <a:prstClr val="black"/>
                </a:solidFill>
              </a:rPr>
              <a:t> </a:t>
            </a:r>
            <a:r>
              <a:rPr lang="en-US" sz="2400" dirty="0" err="1">
                <a:solidFill>
                  <a:prstClr val="black"/>
                </a:solidFill>
              </a:rPr>
              <a:t>kepada</a:t>
            </a:r>
            <a:r>
              <a:rPr lang="en-US" sz="2400" dirty="0">
                <a:solidFill>
                  <a:prstClr val="black"/>
                </a:solidFill>
              </a:rPr>
              <a:t> </a:t>
            </a:r>
            <a:r>
              <a:rPr lang="en-US" sz="2400" dirty="0" err="1">
                <a:solidFill>
                  <a:prstClr val="black"/>
                </a:solidFill>
              </a:rPr>
              <a:t>manajeman</a:t>
            </a:r>
            <a:r>
              <a:rPr lang="en-US" sz="2400" dirty="0">
                <a:solidFill>
                  <a:prstClr val="black"/>
                </a:solidFill>
              </a:rPr>
              <a:t> </a:t>
            </a:r>
            <a:r>
              <a:rPr lang="en-US" sz="2400" dirty="0" err="1">
                <a:solidFill>
                  <a:prstClr val="black"/>
                </a:solidFill>
              </a:rPr>
              <a:t>atas</a:t>
            </a:r>
            <a:r>
              <a:rPr lang="en-US" sz="2400" dirty="0">
                <a:solidFill>
                  <a:prstClr val="black"/>
                </a:solidFill>
              </a:rPr>
              <a:t> </a:t>
            </a:r>
            <a:r>
              <a:rPr lang="en-US" sz="2400" dirty="0" err="1">
                <a:solidFill>
                  <a:prstClr val="black"/>
                </a:solidFill>
              </a:rPr>
              <a:t>masalah</a:t>
            </a:r>
            <a:r>
              <a:rPr lang="en-US" sz="2400" dirty="0">
                <a:solidFill>
                  <a:prstClr val="black"/>
                </a:solidFill>
              </a:rPr>
              <a:t> yang </a:t>
            </a:r>
            <a:r>
              <a:rPr lang="en-US" sz="2400" dirty="0" err="1">
                <a:solidFill>
                  <a:prstClr val="black"/>
                </a:solidFill>
              </a:rPr>
              <a:t>berhubungan</a:t>
            </a:r>
            <a:r>
              <a:rPr lang="en-US" sz="2400" dirty="0">
                <a:solidFill>
                  <a:prstClr val="black"/>
                </a:solidFill>
              </a:rPr>
              <a:t> </a:t>
            </a:r>
            <a:r>
              <a:rPr lang="en-US" sz="2400" dirty="0" err="1">
                <a:solidFill>
                  <a:prstClr val="black"/>
                </a:solidFill>
              </a:rPr>
              <a:t>dengan</a:t>
            </a:r>
            <a:r>
              <a:rPr lang="en-US" sz="2400" dirty="0">
                <a:solidFill>
                  <a:prstClr val="black"/>
                </a:solidFill>
              </a:rPr>
              <a:t> </a:t>
            </a:r>
            <a:r>
              <a:rPr lang="en-US" sz="2400" dirty="0" err="1">
                <a:solidFill>
                  <a:prstClr val="black"/>
                </a:solidFill>
              </a:rPr>
              <a:t>karyawan</a:t>
            </a:r>
            <a:r>
              <a:rPr lang="en-US" sz="2400" dirty="0">
                <a:solidFill>
                  <a:prstClr val="black"/>
                </a:solidFill>
              </a:rPr>
              <a:t> </a:t>
            </a:r>
          </a:p>
          <a:p>
            <a:pPr marL="457200" indent="-457200" algn="l" fontAlgn="auto">
              <a:spcBef>
                <a:spcPts val="0"/>
              </a:spcBef>
              <a:spcAft>
                <a:spcPts val="0"/>
              </a:spcAft>
              <a:buFont typeface="+mj-lt"/>
              <a:buAutoNum type="arabicPeriod"/>
              <a:defRPr/>
            </a:pPr>
            <a:r>
              <a:rPr lang="en-US" sz="2400" dirty="0" err="1">
                <a:solidFill>
                  <a:prstClr val="black"/>
                </a:solidFill>
              </a:rPr>
              <a:t>Direktur</a:t>
            </a:r>
            <a:r>
              <a:rPr lang="en-US" sz="2400" dirty="0">
                <a:solidFill>
                  <a:prstClr val="black"/>
                </a:solidFill>
              </a:rPr>
              <a:t>/Manager Internal </a:t>
            </a:r>
            <a:r>
              <a:rPr lang="en-US" sz="2400" dirty="0" err="1">
                <a:solidFill>
                  <a:prstClr val="black"/>
                </a:solidFill>
              </a:rPr>
              <a:t>Komunikasi</a:t>
            </a:r>
            <a:endParaRPr lang="en-US" sz="2400" dirty="0">
              <a:solidFill>
                <a:prstClr val="black"/>
              </a:solidFill>
            </a:endParaRPr>
          </a:p>
          <a:p>
            <a:pPr marL="457200" indent="-457200" algn="l" fontAlgn="auto">
              <a:spcBef>
                <a:spcPts val="0"/>
              </a:spcBef>
              <a:spcAft>
                <a:spcPts val="0"/>
              </a:spcAft>
              <a:buFont typeface="+mj-lt"/>
              <a:buAutoNum type="arabicPeriod"/>
              <a:defRPr/>
            </a:pPr>
            <a:r>
              <a:rPr lang="en-US" sz="2400" dirty="0" err="1">
                <a:solidFill>
                  <a:prstClr val="black"/>
                </a:solidFill>
              </a:rPr>
              <a:t>Karyawan</a:t>
            </a:r>
            <a:r>
              <a:rPr lang="en-US" sz="2400" dirty="0">
                <a:solidFill>
                  <a:prstClr val="black"/>
                </a:solidFill>
              </a:rPr>
              <a:t> </a:t>
            </a:r>
            <a:r>
              <a:rPr lang="en-US" sz="2400" dirty="0" err="1">
                <a:solidFill>
                  <a:prstClr val="black"/>
                </a:solidFill>
              </a:rPr>
              <a:t>Komunikasi</a:t>
            </a:r>
            <a:endParaRPr lang="en-US" sz="2400" dirty="0">
              <a:solidFill>
                <a:prstClr val="black"/>
              </a:solidFill>
            </a:endParaRPr>
          </a:p>
          <a:p>
            <a:pPr marL="457200" indent="-457200" algn="l" fontAlgn="auto">
              <a:spcBef>
                <a:spcPts val="0"/>
              </a:spcBef>
              <a:spcAft>
                <a:spcPts val="0"/>
              </a:spcAft>
              <a:buFont typeface="+mj-lt"/>
              <a:buAutoNum type="arabicPeriod"/>
              <a:defRPr/>
            </a:pPr>
            <a:r>
              <a:rPr lang="en-US" sz="2400" dirty="0">
                <a:solidFill>
                  <a:prstClr val="black"/>
                </a:solidFill>
              </a:rPr>
              <a:t>SPV. Cooperate Communication</a:t>
            </a:r>
          </a:p>
          <a:p>
            <a:pPr marL="457200" indent="-457200" algn="l" fontAlgn="auto">
              <a:spcBef>
                <a:spcPts val="0"/>
              </a:spcBef>
              <a:spcAft>
                <a:spcPts val="0"/>
              </a:spcAft>
              <a:buFont typeface="+mj-lt"/>
              <a:buAutoNum type="arabicPeriod"/>
              <a:defRPr/>
            </a:pPr>
            <a:r>
              <a:rPr lang="en-US" sz="2400" dirty="0">
                <a:solidFill>
                  <a:prstClr val="black"/>
                </a:solidFill>
              </a:rPr>
              <a:t>SPV. Communication</a:t>
            </a:r>
          </a:p>
          <a:p>
            <a:pPr marL="457200" indent="-457200" algn="l" fontAlgn="auto">
              <a:spcBef>
                <a:spcPts val="0"/>
              </a:spcBef>
              <a:spcAft>
                <a:spcPts val="0"/>
              </a:spcAft>
              <a:buFont typeface="+mj-lt"/>
              <a:buAutoNum type="arabicPeriod"/>
              <a:defRPr/>
            </a:pPr>
            <a:r>
              <a:rPr lang="en-US" sz="2400" dirty="0" err="1">
                <a:solidFill>
                  <a:prstClr val="black"/>
                </a:solidFill>
              </a:rPr>
              <a:t>Staf</a:t>
            </a:r>
            <a:r>
              <a:rPr lang="en-US" sz="2400" dirty="0">
                <a:solidFill>
                  <a:prstClr val="black"/>
                </a:solidFill>
              </a:rPr>
              <a:t> </a:t>
            </a:r>
            <a:r>
              <a:rPr lang="en-US" sz="2400" dirty="0" err="1">
                <a:solidFill>
                  <a:prstClr val="black"/>
                </a:solidFill>
              </a:rPr>
              <a:t>Komunikasi</a:t>
            </a:r>
            <a:endParaRPr lang="en-US" sz="2400" dirty="0">
              <a:solidFill>
                <a:prstClr val="black"/>
              </a:solidFill>
            </a:endParaRPr>
          </a:p>
          <a:p>
            <a:pPr marL="457200" indent="-457200" algn="l" fontAlgn="auto">
              <a:spcBef>
                <a:spcPts val="0"/>
              </a:spcBef>
              <a:spcAft>
                <a:spcPts val="0"/>
              </a:spcAft>
              <a:buFont typeface="+mj-lt"/>
              <a:buAutoNum type="arabicPeriod"/>
              <a:defRPr/>
            </a:pPr>
            <a:r>
              <a:rPr lang="en-US" sz="2400" dirty="0" err="1">
                <a:solidFill>
                  <a:prstClr val="black"/>
                </a:solidFill>
              </a:rPr>
              <a:t>Asosiasi</a:t>
            </a:r>
            <a:r>
              <a:rPr lang="en-US" sz="2400" dirty="0">
                <a:solidFill>
                  <a:prstClr val="black"/>
                </a:solidFill>
              </a:rPr>
              <a:t> </a:t>
            </a:r>
            <a:r>
              <a:rPr lang="en-US" sz="2400" dirty="0" err="1">
                <a:solidFill>
                  <a:prstClr val="black"/>
                </a:solidFill>
              </a:rPr>
              <a:t>Komunikasi</a:t>
            </a:r>
            <a:endParaRPr lang="en-US" sz="2400" dirty="0">
              <a:solidFill>
                <a:prstClr val="black"/>
              </a:solidFill>
            </a:endParaRPr>
          </a:p>
          <a:p>
            <a:pPr marL="457200" indent="-457200" algn="l" fontAlgn="auto">
              <a:spcBef>
                <a:spcPts val="0"/>
              </a:spcBef>
              <a:spcAft>
                <a:spcPts val="0"/>
              </a:spcAft>
              <a:buFont typeface="+mj-lt"/>
              <a:buAutoNum type="arabicPeriod"/>
              <a:defRPr/>
            </a:pPr>
            <a:r>
              <a:rPr lang="en-US" sz="2400" dirty="0" err="1">
                <a:solidFill>
                  <a:prstClr val="black"/>
                </a:solidFill>
              </a:rPr>
              <a:t>Spesialis</a:t>
            </a:r>
            <a:r>
              <a:rPr lang="en-US" sz="2400" dirty="0">
                <a:solidFill>
                  <a:prstClr val="black"/>
                </a:solidFill>
              </a:rPr>
              <a:t> </a:t>
            </a:r>
            <a:r>
              <a:rPr lang="en-US" sz="2400" dirty="0" err="1">
                <a:solidFill>
                  <a:prstClr val="black"/>
                </a:solidFill>
              </a:rPr>
              <a:t>Komunikasi</a:t>
            </a:r>
            <a:endParaRPr lang="en-US" sz="2400" dirty="0">
              <a:solidFill>
                <a:prstClr val="black"/>
              </a:solidFill>
            </a:endParaRPr>
          </a:p>
          <a:p>
            <a:pPr algn="l"/>
            <a:endParaRPr lang="en-US" sz="2400" dirty="0" smtClean="0">
              <a:solidFill>
                <a:srgbClr val="000000"/>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899592" y="1700808"/>
            <a:ext cx="1600200"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FFFFFF"/>
                </a:solidFill>
                <a:latin typeface="Bookman Old Style" panose="02050604050505020204" pitchFamily="18" charset="0"/>
              </a:rPr>
              <a:t>Int. Com</a:t>
            </a:r>
          </a:p>
        </p:txBody>
      </p:sp>
    </p:spTree>
    <p:extLst>
      <p:ext uri="{BB962C8B-B14F-4D97-AF65-F5344CB8AC3E}">
        <p14:creationId xmlns:p14="http://schemas.microsoft.com/office/powerpoint/2010/main" val="2114795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899592" y="5259288"/>
            <a:ext cx="16002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Penelitian</a:t>
            </a:r>
            <a:endParaRPr lang="en-US" sz="2000" b="1" dirty="0">
              <a:solidFill>
                <a:srgbClr val="FFFFFF"/>
              </a:solidFill>
              <a:latin typeface="Bookman Old Style" panose="02050604050505020204" pitchFamily="18" charset="0"/>
            </a:endParaRPr>
          </a:p>
        </p:txBody>
      </p:sp>
      <p:sp>
        <p:nvSpPr>
          <p:cNvPr id="10" name="Rounded Rectangle 9"/>
          <p:cNvSpPr/>
          <p:nvPr/>
        </p:nvSpPr>
        <p:spPr>
          <a:xfrm>
            <a:off x="899592" y="3459088"/>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err="1">
                <a:solidFill>
                  <a:srgbClr val="FFFFFF"/>
                </a:solidFill>
                <a:latin typeface="Bookman Old Style" panose="02050604050505020204" pitchFamily="18" charset="0"/>
              </a:rPr>
              <a:t>Publikasi</a:t>
            </a:r>
            <a:endParaRPr lang="en-US" sz="2000" b="1" dirty="0">
              <a:solidFill>
                <a:srgbClr val="FFFFFF"/>
              </a:solidFill>
              <a:latin typeface="Bookman Old Style" panose="02050604050505020204" pitchFamily="18" charset="0"/>
            </a:endParaRPr>
          </a:p>
        </p:txBody>
      </p:sp>
      <p:sp>
        <p:nvSpPr>
          <p:cNvPr id="5" name="Rounded Rectangle 4"/>
          <p:cNvSpPr/>
          <p:nvPr/>
        </p:nvSpPr>
        <p:spPr>
          <a:xfrm>
            <a:off x="899592" y="4323184"/>
            <a:ext cx="1505728"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Pelatihan</a:t>
            </a:r>
            <a:endParaRPr lang="en-US" sz="2000" b="1" dirty="0">
              <a:solidFill>
                <a:srgbClr val="FFFFFF"/>
              </a:solidFill>
              <a:latin typeface="Bookman Old Style" panose="02050604050505020204" pitchFamily="18" charset="0"/>
            </a:endParaRPr>
          </a:p>
        </p:txBody>
      </p:sp>
      <p:sp>
        <p:nvSpPr>
          <p:cNvPr id="7" name="Rounded Rectangle 6"/>
          <p:cNvSpPr/>
          <p:nvPr/>
        </p:nvSpPr>
        <p:spPr>
          <a:xfrm>
            <a:off x="899592" y="1628800"/>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Int. Com</a:t>
            </a:r>
          </a:p>
        </p:txBody>
      </p:sp>
      <p:sp>
        <p:nvSpPr>
          <p:cNvPr id="8" name="Rounded Rectangle 7"/>
          <p:cNvSpPr/>
          <p:nvPr/>
        </p:nvSpPr>
        <p:spPr>
          <a:xfrm>
            <a:off x="2477328" y="1700808"/>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 name="Title 1"/>
          <p:cNvSpPr txBox="1">
            <a:spLocks/>
          </p:cNvSpPr>
          <p:nvPr/>
        </p:nvSpPr>
        <p:spPr bwMode="auto">
          <a:xfrm>
            <a:off x="2621344" y="1889685"/>
            <a:ext cx="6127120" cy="39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2400" dirty="0" err="1">
                <a:solidFill>
                  <a:prstClr val="black"/>
                </a:solidFill>
              </a:rPr>
              <a:t>Mengarahkan</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mengkoordinasian</a:t>
            </a:r>
            <a:r>
              <a:rPr lang="en-US" sz="2400" dirty="0">
                <a:solidFill>
                  <a:prstClr val="black"/>
                </a:solidFill>
              </a:rPr>
              <a:t> </a:t>
            </a:r>
            <a:r>
              <a:rPr lang="en-US" sz="2400" dirty="0" err="1">
                <a:solidFill>
                  <a:prstClr val="black"/>
                </a:solidFill>
              </a:rPr>
              <a:t>semua</a:t>
            </a:r>
            <a:r>
              <a:rPr lang="en-US" sz="2400" dirty="0">
                <a:solidFill>
                  <a:prstClr val="black"/>
                </a:solidFill>
              </a:rPr>
              <a:t> </a:t>
            </a:r>
            <a:r>
              <a:rPr lang="en-US" sz="2400" dirty="0" err="1">
                <a:solidFill>
                  <a:prstClr val="black"/>
                </a:solidFill>
              </a:rPr>
              <a:t>kegiatandalam</a:t>
            </a:r>
            <a:r>
              <a:rPr lang="en-US" sz="2400" dirty="0">
                <a:solidFill>
                  <a:prstClr val="black"/>
                </a:solidFill>
              </a:rPr>
              <a:t> </a:t>
            </a:r>
            <a:r>
              <a:rPr lang="en-US" sz="2400" dirty="0" err="1">
                <a:solidFill>
                  <a:prstClr val="black"/>
                </a:solidFill>
              </a:rPr>
              <a:t>pengembangan</a:t>
            </a:r>
            <a:r>
              <a:rPr lang="en-US" sz="2400" dirty="0">
                <a:solidFill>
                  <a:prstClr val="black"/>
                </a:solidFill>
              </a:rPr>
              <a:t>, </a:t>
            </a:r>
            <a:r>
              <a:rPr lang="en-US" sz="2400" dirty="0" err="1">
                <a:solidFill>
                  <a:prstClr val="black"/>
                </a:solidFill>
              </a:rPr>
              <a:t>implementasi</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administrasi</a:t>
            </a:r>
            <a:r>
              <a:rPr lang="en-US" sz="2400" dirty="0">
                <a:solidFill>
                  <a:prstClr val="black"/>
                </a:solidFill>
              </a:rPr>
              <a:t> </a:t>
            </a:r>
            <a:r>
              <a:rPr lang="en-US" sz="2400" dirty="0" err="1" smtClean="0">
                <a:solidFill>
                  <a:prstClr val="black"/>
                </a:solidFill>
              </a:rPr>
              <a:t>perusahaan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Komunikasi</a:t>
            </a:r>
            <a:r>
              <a:rPr lang="en-US" sz="2400" dirty="0" smtClean="0">
                <a:solidFill>
                  <a:prstClr val="black"/>
                </a:solidFill>
              </a:rPr>
              <a:t> </a:t>
            </a:r>
            <a:r>
              <a:rPr lang="en-US" sz="2400" dirty="0" err="1" smtClean="0">
                <a:solidFill>
                  <a:prstClr val="black"/>
                </a:solidFill>
              </a:rPr>
              <a:t>Publik</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Hubungan</a:t>
            </a:r>
            <a:r>
              <a:rPr lang="en-US" sz="2400" dirty="0" smtClean="0">
                <a:solidFill>
                  <a:prstClr val="black"/>
                </a:solidFill>
              </a:rPr>
              <a:t> Perusahaan</a:t>
            </a:r>
          </a:p>
          <a:p>
            <a:pPr marL="457200" indent="-457200" algn="l">
              <a:buFont typeface="+mj-lt"/>
              <a:buAutoNum type="arabicPeriod"/>
            </a:pPr>
            <a:r>
              <a:rPr lang="en-US" sz="2400" dirty="0" err="1" smtClean="0">
                <a:solidFill>
                  <a:prstClr val="black"/>
                </a:solidFill>
              </a:rPr>
              <a:t>Asisten</a:t>
            </a:r>
            <a:r>
              <a:rPr lang="en-US" sz="2400" dirty="0" smtClean="0">
                <a:solidFill>
                  <a:prstClr val="black"/>
                </a:solidFill>
              </a:rPr>
              <a:t> </a:t>
            </a:r>
            <a:r>
              <a:rPr lang="en-US" sz="2400" dirty="0" err="1" smtClean="0">
                <a:solidFill>
                  <a:prstClr val="black"/>
                </a:solidFill>
              </a:rPr>
              <a:t>Pegawai</a:t>
            </a:r>
            <a:r>
              <a:rPr lang="en-US" sz="2400" dirty="0" smtClean="0">
                <a:solidFill>
                  <a:prstClr val="black"/>
                </a:solidFill>
              </a:rPr>
              <a:t> </a:t>
            </a:r>
            <a:r>
              <a:rPr lang="en-US" sz="2400" dirty="0" err="1" smtClean="0">
                <a:solidFill>
                  <a:prstClr val="black"/>
                </a:solidFill>
              </a:rPr>
              <a:t>Humas</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Direktur</a:t>
            </a:r>
            <a:r>
              <a:rPr lang="en-US" sz="2400" dirty="0" smtClean="0">
                <a:solidFill>
                  <a:prstClr val="black"/>
                </a:solidFill>
              </a:rPr>
              <a:t> </a:t>
            </a:r>
            <a:r>
              <a:rPr lang="en-US" sz="2400" dirty="0" err="1" smtClean="0">
                <a:solidFill>
                  <a:prstClr val="black"/>
                </a:solidFill>
              </a:rPr>
              <a:t>Informasi</a:t>
            </a:r>
            <a:r>
              <a:rPr lang="en-US" sz="2400" dirty="0" smtClean="0">
                <a:solidFill>
                  <a:prstClr val="black"/>
                </a:solidFill>
              </a:rPr>
              <a:t> </a:t>
            </a:r>
            <a:r>
              <a:rPr lang="en-US" sz="2400" dirty="0" err="1" smtClean="0">
                <a:solidFill>
                  <a:prstClr val="black"/>
                </a:solidFill>
              </a:rPr>
              <a:t>Publik</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Manajer</a:t>
            </a:r>
            <a:r>
              <a:rPr lang="en-US" sz="2400" dirty="0">
                <a:solidFill>
                  <a:prstClr val="black"/>
                </a:solidFill>
              </a:rPr>
              <a:t> </a:t>
            </a:r>
            <a:r>
              <a:rPr lang="en-US" sz="2400" dirty="0" err="1" smtClean="0">
                <a:solidFill>
                  <a:prstClr val="black"/>
                </a:solidFill>
              </a:rPr>
              <a:t>Informasi</a:t>
            </a:r>
            <a:r>
              <a:rPr lang="en-US" sz="2400" dirty="0" smtClean="0">
                <a:solidFill>
                  <a:prstClr val="black"/>
                </a:solidFill>
              </a:rPr>
              <a:t> </a:t>
            </a:r>
            <a:r>
              <a:rPr lang="en-US" sz="2400" dirty="0" err="1" smtClean="0">
                <a:solidFill>
                  <a:prstClr val="black"/>
                </a:solidFill>
              </a:rPr>
              <a:t>Publik</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Manajer</a:t>
            </a:r>
            <a:r>
              <a:rPr lang="en-US" sz="2400" dirty="0" smtClean="0">
                <a:solidFill>
                  <a:prstClr val="black"/>
                </a:solidFill>
              </a:rPr>
              <a:t> </a:t>
            </a:r>
            <a:r>
              <a:rPr lang="en-US" sz="2400" dirty="0" err="1" smtClean="0">
                <a:solidFill>
                  <a:prstClr val="black"/>
                </a:solidFill>
              </a:rPr>
              <a:t>Humas</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Konsultan</a:t>
            </a:r>
            <a:r>
              <a:rPr lang="en-US" sz="2400" dirty="0" smtClean="0">
                <a:solidFill>
                  <a:prstClr val="black"/>
                </a:solidFill>
              </a:rPr>
              <a:t> </a:t>
            </a:r>
            <a:r>
              <a:rPr lang="en-US" sz="2400" dirty="0" err="1" smtClean="0">
                <a:solidFill>
                  <a:prstClr val="black"/>
                </a:solidFill>
              </a:rPr>
              <a:t>Humas</a:t>
            </a:r>
            <a:endParaRPr lang="en-US" sz="2400" dirty="0">
              <a:solidFill>
                <a:prstClr val="black"/>
              </a:solidFill>
            </a:endParaRPr>
          </a:p>
          <a:p>
            <a:pPr algn="l"/>
            <a:endParaRPr lang="en-US" sz="2400" dirty="0" smtClean="0">
              <a:solidFill>
                <a:srgbClr val="000000"/>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899592" y="2577312"/>
            <a:ext cx="1600200"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FFFFFF"/>
                </a:solidFill>
                <a:latin typeface="Bookman Old Style" panose="02050604050505020204" pitchFamily="18" charset="0"/>
              </a:rPr>
              <a:t>Ex. Com</a:t>
            </a:r>
          </a:p>
        </p:txBody>
      </p:sp>
      <p:sp>
        <p:nvSpPr>
          <p:cNvPr id="12" name="Rectangle 11"/>
          <p:cNvSpPr/>
          <p:nvPr/>
        </p:nvSpPr>
        <p:spPr>
          <a:xfrm>
            <a:off x="404902" y="404664"/>
            <a:ext cx="8267841" cy="584775"/>
          </a:xfrm>
          <a:prstGeom prst="rect">
            <a:avLst/>
          </a:prstGeom>
          <a:noFill/>
        </p:spPr>
        <p:txBody>
          <a:bodyPr wrap="none" lIns="91440" tIns="45720" rIns="91440" bIns="45720">
            <a:spAutoFit/>
          </a:bodyPr>
          <a:lstStyle/>
          <a:p>
            <a:pPr algn="ctr"/>
            <a:r>
              <a:rPr lang="en-US" sz="3200" b="1" dirty="0" smtClean="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Charles Petrie and Associate (1975)</a:t>
            </a:r>
            <a:endParaRPr lang="en-US" sz="3200" b="1" dirty="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316925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899592" y="5259288"/>
            <a:ext cx="16002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Penelitian</a:t>
            </a:r>
            <a:endParaRPr lang="en-US" sz="2000" b="1" dirty="0">
              <a:solidFill>
                <a:srgbClr val="FFFFFF"/>
              </a:solidFill>
              <a:latin typeface="Bookman Old Style" panose="02050604050505020204" pitchFamily="18" charset="0"/>
            </a:endParaRPr>
          </a:p>
        </p:txBody>
      </p:sp>
      <p:sp>
        <p:nvSpPr>
          <p:cNvPr id="10" name="Rounded Rectangle 9"/>
          <p:cNvSpPr/>
          <p:nvPr/>
        </p:nvSpPr>
        <p:spPr>
          <a:xfrm>
            <a:off x="899592" y="2522984"/>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Ex. Com</a:t>
            </a:r>
          </a:p>
        </p:txBody>
      </p:sp>
      <p:sp>
        <p:nvSpPr>
          <p:cNvPr id="5" name="Rounded Rectangle 4"/>
          <p:cNvSpPr/>
          <p:nvPr/>
        </p:nvSpPr>
        <p:spPr>
          <a:xfrm>
            <a:off x="899592" y="4323184"/>
            <a:ext cx="1505728"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Pelatihan</a:t>
            </a:r>
            <a:endParaRPr lang="en-US" sz="2000" b="1" dirty="0">
              <a:solidFill>
                <a:srgbClr val="FFFFFF"/>
              </a:solidFill>
              <a:latin typeface="Bookman Old Style" panose="02050604050505020204" pitchFamily="18" charset="0"/>
            </a:endParaRPr>
          </a:p>
        </p:txBody>
      </p:sp>
      <p:sp>
        <p:nvSpPr>
          <p:cNvPr id="7" name="Rounded Rectangle 6"/>
          <p:cNvSpPr/>
          <p:nvPr/>
        </p:nvSpPr>
        <p:spPr>
          <a:xfrm>
            <a:off x="899592" y="1628800"/>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Int. Com</a:t>
            </a:r>
          </a:p>
        </p:txBody>
      </p:sp>
      <p:sp>
        <p:nvSpPr>
          <p:cNvPr id="8" name="Rounded Rectangle 7"/>
          <p:cNvSpPr/>
          <p:nvPr/>
        </p:nvSpPr>
        <p:spPr>
          <a:xfrm>
            <a:off x="2477328" y="1700808"/>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 name="Title 1"/>
          <p:cNvSpPr txBox="1">
            <a:spLocks/>
          </p:cNvSpPr>
          <p:nvPr/>
        </p:nvSpPr>
        <p:spPr bwMode="auto">
          <a:xfrm>
            <a:off x="2627784" y="2177717"/>
            <a:ext cx="6127120" cy="39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2400" dirty="0" err="1">
                <a:solidFill>
                  <a:prstClr val="black"/>
                </a:solidFill>
              </a:rPr>
              <a:t>Mengakuisisi</a:t>
            </a:r>
            <a:r>
              <a:rPr lang="en-US" sz="2400" dirty="0">
                <a:solidFill>
                  <a:prstClr val="black"/>
                </a:solidFill>
              </a:rPr>
              <a:t>, </a:t>
            </a:r>
            <a:r>
              <a:rPr lang="en-US" sz="2400" dirty="0" err="1">
                <a:solidFill>
                  <a:prstClr val="black"/>
                </a:solidFill>
              </a:rPr>
              <a:t>mengembangkan</a:t>
            </a:r>
            <a:r>
              <a:rPr lang="en-US" sz="2400" dirty="0">
                <a:solidFill>
                  <a:prstClr val="black"/>
                </a:solidFill>
              </a:rPr>
              <a:t>, </a:t>
            </a:r>
            <a:r>
              <a:rPr lang="en-US" sz="2400" dirty="0" err="1">
                <a:solidFill>
                  <a:prstClr val="black"/>
                </a:solidFill>
              </a:rPr>
              <a:t>membuat</a:t>
            </a:r>
            <a:r>
              <a:rPr lang="en-US" sz="2400" dirty="0">
                <a:solidFill>
                  <a:prstClr val="black"/>
                </a:solidFill>
              </a:rPr>
              <a:t> </a:t>
            </a:r>
            <a:r>
              <a:rPr lang="en-US" sz="2400" dirty="0" err="1">
                <a:solidFill>
                  <a:prstClr val="black"/>
                </a:solidFill>
              </a:rPr>
              <a:t>buku</a:t>
            </a:r>
            <a:r>
              <a:rPr lang="en-US" sz="2400" dirty="0">
                <a:solidFill>
                  <a:prstClr val="black"/>
                </a:solidFill>
              </a:rPr>
              <a:t> </a:t>
            </a:r>
            <a:r>
              <a:rPr lang="en-US" sz="2400" dirty="0" err="1">
                <a:solidFill>
                  <a:prstClr val="black"/>
                </a:solidFill>
              </a:rPr>
              <a:t>komunikasi</a:t>
            </a:r>
            <a:r>
              <a:rPr lang="en-US" sz="2400" dirty="0">
                <a:solidFill>
                  <a:prstClr val="black"/>
                </a:solidFill>
              </a:rPr>
              <a:t>, </a:t>
            </a:r>
            <a:r>
              <a:rPr lang="en-US" sz="2400" dirty="0" err="1">
                <a:solidFill>
                  <a:prstClr val="black"/>
                </a:solidFill>
              </a:rPr>
              <a:t>mempresentasekan</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smtClean="0">
                <a:solidFill>
                  <a:prstClr val="black"/>
                </a:solidFill>
              </a:rPr>
              <a:t>mempromosikan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Penasihat</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Manajer</a:t>
            </a:r>
            <a:r>
              <a:rPr lang="en-US" sz="2400" dirty="0" smtClean="0">
                <a:solidFill>
                  <a:prstClr val="black"/>
                </a:solidFill>
              </a:rPr>
              <a:t> </a:t>
            </a:r>
            <a:r>
              <a:rPr lang="en-US" sz="2400" dirty="0" err="1" smtClean="0">
                <a:solidFill>
                  <a:prstClr val="black"/>
                </a:solidFill>
              </a:rPr>
              <a:t>Berita</a:t>
            </a:r>
            <a:r>
              <a:rPr lang="en-US" sz="2400" dirty="0" smtClean="0">
                <a:solidFill>
                  <a:prstClr val="black"/>
                </a:solidFill>
              </a:rPr>
              <a:t> </a:t>
            </a:r>
            <a:r>
              <a:rPr lang="en-US" sz="2400" dirty="0" err="1" smtClean="0">
                <a:solidFill>
                  <a:prstClr val="black"/>
                </a:solidFill>
              </a:rPr>
              <a:t>Umum</a:t>
            </a:r>
            <a:endParaRPr lang="en-US" sz="2400" dirty="0" smtClean="0">
              <a:solidFill>
                <a:prstClr val="black"/>
              </a:solidFill>
            </a:endParaRPr>
          </a:p>
          <a:p>
            <a:pPr marL="457200" indent="-457200" algn="l">
              <a:buFont typeface="+mj-lt"/>
              <a:buAutoNum type="arabicPeriod"/>
            </a:pPr>
            <a:r>
              <a:rPr lang="en-US" sz="2400" dirty="0" smtClean="0">
                <a:solidFill>
                  <a:prstClr val="black"/>
                </a:solidFill>
              </a:rPr>
              <a:t>Editor Senior</a:t>
            </a:r>
          </a:p>
          <a:p>
            <a:pPr marL="457200" indent="-457200" algn="l">
              <a:buFont typeface="+mj-lt"/>
              <a:buAutoNum type="arabicPeriod"/>
            </a:pPr>
            <a:r>
              <a:rPr lang="en-US" sz="2400" dirty="0" err="1" smtClean="0">
                <a:solidFill>
                  <a:prstClr val="black"/>
                </a:solidFill>
              </a:rPr>
              <a:t>Pengawas</a:t>
            </a:r>
            <a:r>
              <a:rPr lang="en-US" sz="2400" dirty="0" smtClean="0">
                <a:solidFill>
                  <a:prstClr val="black"/>
                </a:solidFill>
              </a:rPr>
              <a:t> </a:t>
            </a:r>
            <a:r>
              <a:rPr lang="en-US" sz="2400" dirty="0" err="1" smtClean="0">
                <a:solidFill>
                  <a:prstClr val="black"/>
                </a:solidFill>
              </a:rPr>
              <a:t>Berita</a:t>
            </a:r>
            <a:endParaRPr lang="en-US" sz="2400" dirty="0" smtClean="0">
              <a:solidFill>
                <a:prstClr val="black"/>
              </a:solidFill>
            </a:endParaRPr>
          </a:p>
          <a:p>
            <a:pPr marL="457200" indent="-457200" algn="l">
              <a:buFont typeface="+mj-lt"/>
              <a:buAutoNum type="arabicPeriod"/>
            </a:pPr>
            <a:r>
              <a:rPr lang="en-US" sz="2400" dirty="0" smtClean="0">
                <a:solidFill>
                  <a:prstClr val="black"/>
                </a:solidFill>
              </a:rPr>
              <a:t>Editor</a:t>
            </a:r>
          </a:p>
          <a:p>
            <a:pPr marL="457200" indent="-457200" algn="l">
              <a:buFont typeface="+mj-lt"/>
              <a:buAutoNum type="arabicPeriod"/>
            </a:pPr>
            <a:r>
              <a:rPr lang="en-US" sz="2400" dirty="0" err="1" smtClean="0">
                <a:solidFill>
                  <a:prstClr val="black"/>
                </a:solidFill>
              </a:rPr>
              <a:t>Asisten</a:t>
            </a:r>
            <a:r>
              <a:rPr lang="en-US" sz="2400" dirty="0" smtClean="0">
                <a:solidFill>
                  <a:prstClr val="black"/>
                </a:solidFill>
              </a:rPr>
              <a:t> Editor</a:t>
            </a:r>
          </a:p>
          <a:p>
            <a:pPr marL="457200" indent="-457200" algn="l">
              <a:buFont typeface="+mj-lt"/>
              <a:buAutoNum type="arabicPeriod"/>
            </a:pPr>
            <a:r>
              <a:rPr lang="en-US" sz="2400" dirty="0" err="1" smtClean="0">
                <a:solidFill>
                  <a:prstClr val="black"/>
                </a:solidFill>
              </a:rPr>
              <a:t>Penulis</a:t>
            </a:r>
            <a:endParaRPr lang="en-US" sz="2400" dirty="0">
              <a:solidFill>
                <a:prstClr val="black"/>
              </a:solidFill>
            </a:endParaRPr>
          </a:p>
          <a:p>
            <a:pPr marL="457200" indent="-457200" algn="l">
              <a:buFont typeface="+mj-lt"/>
              <a:buAutoNum type="arabicPeriod"/>
            </a:pPr>
            <a:endParaRPr lang="en-US" sz="2400" dirty="0" smtClean="0">
              <a:solidFill>
                <a:srgbClr val="000000"/>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899592" y="3429000"/>
            <a:ext cx="1721752"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rgbClr val="FFFFFF"/>
                </a:solidFill>
                <a:latin typeface="Bookman Old Style" panose="02050604050505020204" pitchFamily="18" charset="0"/>
              </a:rPr>
              <a:t>Publikasi</a:t>
            </a:r>
            <a:endParaRPr lang="en-US" sz="2400" b="1" dirty="0">
              <a:solidFill>
                <a:srgbClr val="FFFFFF"/>
              </a:solidFill>
              <a:latin typeface="Bookman Old Style" panose="02050604050505020204" pitchFamily="18" charset="0"/>
            </a:endParaRPr>
          </a:p>
        </p:txBody>
      </p:sp>
      <p:sp>
        <p:nvSpPr>
          <p:cNvPr id="12" name="Rectangle 11"/>
          <p:cNvSpPr/>
          <p:nvPr/>
        </p:nvSpPr>
        <p:spPr>
          <a:xfrm>
            <a:off x="404902" y="404664"/>
            <a:ext cx="8267841" cy="584775"/>
          </a:xfrm>
          <a:prstGeom prst="rect">
            <a:avLst/>
          </a:prstGeom>
          <a:noFill/>
        </p:spPr>
        <p:txBody>
          <a:bodyPr wrap="none" lIns="91440" tIns="45720" rIns="91440" bIns="45720">
            <a:spAutoFit/>
          </a:bodyPr>
          <a:lstStyle/>
          <a:p>
            <a:pPr algn="ctr"/>
            <a:r>
              <a:rPr lang="en-US" sz="3200" b="1" dirty="0" smtClean="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Charles Petrie and Associate (1975)</a:t>
            </a:r>
            <a:endParaRPr lang="en-US" sz="3200" b="1" dirty="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1488030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899592" y="5259288"/>
            <a:ext cx="16002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Penelitian</a:t>
            </a:r>
            <a:endParaRPr lang="en-US" sz="2000" b="1" dirty="0">
              <a:solidFill>
                <a:srgbClr val="FFFFFF"/>
              </a:solidFill>
              <a:latin typeface="Bookman Old Style" panose="02050604050505020204" pitchFamily="18" charset="0"/>
            </a:endParaRPr>
          </a:p>
        </p:txBody>
      </p:sp>
      <p:sp>
        <p:nvSpPr>
          <p:cNvPr id="10" name="Rounded Rectangle 9"/>
          <p:cNvSpPr/>
          <p:nvPr/>
        </p:nvSpPr>
        <p:spPr>
          <a:xfrm>
            <a:off x="899592" y="2522984"/>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Ex. Com</a:t>
            </a:r>
          </a:p>
        </p:txBody>
      </p:sp>
      <p:sp>
        <p:nvSpPr>
          <p:cNvPr id="5" name="Rounded Rectangle 4"/>
          <p:cNvSpPr/>
          <p:nvPr/>
        </p:nvSpPr>
        <p:spPr>
          <a:xfrm>
            <a:off x="899592" y="3459088"/>
            <a:ext cx="1505728"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Publikasi</a:t>
            </a:r>
            <a:endParaRPr lang="en-US" sz="2000" b="1" dirty="0">
              <a:solidFill>
                <a:srgbClr val="FFFFFF"/>
              </a:solidFill>
              <a:latin typeface="Bookman Old Style" panose="02050604050505020204" pitchFamily="18" charset="0"/>
            </a:endParaRPr>
          </a:p>
        </p:txBody>
      </p:sp>
      <p:sp>
        <p:nvSpPr>
          <p:cNvPr id="7" name="Rounded Rectangle 6"/>
          <p:cNvSpPr/>
          <p:nvPr/>
        </p:nvSpPr>
        <p:spPr>
          <a:xfrm>
            <a:off x="899592" y="1628800"/>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Int. Com</a:t>
            </a:r>
          </a:p>
        </p:txBody>
      </p:sp>
      <p:sp>
        <p:nvSpPr>
          <p:cNvPr id="8" name="Rounded Rectangle 7"/>
          <p:cNvSpPr/>
          <p:nvPr/>
        </p:nvSpPr>
        <p:spPr>
          <a:xfrm>
            <a:off x="2477328" y="1700808"/>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 name="Title 1"/>
          <p:cNvSpPr txBox="1">
            <a:spLocks/>
          </p:cNvSpPr>
          <p:nvPr/>
        </p:nvSpPr>
        <p:spPr bwMode="auto">
          <a:xfrm>
            <a:off x="2627784" y="2177717"/>
            <a:ext cx="6127120" cy="39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2400" dirty="0" err="1">
                <a:solidFill>
                  <a:prstClr val="black"/>
                </a:solidFill>
              </a:rPr>
              <a:t>Mengatur</a:t>
            </a:r>
            <a:r>
              <a:rPr lang="en-US" sz="2400" dirty="0">
                <a:solidFill>
                  <a:prstClr val="black"/>
                </a:solidFill>
              </a:rPr>
              <a:t>, </a:t>
            </a:r>
            <a:r>
              <a:rPr lang="en-US" sz="2400" dirty="0" err="1">
                <a:solidFill>
                  <a:prstClr val="black"/>
                </a:solidFill>
              </a:rPr>
              <a:t>merencanakan</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mengkoordinasikan</a:t>
            </a:r>
            <a:r>
              <a:rPr lang="en-US" sz="2400" dirty="0">
                <a:solidFill>
                  <a:prstClr val="black"/>
                </a:solidFill>
              </a:rPr>
              <a:t> </a:t>
            </a:r>
            <a:r>
              <a:rPr lang="en-US" sz="2400" dirty="0" err="1">
                <a:solidFill>
                  <a:prstClr val="black"/>
                </a:solidFill>
              </a:rPr>
              <a:t>kegiatan</a:t>
            </a:r>
            <a:r>
              <a:rPr lang="en-US" sz="2400" dirty="0">
                <a:solidFill>
                  <a:prstClr val="black"/>
                </a:solidFill>
              </a:rPr>
              <a:t> </a:t>
            </a:r>
            <a:r>
              <a:rPr lang="en-US" sz="2400" dirty="0" err="1">
                <a:solidFill>
                  <a:prstClr val="black"/>
                </a:solidFill>
              </a:rPr>
              <a:t>pelatihan</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aktivias</a:t>
            </a:r>
            <a:r>
              <a:rPr lang="en-US" sz="2400" dirty="0">
                <a:solidFill>
                  <a:prstClr val="black"/>
                </a:solidFill>
              </a:rPr>
              <a:t> </a:t>
            </a:r>
            <a:r>
              <a:rPr lang="en-US" sz="2400" dirty="0" err="1" smtClean="0">
                <a:solidFill>
                  <a:prstClr val="black"/>
                </a:solidFill>
              </a:rPr>
              <a:t>pengembangan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Spesialist</a:t>
            </a:r>
            <a:r>
              <a:rPr lang="en-US" sz="2400" dirty="0" smtClean="0">
                <a:solidFill>
                  <a:prstClr val="black"/>
                </a:solidFill>
              </a:rPr>
              <a:t> </a:t>
            </a:r>
            <a:r>
              <a:rPr lang="en-US" sz="2400" dirty="0" err="1" smtClean="0">
                <a:solidFill>
                  <a:prstClr val="black"/>
                </a:solidFill>
              </a:rPr>
              <a:t>Bahan</a:t>
            </a:r>
            <a:r>
              <a:rPr lang="en-US" sz="2400" dirty="0" smtClean="0">
                <a:solidFill>
                  <a:prstClr val="black"/>
                </a:solidFill>
              </a:rPr>
              <a:t> </a:t>
            </a:r>
            <a:r>
              <a:rPr lang="en-US" sz="2400" dirty="0" err="1" smtClean="0">
                <a:solidFill>
                  <a:prstClr val="black"/>
                </a:solidFill>
              </a:rPr>
              <a:t>Pelatihan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Pemimpin</a:t>
            </a:r>
            <a:r>
              <a:rPr lang="en-US" sz="2400" dirty="0" smtClean="0">
                <a:solidFill>
                  <a:prstClr val="black"/>
                </a:solidFill>
              </a:rPr>
              <a:t>, </a:t>
            </a:r>
            <a:r>
              <a:rPr lang="en-US" sz="2400" dirty="0" err="1" smtClean="0">
                <a:solidFill>
                  <a:prstClr val="black"/>
                </a:solidFill>
              </a:rPr>
              <a:t>Pelatihan</a:t>
            </a:r>
            <a:r>
              <a:rPr lang="en-US" sz="2400" dirty="0" smtClean="0">
                <a:solidFill>
                  <a:prstClr val="black"/>
                </a:solidFill>
              </a:rPr>
              <a:t> </a:t>
            </a:r>
            <a:r>
              <a:rPr lang="en-US" sz="2400" dirty="0" err="1" smtClean="0">
                <a:solidFill>
                  <a:prstClr val="black"/>
                </a:solidFill>
              </a:rPr>
              <a:t>dan</a:t>
            </a:r>
            <a:r>
              <a:rPr lang="en-US" sz="2400" dirty="0" smtClean="0">
                <a:solidFill>
                  <a:prstClr val="black"/>
                </a:solidFill>
              </a:rPr>
              <a:t> </a:t>
            </a:r>
            <a:r>
              <a:rPr lang="en-US" sz="2400" dirty="0" err="1" smtClean="0">
                <a:solidFill>
                  <a:prstClr val="black"/>
                </a:solidFill>
              </a:rPr>
              <a:t>Komunikasi</a:t>
            </a:r>
            <a:endParaRPr lang="en-US" sz="2400" dirty="0" smtClean="0">
              <a:solidFill>
                <a:prstClr val="black"/>
              </a:solidFill>
            </a:endParaRPr>
          </a:p>
          <a:p>
            <a:pPr marL="457200" indent="-457200" algn="l">
              <a:buFont typeface="+mj-lt"/>
              <a:buAutoNum type="arabicPeriod"/>
            </a:pPr>
            <a:r>
              <a:rPr lang="en-US" sz="2400" dirty="0" smtClean="0">
                <a:solidFill>
                  <a:prstClr val="black"/>
                </a:solidFill>
              </a:rPr>
              <a:t>Administrator, </a:t>
            </a:r>
            <a:r>
              <a:rPr lang="en-US" sz="2400" dirty="0" err="1" smtClean="0">
                <a:solidFill>
                  <a:prstClr val="black"/>
                </a:solidFill>
              </a:rPr>
              <a:t>Pelatihan</a:t>
            </a:r>
            <a:r>
              <a:rPr lang="en-US" sz="2400" dirty="0" smtClean="0">
                <a:solidFill>
                  <a:prstClr val="black"/>
                </a:solidFill>
              </a:rPr>
              <a:t> &amp; </a:t>
            </a:r>
            <a:r>
              <a:rPr lang="en-US" sz="2400" dirty="0" err="1" smtClean="0">
                <a:solidFill>
                  <a:prstClr val="black"/>
                </a:solidFill>
              </a:rPr>
              <a:t>Pengembangan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Produser</a:t>
            </a:r>
            <a:r>
              <a:rPr lang="en-US" sz="2400" dirty="0" smtClean="0">
                <a:solidFill>
                  <a:prstClr val="black"/>
                </a:solidFill>
              </a:rPr>
              <a:t> Film</a:t>
            </a:r>
          </a:p>
          <a:p>
            <a:pPr marL="457200" indent="-457200" algn="l">
              <a:buFont typeface="+mj-lt"/>
              <a:buAutoNum type="arabicPeriod"/>
            </a:pPr>
            <a:r>
              <a:rPr lang="en-US" sz="2400" dirty="0" err="1" smtClean="0">
                <a:solidFill>
                  <a:prstClr val="black"/>
                </a:solidFill>
              </a:rPr>
              <a:t>Koordinator</a:t>
            </a:r>
            <a:r>
              <a:rPr lang="en-US" sz="2400" dirty="0" smtClean="0">
                <a:solidFill>
                  <a:prstClr val="black"/>
                </a:solidFill>
              </a:rPr>
              <a:t> Internal </a:t>
            </a:r>
            <a:r>
              <a:rPr lang="en-US" sz="2400" dirty="0" err="1" smtClean="0">
                <a:solidFill>
                  <a:prstClr val="black"/>
                </a:solidFill>
              </a:rPr>
              <a:t>Peruhaan</a:t>
            </a:r>
            <a:r>
              <a:rPr lang="en-US" sz="2400" dirty="0" smtClean="0">
                <a:solidFill>
                  <a:prstClr val="black"/>
                </a:solidFill>
              </a:rPr>
              <a:t> TV</a:t>
            </a:r>
          </a:p>
          <a:p>
            <a:pPr marL="457200" indent="-457200" algn="l">
              <a:buFont typeface="+mj-lt"/>
              <a:buAutoNum type="arabicPeriod"/>
            </a:pPr>
            <a:r>
              <a:rPr lang="en-US" sz="2400" dirty="0" err="1" smtClean="0">
                <a:solidFill>
                  <a:prstClr val="black"/>
                </a:solidFill>
              </a:rPr>
              <a:t>Direktur</a:t>
            </a:r>
            <a:r>
              <a:rPr lang="en-US" sz="2400" dirty="0" smtClean="0">
                <a:solidFill>
                  <a:prstClr val="black"/>
                </a:solidFill>
              </a:rPr>
              <a:t> TV </a:t>
            </a:r>
            <a:r>
              <a:rPr lang="en-US" sz="2400" dirty="0" err="1" smtClean="0">
                <a:solidFill>
                  <a:prstClr val="black"/>
                </a:solidFill>
              </a:rPr>
              <a:t>Kabel</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Jasa</a:t>
            </a:r>
            <a:r>
              <a:rPr lang="en-US" sz="2400" dirty="0" smtClean="0">
                <a:solidFill>
                  <a:prstClr val="black"/>
                </a:solidFill>
              </a:rPr>
              <a:t> </a:t>
            </a:r>
            <a:r>
              <a:rPr lang="en-US" sz="2400" dirty="0" err="1" smtClean="0">
                <a:solidFill>
                  <a:prstClr val="black"/>
                </a:solidFill>
              </a:rPr>
              <a:t>Foto</a:t>
            </a:r>
            <a:r>
              <a:rPr lang="en-US" sz="2400" dirty="0" smtClean="0">
                <a:solidFill>
                  <a:prstClr val="black"/>
                </a:solidFill>
              </a:rPr>
              <a:t> audio – video</a:t>
            </a:r>
          </a:p>
          <a:p>
            <a:pPr marL="457200" indent="-457200" algn="l">
              <a:buFont typeface="+mj-lt"/>
              <a:buAutoNum type="arabicPeriod"/>
            </a:pPr>
            <a:endParaRPr lang="en-US" sz="2400" dirty="0">
              <a:solidFill>
                <a:prstClr val="black"/>
              </a:solidFill>
            </a:endParaRPr>
          </a:p>
          <a:p>
            <a:pPr algn="l"/>
            <a:endParaRPr lang="en-US" sz="2400" dirty="0" smtClean="0">
              <a:solidFill>
                <a:srgbClr val="000000"/>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899592" y="4377512"/>
            <a:ext cx="1721752"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rgbClr val="FFFFFF"/>
                </a:solidFill>
                <a:latin typeface="Bookman Old Style" panose="02050604050505020204" pitchFamily="18" charset="0"/>
              </a:rPr>
              <a:t>Pelatihan</a:t>
            </a:r>
            <a:endParaRPr lang="en-US" sz="2400" b="1" dirty="0">
              <a:solidFill>
                <a:srgbClr val="FFFFFF"/>
              </a:solidFill>
              <a:latin typeface="Bookman Old Style" panose="02050604050505020204" pitchFamily="18" charset="0"/>
            </a:endParaRPr>
          </a:p>
        </p:txBody>
      </p:sp>
      <p:sp>
        <p:nvSpPr>
          <p:cNvPr id="12" name="Rectangle 11"/>
          <p:cNvSpPr/>
          <p:nvPr/>
        </p:nvSpPr>
        <p:spPr>
          <a:xfrm>
            <a:off x="404902" y="404664"/>
            <a:ext cx="8267841" cy="584775"/>
          </a:xfrm>
          <a:prstGeom prst="rect">
            <a:avLst/>
          </a:prstGeom>
          <a:noFill/>
        </p:spPr>
        <p:txBody>
          <a:bodyPr wrap="none" lIns="91440" tIns="45720" rIns="91440" bIns="45720">
            <a:spAutoFit/>
          </a:bodyPr>
          <a:lstStyle/>
          <a:p>
            <a:pPr algn="ctr"/>
            <a:r>
              <a:rPr lang="en-US" sz="3200" b="1" dirty="0" smtClean="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Charles Petrie and Associate (1975)</a:t>
            </a:r>
            <a:endParaRPr lang="en-US" sz="3200" b="1" dirty="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869227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ounded Rectangle 10"/>
          <p:cNvSpPr/>
          <p:nvPr/>
        </p:nvSpPr>
        <p:spPr>
          <a:xfrm>
            <a:off x="899592" y="4323184"/>
            <a:ext cx="16002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Pelatihan</a:t>
            </a:r>
            <a:endParaRPr lang="en-US" sz="2000" b="1" dirty="0">
              <a:solidFill>
                <a:srgbClr val="FFFFFF"/>
              </a:solidFill>
              <a:latin typeface="Bookman Old Style" panose="02050604050505020204" pitchFamily="18" charset="0"/>
            </a:endParaRPr>
          </a:p>
        </p:txBody>
      </p:sp>
      <p:sp>
        <p:nvSpPr>
          <p:cNvPr id="10" name="Rounded Rectangle 9"/>
          <p:cNvSpPr/>
          <p:nvPr/>
        </p:nvSpPr>
        <p:spPr>
          <a:xfrm>
            <a:off x="899592" y="2522984"/>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Ex. Com</a:t>
            </a:r>
          </a:p>
        </p:txBody>
      </p:sp>
      <p:sp>
        <p:nvSpPr>
          <p:cNvPr id="5" name="Rounded Rectangle 4"/>
          <p:cNvSpPr/>
          <p:nvPr/>
        </p:nvSpPr>
        <p:spPr>
          <a:xfrm>
            <a:off x="899592" y="3459088"/>
            <a:ext cx="1505728"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FFFF"/>
                </a:solidFill>
                <a:latin typeface="Bookman Old Style" panose="02050604050505020204" pitchFamily="18" charset="0"/>
              </a:rPr>
              <a:t>Publikasi</a:t>
            </a:r>
            <a:endParaRPr lang="en-US" sz="2000" b="1" dirty="0">
              <a:solidFill>
                <a:srgbClr val="FFFFFF"/>
              </a:solidFill>
              <a:latin typeface="Bookman Old Style" panose="02050604050505020204" pitchFamily="18" charset="0"/>
            </a:endParaRPr>
          </a:p>
        </p:txBody>
      </p:sp>
      <p:sp>
        <p:nvSpPr>
          <p:cNvPr id="7" name="Rounded Rectangle 6"/>
          <p:cNvSpPr/>
          <p:nvPr/>
        </p:nvSpPr>
        <p:spPr>
          <a:xfrm>
            <a:off x="899592" y="1628800"/>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FFFFFF"/>
                </a:solidFill>
                <a:latin typeface="Bookman Old Style" panose="02050604050505020204" pitchFamily="18" charset="0"/>
              </a:rPr>
              <a:t>Int. Com</a:t>
            </a:r>
          </a:p>
        </p:txBody>
      </p:sp>
      <p:sp>
        <p:nvSpPr>
          <p:cNvPr id="8" name="Rounded Rectangle 7"/>
          <p:cNvSpPr/>
          <p:nvPr/>
        </p:nvSpPr>
        <p:spPr>
          <a:xfrm>
            <a:off x="2477328" y="1700808"/>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 name="Title 1"/>
          <p:cNvSpPr txBox="1">
            <a:spLocks/>
          </p:cNvSpPr>
          <p:nvPr/>
        </p:nvSpPr>
        <p:spPr bwMode="auto">
          <a:xfrm>
            <a:off x="2627784" y="2177717"/>
            <a:ext cx="6127120" cy="39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2400" dirty="0" err="1">
                <a:solidFill>
                  <a:prstClr val="black"/>
                </a:solidFill>
              </a:rPr>
              <a:t>Mengembangkan</a:t>
            </a:r>
            <a:r>
              <a:rPr lang="en-US" sz="2400" dirty="0">
                <a:solidFill>
                  <a:prstClr val="black"/>
                </a:solidFill>
              </a:rPr>
              <a:t> program </a:t>
            </a:r>
            <a:r>
              <a:rPr lang="en-US" sz="2400" dirty="0" err="1">
                <a:solidFill>
                  <a:prstClr val="black"/>
                </a:solidFill>
              </a:rPr>
              <a:t>penelitian</a:t>
            </a:r>
            <a:r>
              <a:rPr lang="en-US" sz="2400" dirty="0">
                <a:solidFill>
                  <a:prstClr val="black"/>
                </a:solidFill>
              </a:rPr>
              <a:t> </a:t>
            </a:r>
            <a:r>
              <a:rPr lang="en-US" sz="2400" dirty="0" err="1">
                <a:solidFill>
                  <a:prstClr val="black"/>
                </a:solidFill>
              </a:rPr>
              <a:t>untuk</a:t>
            </a:r>
            <a:r>
              <a:rPr lang="en-US" sz="2400" dirty="0">
                <a:solidFill>
                  <a:prstClr val="black"/>
                </a:solidFill>
              </a:rPr>
              <a:t> </a:t>
            </a:r>
            <a:r>
              <a:rPr lang="en-US" sz="2400" dirty="0" err="1">
                <a:solidFill>
                  <a:prstClr val="black"/>
                </a:solidFill>
              </a:rPr>
              <a:t>mendukung</a:t>
            </a:r>
            <a:r>
              <a:rPr lang="en-US" sz="2400" dirty="0">
                <a:solidFill>
                  <a:prstClr val="black"/>
                </a:solidFill>
              </a:rPr>
              <a:t> </a:t>
            </a:r>
            <a:r>
              <a:rPr lang="en-US" sz="2400" dirty="0" err="1">
                <a:solidFill>
                  <a:prstClr val="black"/>
                </a:solidFill>
              </a:rPr>
              <a:t>kebijakan</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aktivitas</a:t>
            </a:r>
            <a:r>
              <a:rPr lang="en-US" sz="2400" dirty="0">
                <a:solidFill>
                  <a:prstClr val="black"/>
                </a:solidFill>
              </a:rPr>
              <a:t> program </a:t>
            </a:r>
            <a:r>
              <a:rPr lang="en-US" sz="2400" dirty="0" err="1">
                <a:solidFill>
                  <a:prstClr val="black"/>
                </a:solidFill>
              </a:rPr>
              <a:t>cabang</a:t>
            </a:r>
            <a:r>
              <a:rPr lang="en-US" sz="2400" dirty="0">
                <a:solidFill>
                  <a:prstClr val="black"/>
                </a:solidFill>
              </a:rPr>
              <a:t>, </a:t>
            </a:r>
            <a:r>
              <a:rPr lang="en-US" sz="2400" dirty="0" err="1">
                <a:solidFill>
                  <a:prstClr val="black"/>
                </a:solidFill>
              </a:rPr>
              <a:t>konferensi</a:t>
            </a:r>
            <a:r>
              <a:rPr lang="en-US" sz="2400" dirty="0">
                <a:solidFill>
                  <a:prstClr val="black"/>
                </a:solidFill>
              </a:rPr>
              <a:t> </a:t>
            </a:r>
            <a:r>
              <a:rPr lang="en-US" sz="2400" dirty="0" err="1">
                <a:solidFill>
                  <a:prstClr val="black"/>
                </a:solidFill>
              </a:rPr>
              <a:t>organisasi</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smtClean="0">
                <a:solidFill>
                  <a:prstClr val="black"/>
                </a:solidFill>
              </a:rPr>
              <a:t>meeting</a:t>
            </a:r>
          </a:p>
          <a:p>
            <a:pPr marL="457200" indent="-457200" algn="l">
              <a:buFont typeface="+mj-lt"/>
              <a:buAutoNum type="arabicPeriod"/>
            </a:pPr>
            <a:r>
              <a:rPr lang="en-US" sz="2400" dirty="0" err="1" smtClean="0">
                <a:solidFill>
                  <a:prstClr val="black"/>
                </a:solidFill>
              </a:rPr>
              <a:t>Asisten</a:t>
            </a:r>
            <a:r>
              <a:rPr lang="en-US" sz="2400" dirty="0" smtClean="0">
                <a:solidFill>
                  <a:prstClr val="black"/>
                </a:solidFill>
              </a:rPr>
              <a:t> </a:t>
            </a:r>
            <a:r>
              <a:rPr lang="en-US" sz="2400" dirty="0" err="1" smtClean="0">
                <a:solidFill>
                  <a:prstClr val="black"/>
                </a:solidFill>
              </a:rPr>
              <a:t>Direktur</a:t>
            </a:r>
            <a:r>
              <a:rPr lang="en-US" sz="2400" dirty="0" smtClean="0">
                <a:solidFill>
                  <a:prstClr val="black"/>
                </a:solidFill>
              </a:rPr>
              <a:t> </a:t>
            </a:r>
            <a:r>
              <a:rPr lang="en-US" sz="2400" dirty="0" err="1" smtClean="0">
                <a:solidFill>
                  <a:prstClr val="black"/>
                </a:solidFill>
              </a:rPr>
              <a:t>Penelitian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Koordinator</a:t>
            </a:r>
            <a:r>
              <a:rPr lang="en-US" sz="2400" dirty="0" smtClean="0">
                <a:solidFill>
                  <a:prstClr val="black"/>
                </a:solidFill>
              </a:rPr>
              <a:t> </a:t>
            </a:r>
            <a:r>
              <a:rPr lang="en-US" sz="2400" dirty="0" err="1" smtClean="0">
                <a:solidFill>
                  <a:prstClr val="black"/>
                </a:solidFill>
              </a:rPr>
              <a:t>Penelitian</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Penelitian</a:t>
            </a:r>
            <a:r>
              <a:rPr lang="en-US" sz="2400" dirty="0" smtClean="0">
                <a:solidFill>
                  <a:prstClr val="black"/>
                </a:solidFill>
              </a:rPr>
              <a:t> </a:t>
            </a:r>
            <a:r>
              <a:rPr lang="en-US" sz="2400" dirty="0" err="1" smtClean="0">
                <a:solidFill>
                  <a:prstClr val="black"/>
                </a:solidFill>
              </a:rPr>
              <a:t>Komunikasi</a:t>
            </a:r>
            <a:r>
              <a:rPr lang="en-US" sz="2400" dirty="0" smtClean="0">
                <a:solidFill>
                  <a:prstClr val="black"/>
                </a:solidFill>
              </a:rPr>
              <a:t> Perusahaan</a:t>
            </a:r>
          </a:p>
          <a:p>
            <a:pPr marL="457200" indent="-457200" algn="l">
              <a:buFont typeface="+mj-lt"/>
              <a:buAutoNum type="arabicPeriod"/>
            </a:pPr>
            <a:r>
              <a:rPr lang="en-US" sz="2400" dirty="0" err="1" smtClean="0">
                <a:solidFill>
                  <a:prstClr val="black"/>
                </a:solidFill>
              </a:rPr>
              <a:t>Konsultan</a:t>
            </a:r>
            <a:r>
              <a:rPr lang="en-US" sz="2400" dirty="0" smtClean="0">
                <a:solidFill>
                  <a:prstClr val="black"/>
                </a:solidFill>
              </a:rPr>
              <a:t> </a:t>
            </a:r>
            <a:r>
              <a:rPr lang="en-US" sz="2400" dirty="0" err="1" smtClean="0">
                <a:solidFill>
                  <a:prstClr val="black"/>
                </a:solidFill>
              </a:rPr>
              <a:t>Komunikasi</a:t>
            </a:r>
            <a:endParaRPr lang="en-US" sz="2400" dirty="0" smtClean="0">
              <a:solidFill>
                <a:prstClr val="black"/>
              </a:solidFill>
            </a:endParaRPr>
          </a:p>
          <a:p>
            <a:pPr marL="457200" indent="-457200" algn="l">
              <a:buFont typeface="+mj-lt"/>
              <a:buAutoNum type="arabicPeriod"/>
            </a:pPr>
            <a:r>
              <a:rPr lang="en-US" sz="2400" dirty="0" smtClean="0">
                <a:solidFill>
                  <a:prstClr val="black"/>
                </a:solidFill>
              </a:rPr>
              <a:t>Senior </a:t>
            </a:r>
            <a:r>
              <a:rPr lang="en-US" sz="2400" dirty="0" err="1" smtClean="0">
                <a:solidFill>
                  <a:prstClr val="black"/>
                </a:solidFill>
              </a:rPr>
              <a:t>Konsultan</a:t>
            </a:r>
            <a:r>
              <a:rPr lang="en-US" sz="2400" dirty="0" smtClean="0">
                <a:solidFill>
                  <a:prstClr val="black"/>
                </a:solidFill>
              </a:rPr>
              <a:t> </a:t>
            </a:r>
            <a:r>
              <a:rPr lang="en-US" sz="2400" dirty="0" err="1" smtClean="0">
                <a:solidFill>
                  <a:prstClr val="black"/>
                </a:solidFill>
              </a:rPr>
              <a:t>Komunikasi</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Konsultan</a:t>
            </a:r>
            <a:r>
              <a:rPr lang="en-US" sz="2400" dirty="0" smtClean="0">
                <a:solidFill>
                  <a:prstClr val="black"/>
                </a:solidFill>
              </a:rPr>
              <a:t> </a:t>
            </a:r>
            <a:r>
              <a:rPr lang="en-US" sz="2400" dirty="0" err="1" smtClean="0">
                <a:solidFill>
                  <a:prstClr val="black"/>
                </a:solidFill>
              </a:rPr>
              <a:t>Komunikasi</a:t>
            </a:r>
            <a:r>
              <a:rPr lang="en-US" sz="2400" dirty="0" smtClean="0">
                <a:solidFill>
                  <a:prstClr val="black"/>
                </a:solidFill>
              </a:rPr>
              <a:t> </a:t>
            </a:r>
            <a:r>
              <a:rPr lang="en-US" sz="2400" dirty="0" err="1" smtClean="0">
                <a:solidFill>
                  <a:prstClr val="black"/>
                </a:solidFill>
              </a:rPr>
              <a:t>Organisasi</a:t>
            </a:r>
            <a:endParaRPr lang="en-US" sz="2400" dirty="0" smtClean="0">
              <a:solidFill>
                <a:prstClr val="black"/>
              </a:solidFill>
            </a:endParaRPr>
          </a:p>
          <a:p>
            <a:pPr marL="457200" indent="-457200" algn="l">
              <a:buFont typeface="+mj-lt"/>
              <a:buAutoNum type="arabicPeriod"/>
            </a:pPr>
            <a:r>
              <a:rPr lang="en-US" sz="2400" dirty="0" err="1" smtClean="0">
                <a:solidFill>
                  <a:prstClr val="black"/>
                </a:solidFill>
              </a:rPr>
              <a:t>Staf</a:t>
            </a:r>
            <a:r>
              <a:rPr lang="en-US" sz="2400" dirty="0" smtClean="0">
                <a:solidFill>
                  <a:prstClr val="black"/>
                </a:solidFill>
              </a:rPr>
              <a:t> </a:t>
            </a:r>
            <a:r>
              <a:rPr lang="en-US" sz="2400" dirty="0" err="1" smtClean="0">
                <a:solidFill>
                  <a:prstClr val="black"/>
                </a:solidFill>
              </a:rPr>
              <a:t>Asisten</a:t>
            </a:r>
            <a:r>
              <a:rPr lang="en-US" sz="2400" dirty="0" smtClean="0">
                <a:solidFill>
                  <a:prstClr val="black"/>
                </a:solidFill>
              </a:rPr>
              <a:t> </a:t>
            </a:r>
            <a:r>
              <a:rPr lang="en-US" sz="2400" dirty="0" err="1" smtClean="0">
                <a:solidFill>
                  <a:prstClr val="black"/>
                </a:solidFill>
              </a:rPr>
              <a:t>Komunikasi</a:t>
            </a:r>
            <a:endParaRPr lang="en-US" sz="2400" dirty="0" smtClean="0">
              <a:solidFill>
                <a:prstClr val="black"/>
              </a:solidFill>
            </a:endParaRPr>
          </a:p>
          <a:p>
            <a:pPr algn="l"/>
            <a:endParaRPr lang="en-US" sz="2400" dirty="0">
              <a:solidFill>
                <a:prstClr val="black"/>
              </a:solidFill>
            </a:endParaRPr>
          </a:p>
          <a:p>
            <a:pPr algn="l"/>
            <a:endParaRPr lang="en-US" sz="2400" dirty="0" smtClean="0">
              <a:solidFill>
                <a:srgbClr val="000000"/>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899592" y="5241608"/>
            <a:ext cx="1872208"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rgbClr val="FFFFFF"/>
                </a:solidFill>
                <a:latin typeface="Bookman Old Style" panose="02050604050505020204" pitchFamily="18" charset="0"/>
              </a:rPr>
              <a:t>Penelitian</a:t>
            </a:r>
            <a:endParaRPr lang="en-US" sz="2400" b="1" dirty="0">
              <a:solidFill>
                <a:srgbClr val="FFFFFF"/>
              </a:solidFill>
              <a:latin typeface="Bookman Old Style" panose="02050604050505020204" pitchFamily="18" charset="0"/>
            </a:endParaRPr>
          </a:p>
        </p:txBody>
      </p:sp>
      <p:sp>
        <p:nvSpPr>
          <p:cNvPr id="12" name="Rectangle 11"/>
          <p:cNvSpPr/>
          <p:nvPr/>
        </p:nvSpPr>
        <p:spPr>
          <a:xfrm>
            <a:off x="404902" y="404664"/>
            <a:ext cx="8267841" cy="584775"/>
          </a:xfrm>
          <a:prstGeom prst="rect">
            <a:avLst/>
          </a:prstGeom>
          <a:noFill/>
        </p:spPr>
        <p:txBody>
          <a:bodyPr wrap="none" lIns="91440" tIns="45720" rIns="91440" bIns="45720">
            <a:spAutoFit/>
          </a:bodyPr>
          <a:lstStyle/>
          <a:p>
            <a:pPr algn="ctr"/>
            <a:r>
              <a:rPr lang="en-US" sz="3200" b="1" dirty="0" smtClean="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Charles Petrie and Associate (1975)</a:t>
            </a:r>
            <a:endParaRPr lang="en-US" sz="3200" b="1" dirty="0">
              <a:ln w="9525">
                <a:solidFill>
                  <a:srgbClr val="FFFFFF"/>
                </a:solidFill>
                <a:prstDash val="solid"/>
              </a:ln>
              <a:solidFill>
                <a:srgbClr val="00B0F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855007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63889" y="332656"/>
            <a:ext cx="5256583" cy="6555641"/>
          </a:xfrm>
          <a:prstGeom prst="rect">
            <a:avLst/>
          </a:prstGeom>
        </p:spPr>
        <p:txBody>
          <a:bodyPr wrap="square">
            <a:spAutoFit/>
          </a:bodyPr>
          <a:lstStyle/>
          <a:p>
            <a:pPr marL="457200" indent="-457200">
              <a:buFont typeface="+mj-lt"/>
              <a:buAutoNum type="arabicPeriod"/>
            </a:pPr>
            <a:r>
              <a:rPr lang="en-US" sz="2800" b="1" dirty="0">
                <a:solidFill>
                  <a:prstClr val="black"/>
                </a:solidFill>
                <a:latin typeface="Courier New" pitchFamily="49" charset="0"/>
                <a:cs typeface="Courier New" pitchFamily="49" charset="0"/>
              </a:rPr>
              <a:t>PENULIS </a:t>
            </a:r>
            <a:r>
              <a:rPr lang="en-US" sz="2800" b="1" dirty="0" smtClean="0">
                <a:solidFill>
                  <a:prstClr val="black"/>
                </a:solidFill>
                <a:latin typeface="Courier New" pitchFamily="49" charset="0"/>
                <a:cs typeface="Courier New" pitchFamily="49" charset="0"/>
              </a:rPr>
              <a:t>LEPAS</a:t>
            </a:r>
          </a:p>
          <a:p>
            <a:pPr marL="457200" indent="-457200">
              <a:buFont typeface="+mj-lt"/>
              <a:buAutoNum type="arabicPeriod"/>
            </a:pPr>
            <a:r>
              <a:rPr lang="en-US" sz="2800" b="1" dirty="0">
                <a:solidFill>
                  <a:prstClr val="black"/>
                </a:solidFill>
                <a:latin typeface="Courier New" pitchFamily="49" charset="0"/>
                <a:cs typeface="Courier New" pitchFamily="49" charset="0"/>
              </a:rPr>
              <a:t>KONSULTAN </a:t>
            </a:r>
            <a:endParaRPr lang="en-US" sz="2800" b="1" dirty="0" smtClean="0">
              <a:solidFill>
                <a:prstClr val="black"/>
              </a:solidFill>
              <a:latin typeface="Courier New" pitchFamily="49" charset="0"/>
              <a:cs typeface="Courier New" pitchFamily="49" charset="0"/>
            </a:endParaRPr>
          </a:p>
          <a:p>
            <a:pPr marL="457200" indent="-457200">
              <a:buFont typeface="+mj-lt"/>
              <a:buAutoNum type="arabicPeriod"/>
            </a:pPr>
            <a:r>
              <a:rPr lang="en-US" sz="2800" b="1" dirty="0">
                <a:solidFill>
                  <a:prstClr val="black"/>
                </a:solidFill>
                <a:latin typeface="Courier New" pitchFamily="49" charset="0"/>
                <a:cs typeface="Courier New" pitchFamily="49" charset="0"/>
              </a:rPr>
              <a:t>SENIOR SPESIALIS BERITA </a:t>
            </a:r>
            <a:endParaRPr lang="en-US" sz="2800" b="1" dirty="0" smtClean="0">
              <a:solidFill>
                <a:prstClr val="black"/>
              </a:solidFill>
              <a:latin typeface="Courier New" pitchFamily="49" charset="0"/>
              <a:cs typeface="Courier New" pitchFamily="49" charset="0"/>
            </a:endParaRPr>
          </a:p>
          <a:p>
            <a:pPr marL="457200" indent="-457200">
              <a:buFont typeface="+mj-lt"/>
              <a:buAutoNum type="arabicPeriod"/>
            </a:pPr>
            <a:r>
              <a:rPr lang="en-US" sz="2800" b="1" dirty="0">
                <a:solidFill>
                  <a:prstClr val="black"/>
                </a:solidFill>
                <a:latin typeface="Courier New" pitchFamily="49" charset="0"/>
                <a:cs typeface="Courier New" pitchFamily="49" charset="0"/>
              </a:rPr>
              <a:t>DIREKTUR GROUP KOMUNIKASI </a:t>
            </a:r>
            <a:endParaRPr lang="en-US" sz="2800" b="1" dirty="0" smtClean="0">
              <a:solidFill>
                <a:prstClr val="black"/>
              </a:solidFill>
              <a:latin typeface="Courier New" pitchFamily="49" charset="0"/>
              <a:cs typeface="Courier New" pitchFamily="49" charset="0"/>
            </a:endParaRPr>
          </a:p>
          <a:p>
            <a:pPr marL="457200" indent="-457200">
              <a:buFont typeface="+mj-lt"/>
              <a:buAutoNum type="arabicPeriod"/>
            </a:pPr>
            <a:r>
              <a:rPr lang="en-US" sz="2800" b="1" dirty="0">
                <a:solidFill>
                  <a:prstClr val="black"/>
                </a:solidFill>
                <a:latin typeface="Courier New" pitchFamily="49" charset="0"/>
                <a:cs typeface="Courier New" pitchFamily="49" charset="0"/>
              </a:rPr>
              <a:t>GENERAL MANAGER ASIA TENGGARA </a:t>
            </a:r>
            <a:endParaRPr lang="en-US" sz="2800" b="1" dirty="0" smtClean="0">
              <a:solidFill>
                <a:prstClr val="black"/>
              </a:solidFill>
              <a:latin typeface="Courier New" pitchFamily="49" charset="0"/>
              <a:cs typeface="Courier New" pitchFamily="49" charset="0"/>
            </a:endParaRPr>
          </a:p>
          <a:p>
            <a:pPr marL="457200" indent="-457200">
              <a:buFont typeface="+mj-lt"/>
              <a:buAutoNum type="arabicPeriod"/>
            </a:pPr>
            <a:r>
              <a:rPr lang="en-US" sz="2800" b="1" dirty="0">
                <a:solidFill>
                  <a:prstClr val="black"/>
                </a:solidFill>
                <a:latin typeface="Courier New" pitchFamily="49" charset="0"/>
                <a:cs typeface="Courier New" pitchFamily="49" charset="0"/>
              </a:rPr>
              <a:t>KONSULTAN KOMUNIKASI </a:t>
            </a:r>
          </a:p>
          <a:p>
            <a:pPr marL="457200" indent="-457200">
              <a:buFont typeface="+mj-lt"/>
              <a:buAutoNum type="arabicPeriod"/>
            </a:pPr>
            <a:r>
              <a:rPr lang="en-US" sz="2800" b="1" dirty="0">
                <a:solidFill>
                  <a:prstClr val="black"/>
                </a:solidFill>
                <a:latin typeface="Courier New" pitchFamily="49" charset="0"/>
                <a:cs typeface="Courier New" pitchFamily="49" charset="0"/>
              </a:rPr>
              <a:t>PUBLIC RELATIONS KEUANGAN </a:t>
            </a:r>
          </a:p>
          <a:p>
            <a:pPr marL="457200" indent="-457200">
              <a:buFont typeface="+mj-lt"/>
              <a:buAutoNum type="arabicPeriod"/>
            </a:pPr>
            <a:r>
              <a:rPr lang="en-US" sz="2800" b="1" dirty="0">
                <a:solidFill>
                  <a:prstClr val="black"/>
                </a:solidFill>
                <a:latin typeface="Courier New" pitchFamily="49" charset="0"/>
                <a:cs typeface="Courier New" pitchFamily="49" charset="0"/>
              </a:rPr>
              <a:t>WAKIL MANAGER HUMAS </a:t>
            </a:r>
          </a:p>
          <a:p>
            <a:pPr marL="457200" indent="-457200">
              <a:buFont typeface="+mj-lt"/>
              <a:buAutoNum type="arabicPeriod"/>
            </a:pPr>
            <a:r>
              <a:rPr lang="en-US" sz="2800" b="1" dirty="0">
                <a:solidFill>
                  <a:prstClr val="black"/>
                </a:solidFill>
                <a:latin typeface="Courier New" pitchFamily="49" charset="0"/>
                <a:cs typeface="Courier New" pitchFamily="49" charset="0"/>
              </a:rPr>
              <a:t>SENIOR PENULIS PIDATO</a:t>
            </a:r>
          </a:p>
          <a:p>
            <a:pPr marL="457200" indent="-457200">
              <a:buFont typeface="+mj-lt"/>
              <a:buAutoNum type="arabicPeriod"/>
            </a:pPr>
            <a:r>
              <a:rPr lang="en-US" sz="2800" b="1" dirty="0">
                <a:solidFill>
                  <a:prstClr val="black"/>
                </a:solidFill>
                <a:latin typeface="Courier New" pitchFamily="49" charset="0"/>
                <a:cs typeface="Courier New" pitchFamily="49" charset="0"/>
              </a:rPr>
              <a:t>BEBERAPA PELUANG </a:t>
            </a:r>
            <a:r>
              <a:rPr lang="en-US" sz="2800" b="1" dirty="0" smtClean="0">
                <a:solidFill>
                  <a:prstClr val="black"/>
                </a:solidFill>
                <a:latin typeface="Courier New" pitchFamily="49" charset="0"/>
                <a:cs typeface="Courier New" pitchFamily="49" charset="0"/>
              </a:rPr>
              <a:t>HUMAS</a:t>
            </a:r>
            <a:endParaRPr lang="en-US" sz="2800" b="1" dirty="0">
              <a:ln w="11430"/>
              <a:solidFill>
                <a:prstClr val="black"/>
              </a:solidFill>
              <a:effectLst>
                <a:outerShdw blurRad="50800" dist="39000" dir="5460000" algn="tl">
                  <a:srgbClr val="000000">
                    <a:alpha val="38000"/>
                  </a:srgbClr>
                </a:outerShdw>
              </a:effectLst>
              <a:latin typeface="Courier New" pitchFamily="49" charset="0"/>
              <a:cs typeface="Courier New" pitchFamily="49" charset="0"/>
            </a:endParaRPr>
          </a:p>
        </p:txBody>
      </p:sp>
      <p:sp>
        <p:nvSpPr>
          <p:cNvPr id="8" name="Rectangle 7"/>
          <p:cNvSpPr/>
          <p:nvPr/>
        </p:nvSpPr>
        <p:spPr>
          <a:xfrm>
            <a:off x="231687" y="188641"/>
            <a:ext cx="3044169" cy="584775"/>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wrap="square">
            <a:spAutoFit/>
          </a:bodyPr>
          <a:lstStyle/>
          <a:p>
            <a:r>
              <a:rPr lang="en-US" sz="3200" b="1" dirty="0" smtClean="0">
                <a:solidFill>
                  <a:prstClr val="white"/>
                </a:solidFill>
                <a:latin typeface="Courier New" pitchFamily="49" charset="0"/>
                <a:cs typeface="Courier New" pitchFamily="49" charset="0"/>
              </a:rPr>
              <a:t>SURVEY 1985</a:t>
            </a:r>
            <a:endParaRPr lang="en-US" sz="3200" b="1" dirty="0">
              <a:solidFill>
                <a:prstClr val="white"/>
              </a:solidFill>
              <a:latin typeface="Courier New" pitchFamily="49" charset="0"/>
              <a:cs typeface="Courier New" pitchFamily="49" charset="0"/>
            </a:endParaRPr>
          </a:p>
        </p:txBody>
      </p:sp>
    </p:spTree>
    <p:extLst>
      <p:ext uri="{BB962C8B-B14F-4D97-AF65-F5344CB8AC3E}">
        <p14:creationId xmlns:p14="http://schemas.microsoft.com/office/powerpoint/2010/main" val="25316607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1560" y="1052736"/>
            <a:ext cx="7920880" cy="5693866"/>
          </a:xfrm>
          <a:prstGeom prst="rect">
            <a:avLst/>
          </a:prstGeom>
        </p:spPr>
        <p:txBody>
          <a:bodyPr wrap="square">
            <a:spAutoFit/>
          </a:bodyPr>
          <a:lstStyle/>
          <a:p>
            <a:r>
              <a:rPr lang="en-US" sz="2800" dirty="0" err="1">
                <a:solidFill>
                  <a:srgbClr val="000000"/>
                </a:solidFill>
                <a:latin typeface="High Tower Text" pitchFamily="18" charset="0"/>
                <a:cs typeface="Aharoni" pitchFamily="2" charset="-79"/>
              </a:rPr>
              <a:t>Staf</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VicePresident</a:t>
            </a:r>
            <a:r>
              <a:rPr lang="en-US" sz="2800" dirty="0">
                <a:solidFill>
                  <a:srgbClr val="000000"/>
                </a:solidFill>
                <a:latin typeface="High Tower Text" pitchFamily="18" charset="0"/>
                <a:cs typeface="Aharoni" pitchFamily="2" charset="-79"/>
              </a:rPr>
              <a:t>  </a:t>
            </a:r>
            <a:r>
              <a:rPr lang="en-US" sz="2800" dirty="0" smtClean="0">
                <a:solidFill>
                  <a:srgbClr val="000000"/>
                </a:solidFill>
                <a:latin typeface="High Tower Text" pitchFamily="18" charset="0"/>
                <a:cs typeface="Aharoni" pitchFamily="2" charset="-79"/>
              </a:rPr>
              <a:t>[ </a:t>
            </a:r>
            <a:r>
              <a:rPr lang="en-US" sz="2800" dirty="0">
                <a:solidFill>
                  <a:srgbClr val="000000"/>
                </a:solidFill>
                <a:latin typeface="High Tower Text" pitchFamily="18" charset="0"/>
                <a:cs typeface="Aharoni" pitchFamily="2" charset="-79"/>
              </a:rPr>
              <a:t>$65 +</a:t>
            </a:r>
            <a:r>
              <a:rPr lang="en-US" sz="2800" dirty="0" smtClean="0">
                <a:solidFill>
                  <a:srgbClr val="000000"/>
                </a:solidFill>
                <a:latin typeface="High Tower Text" pitchFamily="18" charset="0"/>
                <a:cs typeface="Aharoni" pitchFamily="2" charset="-79"/>
              </a:rPr>
              <a:t>M]</a:t>
            </a:r>
          </a:p>
          <a:p>
            <a:r>
              <a:rPr lang="en-US" sz="2800" dirty="0" smtClean="0">
                <a:solidFill>
                  <a:srgbClr val="000000"/>
                </a:solidFill>
                <a:latin typeface="High Tower Text" pitchFamily="18" charset="0"/>
                <a:cs typeface="Aharoni" pitchFamily="2" charset="-79"/>
              </a:rPr>
              <a:t>Editor </a:t>
            </a:r>
            <a:r>
              <a:rPr lang="en-US" sz="2800" dirty="0" err="1">
                <a:solidFill>
                  <a:srgbClr val="000000"/>
                </a:solidFill>
                <a:latin typeface="High Tower Text" pitchFamily="18" charset="0"/>
                <a:cs typeface="Aharoni" pitchFamily="2" charset="-79"/>
              </a:rPr>
              <a:t>Publikasi</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Teknis</a:t>
            </a:r>
            <a:r>
              <a:rPr lang="en-US" sz="2800" dirty="0" smtClean="0">
                <a:solidFill>
                  <a:srgbClr val="000000"/>
                </a:solidFill>
                <a:latin typeface="High Tower Text" pitchFamily="18" charset="0"/>
                <a:cs typeface="Aharoni" pitchFamily="2" charset="-79"/>
              </a:rPr>
              <a:t> [ </a:t>
            </a:r>
            <a:r>
              <a:rPr lang="en-US" sz="2800" dirty="0">
                <a:solidFill>
                  <a:srgbClr val="000000"/>
                </a:solidFill>
                <a:latin typeface="High Tower Text" pitchFamily="18" charset="0"/>
                <a:cs typeface="Aharoni" pitchFamily="2" charset="-79"/>
              </a:rPr>
              <a:t>$35 – 40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smtClean="0">
                <a:solidFill>
                  <a:srgbClr val="000000"/>
                </a:solidFill>
                <a:latin typeface="High Tower Text" pitchFamily="18" charset="0"/>
                <a:cs typeface="Aharoni" pitchFamily="2" charset="-79"/>
              </a:rPr>
              <a:t>Direktur</a:t>
            </a:r>
            <a:r>
              <a:rPr lang="en-US" sz="2800" dirty="0" smtClean="0">
                <a:solidFill>
                  <a:srgbClr val="000000"/>
                </a:solidFill>
                <a:latin typeface="High Tower Text" pitchFamily="18" charset="0"/>
                <a:cs typeface="Aharoni" pitchFamily="2" charset="-79"/>
              </a:rPr>
              <a:t> </a:t>
            </a:r>
            <a:r>
              <a:rPr lang="en-US" sz="2800" dirty="0" err="1">
                <a:solidFill>
                  <a:srgbClr val="000000"/>
                </a:solidFill>
                <a:latin typeface="High Tower Text" pitchFamily="18" charset="0"/>
                <a:cs typeface="Aharoni" pitchFamily="2" charset="-79"/>
              </a:rPr>
              <a:t>Asosiasi</a:t>
            </a:r>
            <a:r>
              <a:rPr lang="en-US" sz="2800" dirty="0">
                <a:solidFill>
                  <a:srgbClr val="000000"/>
                </a:solidFill>
                <a:latin typeface="High Tower Text" pitchFamily="18" charset="0"/>
                <a:cs typeface="Aharoni" pitchFamily="2" charset="-79"/>
              </a:rPr>
              <a:t> </a:t>
            </a:r>
            <a:r>
              <a:rPr lang="en-US" sz="2800" dirty="0" smtClean="0">
                <a:solidFill>
                  <a:srgbClr val="000000"/>
                </a:solidFill>
                <a:latin typeface="High Tower Text" pitchFamily="18" charset="0"/>
                <a:cs typeface="Aharoni" pitchFamily="2" charset="-79"/>
              </a:rPr>
              <a:t>Editorial [$ </a:t>
            </a:r>
            <a:r>
              <a:rPr lang="en-US" sz="2800" dirty="0">
                <a:solidFill>
                  <a:srgbClr val="000000"/>
                </a:solidFill>
                <a:latin typeface="High Tower Text" pitchFamily="18" charset="0"/>
                <a:cs typeface="Aharoni" pitchFamily="2" charset="-79"/>
              </a:rPr>
              <a:t>45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a:solidFill>
                  <a:srgbClr val="000000"/>
                </a:solidFill>
                <a:latin typeface="High Tower Text" pitchFamily="18" charset="0"/>
                <a:cs typeface="Aharoni" pitchFamily="2" charset="-79"/>
              </a:rPr>
              <a:t>Konsultan</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Komunikasi</a:t>
            </a:r>
            <a:r>
              <a:rPr lang="en-US" sz="2800" dirty="0" smtClean="0">
                <a:solidFill>
                  <a:srgbClr val="000000"/>
                </a:solidFill>
                <a:latin typeface="High Tower Text" pitchFamily="18" charset="0"/>
                <a:cs typeface="Aharoni" pitchFamily="2" charset="-79"/>
              </a:rPr>
              <a:t> [$ </a:t>
            </a:r>
            <a:r>
              <a:rPr lang="en-US" sz="2800" dirty="0">
                <a:solidFill>
                  <a:srgbClr val="000000"/>
                </a:solidFill>
                <a:latin typeface="High Tower Text" pitchFamily="18" charset="0"/>
                <a:cs typeface="Aharoni" pitchFamily="2" charset="-79"/>
              </a:rPr>
              <a:t>35 - 40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a:solidFill>
                  <a:srgbClr val="000000"/>
                </a:solidFill>
                <a:latin typeface="High Tower Text" pitchFamily="18" charset="0"/>
                <a:cs typeface="Aharoni" pitchFamily="2" charset="-79"/>
              </a:rPr>
              <a:t>Supervisor Group </a:t>
            </a:r>
            <a:r>
              <a:rPr lang="en-US" sz="2800" dirty="0" smtClean="0">
                <a:solidFill>
                  <a:srgbClr val="000000"/>
                </a:solidFill>
                <a:latin typeface="High Tower Text" pitchFamily="18" charset="0"/>
                <a:cs typeface="Aharoni" pitchFamily="2" charset="-79"/>
              </a:rPr>
              <a:t>Account [$ </a:t>
            </a:r>
            <a:r>
              <a:rPr lang="en-US" sz="2800" dirty="0">
                <a:solidFill>
                  <a:srgbClr val="000000"/>
                </a:solidFill>
                <a:latin typeface="High Tower Text" pitchFamily="18" charset="0"/>
                <a:cs typeface="Aharoni" pitchFamily="2" charset="-79"/>
              </a:rPr>
              <a:t>40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a:solidFill>
                  <a:srgbClr val="000000"/>
                </a:solidFill>
                <a:latin typeface="High Tower Text" pitchFamily="18" charset="0"/>
                <a:cs typeface="Aharoni" pitchFamily="2" charset="-79"/>
              </a:rPr>
              <a:t>Humas</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Produk</a:t>
            </a:r>
            <a:r>
              <a:rPr lang="en-US" sz="2800" dirty="0" smtClean="0">
                <a:solidFill>
                  <a:srgbClr val="000000"/>
                </a:solidFill>
                <a:latin typeface="High Tower Text" pitchFamily="18" charset="0"/>
                <a:cs typeface="Aharoni" pitchFamily="2" charset="-79"/>
              </a:rPr>
              <a:t> [ </a:t>
            </a:r>
            <a:r>
              <a:rPr lang="en-US" sz="2800" dirty="0">
                <a:solidFill>
                  <a:srgbClr val="000000"/>
                </a:solidFill>
                <a:latin typeface="High Tower Text" pitchFamily="18" charset="0"/>
                <a:cs typeface="Aharoni" pitchFamily="2" charset="-79"/>
              </a:rPr>
              <a:t>$ 25,5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a:solidFill>
                  <a:srgbClr val="000000"/>
                </a:solidFill>
                <a:latin typeface="High Tower Text" pitchFamily="18" charset="0"/>
                <a:cs typeface="Aharoni" pitchFamily="2" charset="-79"/>
              </a:rPr>
              <a:t>Direktur</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Humas</a:t>
            </a:r>
            <a:r>
              <a:rPr lang="en-US" sz="2800" dirty="0" smtClean="0">
                <a:solidFill>
                  <a:srgbClr val="000000"/>
                </a:solidFill>
                <a:latin typeface="High Tower Text" pitchFamily="18" charset="0"/>
                <a:cs typeface="Aharoni" pitchFamily="2" charset="-79"/>
              </a:rPr>
              <a:t>  </a:t>
            </a:r>
            <a:r>
              <a:rPr lang="en-US" sz="2800" dirty="0">
                <a:solidFill>
                  <a:srgbClr val="000000"/>
                </a:solidFill>
                <a:latin typeface="High Tower Text" pitchFamily="18" charset="0"/>
                <a:cs typeface="Aharoni" pitchFamily="2" charset="-79"/>
              </a:rPr>
              <a:t>[</a:t>
            </a:r>
            <a:r>
              <a:rPr lang="en-US" sz="2800" dirty="0" smtClean="0">
                <a:solidFill>
                  <a:srgbClr val="000000"/>
                </a:solidFill>
                <a:latin typeface="High Tower Text" pitchFamily="18" charset="0"/>
                <a:cs typeface="Aharoni" pitchFamily="2" charset="-79"/>
              </a:rPr>
              <a:t>$ </a:t>
            </a:r>
            <a:r>
              <a:rPr lang="en-US" sz="2800" dirty="0">
                <a:solidFill>
                  <a:srgbClr val="000000"/>
                </a:solidFill>
                <a:latin typeface="High Tower Text" pitchFamily="18" charset="0"/>
                <a:cs typeface="Aharoni" pitchFamily="2" charset="-79"/>
              </a:rPr>
              <a:t>25 - 40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a:solidFill>
                  <a:srgbClr val="000000"/>
                </a:solidFill>
                <a:latin typeface="High Tower Text" pitchFamily="18" charset="0"/>
                <a:cs typeface="Aharoni" pitchFamily="2" charset="-79"/>
              </a:rPr>
              <a:t>Konsultan</a:t>
            </a:r>
            <a:r>
              <a:rPr lang="en-US" sz="2800" dirty="0">
                <a:solidFill>
                  <a:srgbClr val="000000"/>
                </a:solidFill>
                <a:latin typeface="High Tower Text" pitchFamily="18" charset="0"/>
                <a:cs typeface="Aharoni" pitchFamily="2" charset="-79"/>
              </a:rPr>
              <a:t> </a:t>
            </a:r>
            <a:r>
              <a:rPr lang="en-US" sz="2800" dirty="0" err="1">
                <a:solidFill>
                  <a:srgbClr val="000000"/>
                </a:solidFill>
                <a:latin typeface="High Tower Text" pitchFamily="18" charset="0"/>
                <a:cs typeface="Aharoni" pitchFamily="2" charset="-79"/>
              </a:rPr>
              <a:t>Komunikasi</a:t>
            </a:r>
            <a:r>
              <a:rPr lang="en-US" sz="2800" dirty="0">
                <a:solidFill>
                  <a:srgbClr val="000000"/>
                </a:solidFill>
                <a:latin typeface="High Tower Text" pitchFamily="18" charset="0"/>
                <a:cs typeface="Aharoni" pitchFamily="2" charset="-79"/>
              </a:rPr>
              <a:t> </a:t>
            </a:r>
            <a:r>
              <a:rPr lang="en-US" sz="2800" dirty="0" smtClean="0">
                <a:solidFill>
                  <a:srgbClr val="000000"/>
                </a:solidFill>
                <a:latin typeface="High Tower Text" pitchFamily="18" charset="0"/>
                <a:cs typeface="Aharoni" pitchFamily="2" charset="-79"/>
              </a:rPr>
              <a:t>Internal [ </a:t>
            </a:r>
            <a:r>
              <a:rPr lang="en-US" sz="2800" dirty="0">
                <a:solidFill>
                  <a:srgbClr val="000000"/>
                </a:solidFill>
                <a:latin typeface="High Tower Text" pitchFamily="18" charset="0"/>
                <a:cs typeface="Aharoni" pitchFamily="2" charset="-79"/>
              </a:rPr>
              <a:t>$ 32 – 37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a:solidFill>
                  <a:srgbClr val="000000"/>
                </a:solidFill>
                <a:latin typeface="High Tower Text" pitchFamily="18" charset="0"/>
                <a:cs typeface="Aharoni" pitchFamily="2" charset="-79"/>
              </a:rPr>
              <a:t>Pengurus</a:t>
            </a:r>
            <a:r>
              <a:rPr lang="en-US" sz="2800" dirty="0">
                <a:solidFill>
                  <a:srgbClr val="000000"/>
                </a:solidFill>
                <a:latin typeface="High Tower Text" pitchFamily="18" charset="0"/>
                <a:cs typeface="Aharoni" pitchFamily="2" charset="-79"/>
              </a:rPr>
              <a:t> </a:t>
            </a:r>
            <a:r>
              <a:rPr lang="en-US" sz="2800" dirty="0" err="1">
                <a:solidFill>
                  <a:srgbClr val="000000"/>
                </a:solidFill>
                <a:latin typeface="High Tower Text" pitchFamily="18" charset="0"/>
                <a:cs typeface="Aharoni" pitchFamily="2" charset="-79"/>
              </a:rPr>
              <a:t>Berbagai</a:t>
            </a:r>
            <a:r>
              <a:rPr lang="en-US" sz="2800" dirty="0">
                <a:solidFill>
                  <a:srgbClr val="000000"/>
                </a:solidFill>
                <a:latin typeface="High Tower Text" pitchFamily="18" charset="0"/>
                <a:cs typeface="Aharoni" pitchFamily="2" charset="-79"/>
              </a:rPr>
              <a:t> </a:t>
            </a:r>
            <a:r>
              <a:rPr lang="en-US" sz="2800" dirty="0" smtClean="0">
                <a:solidFill>
                  <a:srgbClr val="000000"/>
                </a:solidFill>
                <a:latin typeface="High Tower Text" pitchFamily="18" charset="0"/>
                <a:cs typeface="Aharoni" pitchFamily="2" charset="-79"/>
              </a:rPr>
              <a:t>Account [$ </a:t>
            </a:r>
            <a:r>
              <a:rPr lang="en-US" sz="2800" dirty="0">
                <a:solidFill>
                  <a:srgbClr val="000000"/>
                </a:solidFill>
                <a:latin typeface="High Tower Text" pitchFamily="18" charset="0"/>
                <a:cs typeface="Aharoni" pitchFamily="2" charset="-79"/>
              </a:rPr>
              <a:t>24 – 40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endParaRPr>
          </a:p>
          <a:p>
            <a:r>
              <a:rPr lang="en-US" sz="2800" dirty="0" err="1">
                <a:solidFill>
                  <a:srgbClr val="000000"/>
                </a:solidFill>
                <a:latin typeface="High Tower Text" pitchFamily="18" charset="0"/>
                <a:cs typeface="Aharoni" pitchFamily="2" charset="-79"/>
              </a:rPr>
              <a:t>Konsultan</a:t>
            </a:r>
            <a:r>
              <a:rPr lang="en-US" sz="2800" dirty="0">
                <a:solidFill>
                  <a:srgbClr val="000000"/>
                </a:solidFill>
                <a:latin typeface="High Tower Text" pitchFamily="18" charset="0"/>
                <a:cs typeface="Aharoni" pitchFamily="2" charset="-79"/>
              </a:rPr>
              <a:t> </a:t>
            </a:r>
            <a:r>
              <a:rPr lang="en-US" sz="2800" dirty="0" err="1">
                <a:solidFill>
                  <a:srgbClr val="000000"/>
                </a:solidFill>
                <a:latin typeface="High Tower Text" pitchFamily="18" charset="0"/>
                <a:cs typeface="Aharoni" pitchFamily="2" charset="-79"/>
              </a:rPr>
              <a:t>Komunikasi</a:t>
            </a:r>
            <a:r>
              <a:rPr lang="en-US" sz="2800" dirty="0">
                <a:solidFill>
                  <a:srgbClr val="000000"/>
                </a:solidFill>
                <a:latin typeface="High Tower Text" pitchFamily="18" charset="0"/>
                <a:cs typeface="Aharoni" pitchFamily="2" charset="-79"/>
              </a:rPr>
              <a:t> / </a:t>
            </a:r>
            <a:r>
              <a:rPr lang="en-US" sz="2800" dirty="0" err="1" smtClean="0">
                <a:solidFill>
                  <a:srgbClr val="000000"/>
                </a:solidFill>
                <a:latin typeface="High Tower Text" pitchFamily="18" charset="0"/>
                <a:cs typeface="Aharoni" pitchFamily="2" charset="-79"/>
              </a:rPr>
              <a:t>Penulis</a:t>
            </a:r>
            <a:r>
              <a:rPr lang="en-US" sz="2800" dirty="0" smtClean="0">
                <a:solidFill>
                  <a:srgbClr val="000000"/>
                </a:solidFill>
                <a:latin typeface="High Tower Text" pitchFamily="18" charset="0"/>
                <a:cs typeface="Aharoni" pitchFamily="2" charset="-79"/>
              </a:rPr>
              <a:t> [$ </a:t>
            </a:r>
            <a:r>
              <a:rPr lang="en-US" sz="2800" dirty="0">
                <a:solidFill>
                  <a:srgbClr val="000000"/>
                </a:solidFill>
                <a:latin typeface="High Tower Text" pitchFamily="18" charset="0"/>
                <a:cs typeface="Aharoni" pitchFamily="2" charset="-79"/>
              </a:rPr>
              <a:t>25 – 30 </a:t>
            </a:r>
            <a:r>
              <a:rPr lang="en-US" sz="2800" dirty="0" smtClean="0">
                <a:solidFill>
                  <a:srgbClr val="000000"/>
                </a:solidFill>
                <a:latin typeface="High Tower Text" pitchFamily="18" charset="0"/>
                <a:cs typeface="Aharoni" pitchFamily="2" charset="-79"/>
              </a:rPr>
              <a:t>M]</a:t>
            </a:r>
          </a:p>
          <a:p>
            <a:r>
              <a:rPr lang="en-US" sz="2800" dirty="0" err="1">
                <a:solidFill>
                  <a:srgbClr val="000000"/>
                </a:solidFill>
                <a:latin typeface="High Tower Text" pitchFamily="18" charset="0"/>
                <a:cs typeface="Aharoni" pitchFamily="2" charset="-79"/>
              </a:rPr>
              <a:t>Manajer</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Humas</a:t>
            </a:r>
            <a:r>
              <a:rPr lang="en-US" sz="2800" dirty="0" smtClean="0">
                <a:solidFill>
                  <a:srgbClr val="000000"/>
                </a:solidFill>
                <a:latin typeface="High Tower Text" pitchFamily="18" charset="0"/>
                <a:cs typeface="Aharoni" pitchFamily="2" charset="-79"/>
              </a:rPr>
              <a:t> [$ </a:t>
            </a:r>
            <a:r>
              <a:rPr lang="en-US" sz="2800" dirty="0">
                <a:solidFill>
                  <a:srgbClr val="000000"/>
                </a:solidFill>
                <a:latin typeface="High Tower Text" pitchFamily="18" charset="0"/>
                <a:cs typeface="Aharoni" pitchFamily="2" charset="-79"/>
              </a:rPr>
              <a:t>25 – 35 </a:t>
            </a:r>
            <a:r>
              <a:rPr lang="en-US" sz="2800" dirty="0" smtClean="0">
                <a:solidFill>
                  <a:srgbClr val="000000"/>
                </a:solidFill>
                <a:latin typeface="High Tower Text" pitchFamily="18" charset="0"/>
                <a:cs typeface="Aharoni" pitchFamily="2" charset="-79"/>
              </a:rPr>
              <a:t>M]</a:t>
            </a:r>
          </a:p>
          <a:p>
            <a:r>
              <a:rPr lang="en-US" sz="2800" dirty="0">
                <a:solidFill>
                  <a:srgbClr val="000000"/>
                </a:solidFill>
                <a:latin typeface="High Tower Text" pitchFamily="18" charset="0"/>
                <a:cs typeface="Aharoni" pitchFamily="2" charset="-79"/>
              </a:rPr>
              <a:t>Senior </a:t>
            </a:r>
            <a:r>
              <a:rPr lang="en-US" sz="2800" dirty="0" err="1">
                <a:solidFill>
                  <a:srgbClr val="000000"/>
                </a:solidFill>
                <a:latin typeface="High Tower Text" pitchFamily="18" charset="0"/>
                <a:cs typeface="Aharoni" pitchFamily="2" charset="-79"/>
              </a:rPr>
              <a:t>Konsultan</a:t>
            </a:r>
            <a:r>
              <a:rPr lang="en-US" sz="2800" dirty="0">
                <a:solidFill>
                  <a:srgbClr val="000000"/>
                </a:solidFill>
                <a:latin typeface="High Tower Text" pitchFamily="18" charset="0"/>
                <a:cs typeface="Aharoni" pitchFamily="2" charset="-79"/>
              </a:rPr>
              <a:t> </a:t>
            </a:r>
            <a:r>
              <a:rPr lang="en-US" sz="2800" dirty="0" err="1">
                <a:solidFill>
                  <a:srgbClr val="000000"/>
                </a:solidFill>
                <a:latin typeface="High Tower Text" pitchFamily="18" charset="0"/>
                <a:cs typeface="Aharoni" pitchFamily="2" charset="-79"/>
              </a:rPr>
              <a:t>Komunikasi</a:t>
            </a:r>
            <a:r>
              <a:rPr lang="en-US" sz="2800" dirty="0">
                <a:solidFill>
                  <a:srgbClr val="000000"/>
                </a:solidFill>
                <a:latin typeface="High Tower Text" pitchFamily="18" charset="0"/>
                <a:cs typeface="Aharoni" pitchFamily="2" charset="-79"/>
              </a:rPr>
              <a:t> </a:t>
            </a:r>
            <a:r>
              <a:rPr lang="en-US" sz="2800" dirty="0" smtClean="0">
                <a:solidFill>
                  <a:srgbClr val="000000"/>
                </a:solidFill>
                <a:latin typeface="High Tower Text" pitchFamily="18" charset="0"/>
                <a:cs typeface="Aharoni" pitchFamily="2" charset="-79"/>
              </a:rPr>
              <a:t>[$ </a:t>
            </a:r>
            <a:r>
              <a:rPr lang="en-US" sz="2800" dirty="0">
                <a:solidFill>
                  <a:srgbClr val="000000"/>
                </a:solidFill>
                <a:latin typeface="High Tower Text" pitchFamily="18" charset="0"/>
                <a:cs typeface="Aharoni" pitchFamily="2" charset="-79"/>
              </a:rPr>
              <a:t>50 + </a:t>
            </a:r>
            <a:r>
              <a:rPr lang="en-US" sz="2800" dirty="0" smtClean="0">
                <a:solidFill>
                  <a:srgbClr val="000000"/>
                </a:solidFill>
                <a:latin typeface="High Tower Text" pitchFamily="18" charset="0"/>
                <a:cs typeface="Aharoni" pitchFamily="2" charset="-79"/>
              </a:rPr>
              <a:t>M]</a:t>
            </a:r>
          </a:p>
          <a:p>
            <a:r>
              <a:rPr lang="en-US" sz="2800" dirty="0">
                <a:solidFill>
                  <a:srgbClr val="000000"/>
                </a:solidFill>
                <a:latin typeface="High Tower Text" pitchFamily="18" charset="0"/>
                <a:cs typeface="Aharoni" pitchFamily="2" charset="-79"/>
              </a:rPr>
              <a:t>Manager </a:t>
            </a:r>
            <a:r>
              <a:rPr lang="en-US" sz="2800" dirty="0" err="1">
                <a:solidFill>
                  <a:srgbClr val="000000"/>
                </a:solidFill>
                <a:latin typeface="High Tower Text" pitchFamily="18" charset="0"/>
                <a:cs typeface="Aharoni" pitchFamily="2" charset="-79"/>
              </a:rPr>
              <a:t>Hubungan</a:t>
            </a:r>
            <a:r>
              <a:rPr lang="en-US" sz="2800" dirty="0">
                <a:solidFill>
                  <a:srgbClr val="000000"/>
                </a:solidFill>
                <a:latin typeface="High Tower Text" pitchFamily="18" charset="0"/>
                <a:cs typeface="Aharoni" pitchFamily="2" charset="-79"/>
              </a:rPr>
              <a:t> </a:t>
            </a:r>
            <a:r>
              <a:rPr lang="en-US" sz="2800" dirty="0" err="1" smtClean="0">
                <a:solidFill>
                  <a:srgbClr val="000000"/>
                </a:solidFill>
                <a:latin typeface="High Tower Text" pitchFamily="18" charset="0"/>
                <a:cs typeface="Aharoni" pitchFamily="2" charset="-79"/>
              </a:rPr>
              <a:t>Pemodal</a:t>
            </a:r>
            <a:r>
              <a:rPr lang="en-US" sz="2800" dirty="0" smtClean="0">
                <a:solidFill>
                  <a:srgbClr val="000000"/>
                </a:solidFill>
                <a:latin typeface="High Tower Text" pitchFamily="18" charset="0"/>
                <a:cs typeface="Aharoni" pitchFamily="2" charset="-79"/>
              </a:rPr>
              <a:t> [$ </a:t>
            </a:r>
            <a:r>
              <a:rPr lang="en-US" sz="2800" dirty="0">
                <a:solidFill>
                  <a:srgbClr val="000000"/>
                </a:solidFill>
                <a:latin typeface="High Tower Text" pitchFamily="18" charset="0"/>
                <a:cs typeface="Aharoni" pitchFamily="2" charset="-79"/>
              </a:rPr>
              <a:t>35 - 40 </a:t>
            </a:r>
            <a:r>
              <a:rPr lang="en-US" sz="2800" dirty="0" smtClean="0">
                <a:solidFill>
                  <a:srgbClr val="000000"/>
                </a:solidFill>
                <a:latin typeface="High Tower Text" pitchFamily="18" charset="0"/>
                <a:cs typeface="Aharoni" pitchFamily="2" charset="-79"/>
              </a:rPr>
              <a:t>M]</a:t>
            </a:r>
            <a:endParaRPr lang="en-US" sz="2800" dirty="0">
              <a:solidFill>
                <a:srgbClr val="000000"/>
              </a:solidFill>
              <a:latin typeface="High Tower Text" pitchFamily="18" charset="0"/>
              <a:cs typeface="Aharoni"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220" y="5106095"/>
            <a:ext cx="1244689" cy="1628852"/>
          </a:xfrm>
          <a:prstGeom prst="rect">
            <a:avLst/>
          </a:prstGeom>
        </p:spPr>
      </p:pic>
    </p:spTree>
    <p:extLst>
      <p:ext uri="{BB962C8B-B14F-4D97-AF65-F5344CB8AC3E}">
        <p14:creationId xmlns:p14="http://schemas.microsoft.com/office/powerpoint/2010/main" val="329754166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r"/>
            <a:r>
              <a:rPr lang="id-ID" dirty="0" smtClean="0">
                <a:latin typeface="Adobe Garamond Pro Bold" pitchFamily="18" charset="0"/>
              </a:rPr>
              <a:t>SILABUS</a:t>
            </a:r>
            <a:r>
              <a:rPr lang="id-ID" dirty="0" smtClean="0"/>
              <a:t> </a:t>
            </a:r>
            <a:br>
              <a:rPr lang="id-ID" dirty="0" smtClean="0"/>
            </a:br>
            <a:r>
              <a:rPr lang="id-ID" sz="2000" dirty="0" smtClean="0"/>
              <a:t>(Topik Setiap Pertemuan)</a:t>
            </a:r>
            <a:endParaRPr lang="id-ID" sz="2000" dirty="0"/>
          </a:p>
        </p:txBody>
      </p:sp>
      <p:sp>
        <p:nvSpPr>
          <p:cNvPr id="22531" name="Rectangle 3"/>
          <p:cNvSpPr>
            <a:spLocks noGrp="1" noChangeArrowheads="1"/>
          </p:cNvSpPr>
          <p:nvPr>
            <p:ph type="body" idx="1"/>
          </p:nvPr>
        </p:nvSpPr>
        <p:spPr>
          <a:xfrm>
            <a:off x="3635896" y="2071389"/>
            <a:ext cx="5450954" cy="3877891"/>
          </a:xfrm>
        </p:spPr>
        <p:txBody>
          <a:bodyPr/>
          <a:lstStyle/>
          <a:p>
            <a:pPr marL="514350" indent="-514350">
              <a:buFont typeface="+mj-lt"/>
              <a:buAutoNum type="arabicPeriod"/>
            </a:pPr>
            <a:r>
              <a:rPr lang="id-ID" sz="2800" dirty="0" smtClean="0">
                <a:latin typeface="Adobe Caslon Pro" pitchFamily="18" charset="0"/>
              </a:rPr>
              <a:t>Kontrak dan Pengantar Perkuliahan</a:t>
            </a:r>
          </a:p>
          <a:p>
            <a:pPr marL="514350" indent="-514350">
              <a:buFont typeface="+mj-lt"/>
              <a:buAutoNum type="arabicPeriod"/>
            </a:pPr>
            <a:r>
              <a:rPr lang="id-ID" sz="2800" dirty="0" smtClean="0">
                <a:latin typeface="Adobe Caslon Pro" pitchFamily="18" charset="0"/>
              </a:rPr>
              <a:t>Defenisi Riset, Pentingnya Logika Ilmiah dan Paradigma Penelitian Kuantitatif</a:t>
            </a:r>
          </a:p>
          <a:p>
            <a:pPr marL="514350" indent="-514350">
              <a:buFont typeface="+mj-lt"/>
              <a:buAutoNum type="arabicPeriod"/>
            </a:pPr>
            <a:r>
              <a:rPr lang="id-ID" sz="2800" dirty="0" smtClean="0">
                <a:latin typeface="Adobe Caslon Pro" pitchFamily="18" charset="0"/>
              </a:rPr>
              <a:t>Konsep dan Perbedaan Metode Penelitian Kualitatif dan Kuantitatif</a:t>
            </a:r>
            <a:endParaRPr lang="id-ID" sz="2800" dirty="0">
              <a:latin typeface="Adobe Caslon Pro" pitchFamily="18" charset="0"/>
            </a:endParaRPr>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99792" y="4509120"/>
            <a:ext cx="487363" cy="487363"/>
          </a:xfrm>
          <a:prstGeom prst="rect">
            <a:avLst/>
          </a:prstGeom>
        </p:spPr>
      </p:pic>
    </p:spTree>
    <p:extLst>
      <p:ext uri="{BB962C8B-B14F-4D97-AF65-F5344CB8AC3E}">
        <p14:creationId xmlns:p14="http://schemas.microsoft.com/office/powerpoint/2010/main" val="1065407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628800"/>
            <a:ext cx="8784976" cy="3539430"/>
          </a:xfrm>
          <a:prstGeom prst="rect">
            <a:avLst/>
          </a:prstGeom>
          <a:effectLst/>
        </p:spPr>
        <p:txBody>
          <a:bodyPr wrap="square">
            <a:spAutoFit/>
          </a:bodyPr>
          <a:lstStyle/>
          <a:p>
            <a:pPr marL="342900" indent="-342900">
              <a:buFont typeface="+mj-lt"/>
              <a:buAutoNum type="arabicPeriod"/>
            </a:pPr>
            <a:r>
              <a:rPr lang="en-US" sz="2800" dirty="0" err="1" smtClean="0">
                <a:solidFill>
                  <a:srgbClr val="000000"/>
                </a:solidFill>
                <a:latin typeface="Aharoni" panose="02010803020104030203" pitchFamily="2" charset="-79"/>
                <a:cs typeface="Aharoni" panose="02010803020104030203" pitchFamily="2" charset="-79"/>
              </a:rPr>
              <a:t>Perlunya</a:t>
            </a:r>
            <a:r>
              <a:rPr lang="en-US" sz="2800" dirty="0" smtClean="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Pemahaman</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kedua</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antara</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Teoritis</a:t>
            </a:r>
            <a:r>
              <a:rPr lang="en-US" sz="2800" dirty="0">
                <a:solidFill>
                  <a:srgbClr val="000000"/>
                </a:solidFill>
                <a:latin typeface="Aharoni" panose="02010803020104030203" pitchFamily="2" charset="-79"/>
                <a:cs typeface="Aharoni" panose="02010803020104030203" pitchFamily="2" charset="-79"/>
              </a:rPr>
              <a:t> </a:t>
            </a:r>
            <a:r>
              <a:rPr lang="en-US" sz="2800" dirty="0" err="1" smtClean="0">
                <a:solidFill>
                  <a:srgbClr val="000000"/>
                </a:solidFill>
                <a:latin typeface="Aharoni" panose="02010803020104030203" pitchFamily="2" charset="-79"/>
                <a:cs typeface="Aharoni" panose="02010803020104030203" pitchFamily="2" charset="-79"/>
              </a:rPr>
              <a:t>Komunikasi</a:t>
            </a:r>
            <a:r>
              <a:rPr lang="en-US" sz="2800" dirty="0" smtClean="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dan</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Keterampilan</a:t>
            </a:r>
            <a:r>
              <a:rPr lang="en-US" sz="2800" dirty="0">
                <a:solidFill>
                  <a:srgbClr val="000000"/>
                </a:solidFill>
                <a:latin typeface="Aharoni" panose="02010803020104030203" pitchFamily="2" charset="-79"/>
                <a:cs typeface="Aharoni" panose="02010803020104030203" pitchFamily="2" charset="-79"/>
              </a:rPr>
              <a:t> </a:t>
            </a:r>
            <a:r>
              <a:rPr lang="en-US" sz="2800" dirty="0" err="1" smtClean="0">
                <a:solidFill>
                  <a:srgbClr val="000000"/>
                </a:solidFill>
                <a:latin typeface="Aharoni" panose="02010803020104030203" pitchFamily="2" charset="-79"/>
                <a:cs typeface="Aharoni" panose="02010803020104030203" pitchFamily="2" charset="-79"/>
              </a:rPr>
              <a:t>Komunikasi</a:t>
            </a:r>
            <a:endParaRPr lang="en-US" sz="2800" dirty="0" smtClean="0">
              <a:solidFill>
                <a:srgbClr val="000000"/>
              </a:solidFill>
              <a:latin typeface="Aharoni" panose="02010803020104030203" pitchFamily="2" charset="-79"/>
              <a:cs typeface="Aharoni" panose="02010803020104030203" pitchFamily="2" charset="-79"/>
            </a:endParaRPr>
          </a:p>
          <a:p>
            <a:pPr marL="342900" indent="-342900">
              <a:buFont typeface="+mj-lt"/>
              <a:buAutoNum type="arabicPeriod"/>
            </a:pPr>
            <a:endParaRPr lang="en-US" sz="2800" dirty="0" smtClean="0">
              <a:solidFill>
                <a:srgbClr val="000000"/>
              </a:solidFill>
              <a:latin typeface="Aharoni" panose="02010803020104030203" pitchFamily="2" charset="-79"/>
              <a:cs typeface="Aharoni" panose="02010803020104030203" pitchFamily="2" charset="-79"/>
            </a:endParaRPr>
          </a:p>
          <a:p>
            <a:pPr marL="342900" indent="-342900">
              <a:buFont typeface="+mj-lt"/>
              <a:buAutoNum type="arabicPeriod"/>
            </a:pPr>
            <a:r>
              <a:rPr lang="en-US" sz="2800" dirty="0" err="1" smtClean="0">
                <a:solidFill>
                  <a:srgbClr val="000000"/>
                </a:solidFill>
                <a:latin typeface="Aharoni" panose="02010803020104030203" pitchFamily="2" charset="-79"/>
                <a:cs typeface="Aharoni" panose="02010803020104030203" pitchFamily="2" charset="-79"/>
              </a:rPr>
              <a:t>Tidak</a:t>
            </a:r>
            <a:r>
              <a:rPr lang="en-US" sz="2800" dirty="0" smtClean="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cukupnya</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Kemampuan</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Komunikasi</a:t>
            </a:r>
            <a:r>
              <a:rPr lang="en-US" sz="2800" dirty="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dan</a:t>
            </a:r>
            <a:r>
              <a:rPr lang="en-US" sz="2800" dirty="0">
                <a:solidFill>
                  <a:srgbClr val="000000"/>
                </a:solidFill>
                <a:latin typeface="Aharoni" panose="02010803020104030203" pitchFamily="2" charset="-79"/>
                <a:cs typeface="Aharoni" panose="02010803020104030203" pitchFamily="2" charset="-79"/>
              </a:rPr>
              <a:t> </a:t>
            </a:r>
            <a:r>
              <a:rPr lang="en-US" sz="2800" dirty="0" err="1" smtClean="0">
                <a:solidFill>
                  <a:srgbClr val="000000"/>
                </a:solidFill>
                <a:latin typeface="Aharoni" panose="02010803020104030203" pitchFamily="2" charset="-79"/>
                <a:cs typeface="Aharoni" panose="02010803020104030203" pitchFamily="2" charset="-79"/>
              </a:rPr>
              <a:t>Pengetahuan</a:t>
            </a:r>
            <a:endParaRPr lang="en-US" sz="2800" dirty="0" smtClean="0">
              <a:solidFill>
                <a:srgbClr val="000000"/>
              </a:solidFill>
              <a:latin typeface="Aharoni" panose="02010803020104030203" pitchFamily="2" charset="-79"/>
              <a:cs typeface="Aharoni" panose="02010803020104030203" pitchFamily="2" charset="-79"/>
            </a:endParaRPr>
          </a:p>
          <a:p>
            <a:pPr marL="342900" indent="-342900">
              <a:buFont typeface="+mj-lt"/>
              <a:buAutoNum type="arabicPeriod"/>
            </a:pPr>
            <a:endParaRPr lang="en-US" sz="2800" dirty="0" smtClean="0">
              <a:solidFill>
                <a:srgbClr val="000000"/>
              </a:solidFill>
              <a:latin typeface="Aharoni" panose="02010803020104030203" pitchFamily="2" charset="-79"/>
              <a:cs typeface="Aharoni" panose="02010803020104030203" pitchFamily="2" charset="-79"/>
            </a:endParaRPr>
          </a:p>
          <a:p>
            <a:pPr marL="342900" indent="-342900">
              <a:buFont typeface="+mj-lt"/>
              <a:buAutoNum type="arabicPeriod"/>
            </a:pPr>
            <a:r>
              <a:rPr lang="en-US" sz="2800" dirty="0" err="1" smtClean="0">
                <a:solidFill>
                  <a:srgbClr val="000000"/>
                </a:solidFill>
                <a:latin typeface="Aharoni" panose="02010803020104030203" pitchFamily="2" charset="-79"/>
                <a:cs typeface="Aharoni" panose="02010803020104030203" pitchFamily="2" charset="-79"/>
              </a:rPr>
              <a:t>Posisi</a:t>
            </a:r>
            <a:r>
              <a:rPr lang="en-US" sz="2800" dirty="0" smtClean="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Komunikasi</a:t>
            </a:r>
            <a:r>
              <a:rPr lang="en-US" sz="2800" dirty="0">
                <a:solidFill>
                  <a:srgbClr val="000000"/>
                </a:solidFill>
                <a:latin typeface="Aharoni" panose="02010803020104030203" pitchFamily="2" charset="-79"/>
                <a:cs typeface="Aharoni" panose="02010803020104030203" pitchFamily="2" charset="-79"/>
              </a:rPr>
              <a:t> Entry </a:t>
            </a:r>
            <a:r>
              <a:rPr lang="en-US" sz="2800" dirty="0" smtClean="0">
                <a:solidFill>
                  <a:srgbClr val="000000"/>
                </a:solidFill>
                <a:latin typeface="Aharoni" panose="02010803020104030203" pitchFamily="2" charset="-79"/>
                <a:cs typeface="Aharoni" panose="02010803020104030203" pitchFamily="2" charset="-79"/>
              </a:rPr>
              <a:t>Level </a:t>
            </a:r>
            <a:r>
              <a:rPr lang="en-US" sz="2800" dirty="0" err="1" smtClean="0">
                <a:solidFill>
                  <a:srgbClr val="000000"/>
                </a:solidFill>
                <a:latin typeface="Aharoni" panose="02010803020104030203" pitchFamily="2" charset="-79"/>
                <a:cs typeface="Aharoni" panose="02010803020104030203" pitchFamily="2" charset="-79"/>
              </a:rPr>
              <a:t>membutuhkan</a:t>
            </a:r>
            <a:r>
              <a:rPr lang="en-US" sz="2800" dirty="0" smtClean="0">
                <a:solidFill>
                  <a:srgbClr val="000000"/>
                </a:solidFill>
                <a:latin typeface="Aharoni" panose="02010803020104030203" pitchFamily="2" charset="-79"/>
                <a:cs typeface="Aharoni" panose="02010803020104030203" pitchFamily="2" charset="-79"/>
              </a:rPr>
              <a:t> </a:t>
            </a:r>
            <a:r>
              <a:rPr lang="en-US" sz="2800" dirty="0" err="1">
                <a:solidFill>
                  <a:srgbClr val="000000"/>
                </a:solidFill>
                <a:latin typeface="Aharoni" panose="02010803020104030203" pitchFamily="2" charset="-79"/>
                <a:cs typeface="Aharoni" panose="02010803020104030203" pitchFamily="2" charset="-79"/>
              </a:rPr>
              <a:t>Keterampilan</a:t>
            </a:r>
            <a:r>
              <a:rPr lang="en-US" sz="2800" dirty="0">
                <a:solidFill>
                  <a:srgbClr val="000000"/>
                </a:solidFill>
                <a:latin typeface="Aharoni" panose="02010803020104030203" pitchFamily="2" charset="-79"/>
                <a:cs typeface="Aharoni" panose="02010803020104030203" pitchFamily="2" charset="-79"/>
              </a:rPr>
              <a:t> </a:t>
            </a:r>
            <a:r>
              <a:rPr lang="en-US" sz="2800" dirty="0" err="1" smtClean="0">
                <a:solidFill>
                  <a:srgbClr val="000000"/>
                </a:solidFill>
                <a:latin typeface="Aharoni" panose="02010803020104030203" pitchFamily="2" charset="-79"/>
                <a:cs typeface="Aharoni" panose="02010803020104030203" pitchFamily="2" charset="-79"/>
              </a:rPr>
              <a:t>Teknis</a:t>
            </a:r>
            <a:endParaRPr lang="en-US" sz="3200" dirty="0">
              <a:solidFill>
                <a:srgbClr val="000000"/>
              </a:solidFill>
              <a:latin typeface="Aharoni" panose="02010803020104030203" pitchFamily="2" charset="-79"/>
              <a:cs typeface="Aharoni" panose="02010803020104030203" pitchFamily="2" charset="-79"/>
            </a:endParaRPr>
          </a:p>
        </p:txBody>
      </p:sp>
      <p:sp>
        <p:nvSpPr>
          <p:cNvPr id="2" name="Rectangle 1"/>
          <p:cNvSpPr/>
          <p:nvPr/>
        </p:nvSpPr>
        <p:spPr>
          <a:xfrm>
            <a:off x="260962" y="404664"/>
            <a:ext cx="5247142" cy="646331"/>
          </a:xfrm>
          <a:prstGeom prst="rect">
            <a:avLst/>
          </a:prstGeom>
          <a:noFill/>
        </p:spPr>
        <p:txBody>
          <a:bodyPr wrap="none" lIns="91440" tIns="45720" rIns="91440" bIns="45720">
            <a:spAutoFit/>
          </a:bodyPr>
          <a:lstStyle/>
          <a:p>
            <a:pPr algn="ctr"/>
            <a:r>
              <a:rPr lang="en-US" sz="3600" b="1" dirty="0" smtClean="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FAKTA YANG JELAS</a:t>
            </a:r>
            <a:endParaRPr lang="en-US" sz="3600" b="1" dirty="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411876"/>
            <a:ext cx="1319585" cy="438150"/>
          </a:xfrm>
          <a:prstGeom prst="rect">
            <a:avLst/>
          </a:prstGeom>
        </p:spPr>
      </p:pic>
    </p:spTree>
    <p:extLst>
      <p:ext uri="{BB962C8B-B14F-4D97-AF65-F5344CB8AC3E}">
        <p14:creationId xmlns:p14="http://schemas.microsoft.com/office/powerpoint/2010/main" val="625455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4"/>
                                        </p:tgtEl>
                                        <p:attrNameLst>
                                          <p:attrName>ppt_w</p:attrName>
                                        </p:attrNameLst>
                                      </p:cBhvr>
                                      <p:tavLst>
                                        <p:tav tm="0">
                                          <p:val>
                                            <p:strVal val="#ppt_w*.05"/>
                                          </p:val>
                                        </p:tav>
                                        <p:tav tm="100000">
                                          <p:val>
                                            <p:strVal val="#ppt_w"/>
                                          </p:val>
                                        </p:tav>
                                      </p:tavLst>
                                    </p:anim>
                                    <p:anim calcmode="lin" valueType="num">
                                      <p:cBhvr>
                                        <p:cTn id="10" dur="2000" fill="hold"/>
                                        <p:tgtEl>
                                          <p:spTgt spid="4"/>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4"/>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411760" y="1124744"/>
            <a:ext cx="4320480" cy="5400600"/>
          </a:xfrm>
          <a:prstGeom prst="rect">
            <a:avLst/>
          </a:prstGeom>
          <a:solidFill>
            <a:srgbClr val="FFFFFF">
              <a:shade val="85000"/>
            </a:srgbClr>
          </a:solidFill>
          <a:ln w="12700" cap="sq">
            <a:solidFill>
              <a:sysClr val="windowText" lastClr="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907704" y="332656"/>
            <a:ext cx="2372765" cy="523220"/>
          </a:xfrm>
          <a:prstGeom prst="rect">
            <a:avLst/>
          </a:prstGeom>
        </p:spPr>
        <p:txBody>
          <a:bodyPr wrap="none">
            <a:spAutoFit/>
          </a:bodyPr>
          <a:lstStyle/>
          <a:p>
            <a:r>
              <a:rPr lang="en-US" sz="2800" b="1" dirty="0" err="1">
                <a:solidFill>
                  <a:srgbClr val="000000"/>
                </a:solidFill>
                <a:latin typeface="Iskoola Pota" panose="020B0502040204020203" pitchFamily="34" charset="0"/>
                <a:cs typeface="Iskoola Pota" panose="020B0502040204020203" pitchFamily="34" charset="0"/>
              </a:rPr>
              <a:t>Contoh</a:t>
            </a:r>
            <a:r>
              <a:rPr lang="en-US" sz="2800" b="1" dirty="0">
                <a:solidFill>
                  <a:srgbClr val="000000"/>
                </a:solidFill>
                <a:latin typeface="Iskoola Pota" panose="020B0502040204020203" pitchFamily="34" charset="0"/>
                <a:cs typeface="Iskoola Pota" panose="020B0502040204020203" pitchFamily="34" charset="0"/>
              </a:rPr>
              <a:t> </a:t>
            </a:r>
            <a:r>
              <a:rPr lang="en-US" sz="2800" b="1" dirty="0" err="1">
                <a:solidFill>
                  <a:srgbClr val="000000"/>
                </a:solidFill>
                <a:latin typeface="Iskoola Pota" panose="020B0502040204020203" pitchFamily="34" charset="0"/>
                <a:cs typeface="Iskoola Pota" panose="020B0502040204020203" pitchFamily="34" charset="0"/>
              </a:rPr>
              <a:t>Iklan</a:t>
            </a:r>
            <a:endParaRPr lang="en-US" sz="2800" b="1" dirty="0">
              <a:solidFill>
                <a:srgbClr val="000000"/>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4810044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7422" y="1628800"/>
            <a:ext cx="854533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pPr>
            <a:r>
              <a:rPr lang="en-US" sz="2400" dirty="0" err="1">
                <a:solidFill>
                  <a:srgbClr val="000000"/>
                </a:solidFill>
              </a:rPr>
              <a:t>Mendiagnosis</a:t>
            </a:r>
            <a:r>
              <a:rPr lang="en-US" sz="2400" dirty="0">
                <a:solidFill>
                  <a:srgbClr val="000000"/>
                </a:solidFill>
              </a:rPr>
              <a:t> </a:t>
            </a:r>
            <a:r>
              <a:rPr lang="en-US" sz="2400" dirty="0" err="1">
                <a:solidFill>
                  <a:srgbClr val="000000"/>
                </a:solidFill>
              </a:rPr>
              <a:t>sistem</a:t>
            </a:r>
            <a:r>
              <a:rPr lang="en-US" sz="2400" dirty="0">
                <a:solidFill>
                  <a:srgbClr val="000000"/>
                </a:solidFill>
              </a:rPr>
              <a:t> </a:t>
            </a:r>
            <a:r>
              <a:rPr lang="en-US" sz="2400" dirty="0" err="1">
                <a:solidFill>
                  <a:srgbClr val="000000"/>
                </a:solidFill>
              </a:rPr>
              <a:t>komunikasi</a:t>
            </a:r>
            <a:r>
              <a:rPr lang="en-US" sz="2400" dirty="0">
                <a:solidFill>
                  <a:srgbClr val="000000"/>
                </a:solidFill>
              </a:rPr>
              <a:t> </a:t>
            </a:r>
            <a:r>
              <a:rPr lang="en-US" sz="2400" dirty="0" err="1" smtClean="0">
                <a:solidFill>
                  <a:srgbClr val="000000"/>
                </a:solidFill>
              </a:rPr>
              <a:t>organisasi</a:t>
            </a:r>
            <a:endParaRPr lang="en-US" sz="2400" dirty="0" smtClean="0">
              <a:solidFill>
                <a:srgbClr val="000000"/>
              </a:solidFill>
            </a:endParaRPr>
          </a:p>
          <a:p>
            <a:pPr marL="514350" indent="-514350" algn="just">
              <a:buFont typeface="+mj-lt"/>
              <a:buAutoNum type="arabicPeriod"/>
            </a:pPr>
            <a:r>
              <a:rPr lang="en-US" sz="2400" dirty="0" err="1">
                <a:solidFill>
                  <a:srgbClr val="000000"/>
                </a:solidFill>
              </a:rPr>
              <a:t>Mengadakan</a:t>
            </a:r>
            <a:r>
              <a:rPr lang="en-US" sz="2400" dirty="0">
                <a:solidFill>
                  <a:srgbClr val="000000"/>
                </a:solidFill>
              </a:rPr>
              <a:t> </a:t>
            </a:r>
            <a:r>
              <a:rPr lang="en-US" sz="2400" dirty="0" err="1" smtClean="0">
                <a:solidFill>
                  <a:srgbClr val="000000"/>
                </a:solidFill>
              </a:rPr>
              <a:t>survei</a:t>
            </a:r>
            <a:endParaRPr lang="en-US" sz="2400" dirty="0" smtClean="0">
              <a:solidFill>
                <a:srgbClr val="000000"/>
              </a:solidFill>
            </a:endParaRPr>
          </a:p>
          <a:p>
            <a:pPr marL="514350" indent="-514350" algn="just">
              <a:buFont typeface="+mj-lt"/>
              <a:buAutoNum type="arabicPeriod"/>
            </a:pPr>
            <a:r>
              <a:rPr lang="en-US" sz="2400" dirty="0" err="1">
                <a:solidFill>
                  <a:srgbClr val="000000"/>
                </a:solidFill>
              </a:rPr>
              <a:t>Mengembangkan</a:t>
            </a:r>
            <a:r>
              <a:rPr lang="en-US" sz="2400" dirty="0">
                <a:solidFill>
                  <a:srgbClr val="000000"/>
                </a:solidFill>
              </a:rPr>
              <a:t> </a:t>
            </a:r>
            <a:r>
              <a:rPr lang="en-US" sz="2400" dirty="0" err="1">
                <a:solidFill>
                  <a:srgbClr val="000000"/>
                </a:solidFill>
              </a:rPr>
              <a:t>komunikasi</a:t>
            </a:r>
            <a:r>
              <a:rPr lang="en-US" sz="2400" dirty="0">
                <a:solidFill>
                  <a:srgbClr val="000000"/>
                </a:solidFill>
              </a:rPr>
              <a:t> </a:t>
            </a:r>
            <a:r>
              <a:rPr lang="en-US" sz="2400" dirty="0" err="1">
                <a:solidFill>
                  <a:srgbClr val="000000"/>
                </a:solidFill>
              </a:rPr>
              <a:t>rencana</a:t>
            </a:r>
            <a:r>
              <a:rPr lang="en-US" sz="2400" dirty="0">
                <a:solidFill>
                  <a:srgbClr val="000000"/>
                </a:solidFill>
              </a:rPr>
              <a:t> </a:t>
            </a:r>
            <a:r>
              <a:rPr lang="en-US" sz="2400" dirty="0" err="1">
                <a:solidFill>
                  <a:srgbClr val="000000"/>
                </a:solidFill>
              </a:rPr>
              <a:t>aksi</a:t>
            </a:r>
            <a:r>
              <a:rPr lang="en-US" sz="2400" dirty="0">
                <a:solidFill>
                  <a:srgbClr val="000000"/>
                </a:solidFill>
              </a:rPr>
              <a:t> </a:t>
            </a:r>
            <a:endParaRPr lang="en-US" sz="2400" dirty="0" smtClean="0">
              <a:solidFill>
                <a:srgbClr val="000000"/>
              </a:solidFill>
            </a:endParaRPr>
          </a:p>
          <a:p>
            <a:pPr marL="514350" indent="-514350" algn="just">
              <a:buFont typeface="+mj-lt"/>
              <a:buAutoNum type="arabicPeriod"/>
            </a:pPr>
            <a:r>
              <a:rPr lang="en-US" sz="2400" dirty="0" err="1">
                <a:solidFill>
                  <a:srgbClr val="000000"/>
                </a:solidFill>
              </a:rPr>
              <a:t>Memfasilitasi</a:t>
            </a:r>
            <a:r>
              <a:rPr lang="en-US" sz="2400" dirty="0">
                <a:solidFill>
                  <a:srgbClr val="000000"/>
                </a:solidFill>
              </a:rPr>
              <a:t> </a:t>
            </a:r>
            <a:r>
              <a:rPr lang="en-US" sz="2400" dirty="0" err="1">
                <a:solidFill>
                  <a:srgbClr val="000000"/>
                </a:solidFill>
              </a:rPr>
              <a:t>pelaksanaan</a:t>
            </a:r>
            <a:r>
              <a:rPr lang="en-US" sz="2400" dirty="0">
                <a:solidFill>
                  <a:srgbClr val="000000"/>
                </a:solidFill>
              </a:rPr>
              <a:t> </a:t>
            </a:r>
            <a:r>
              <a:rPr lang="en-US" sz="2400" dirty="0" err="1">
                <a:solidFill>
                  <a:srgbClr val="000000"/>
                </a:solidFill>
              </a:rPr>
              <a:t>rencana</a:t>
            </a:r>
            <a:r>
              <a:rPr lang="en-US" sz="2400" dirty="0">
                <a:solidFill>
                  <a:srgbClr val="000000"/>
                </a:solidFill>
              </a:rPr>
              <a:t> </a:t>
            </a:r>
            <a:r>
              <a:rPr lang="en-US" sz="2400" dirty="0" err="1">
                <a:solidFill>
                  <a:srgbClr val="000000"/>
                </a:solidFill>
              </a:rPr>
              <a:t>aksi</a:t>
            </a:r>
            <a:r>
              <a:rPr lang="en-US" sz="2400" dirty="0">
                <a:solidFill>
                  <a:srgbClr val="000000"/>
                </a:solidFill>
              </a:rPr>
              <a:t> </a:t>
            </a:r>
            <a:endParaRPr lang="en-US" sz="2400" dirty="0" smtClean="0">
              <a:solidFill>
                <a:srgbClr val="000000"/>
              </a:solidFill>
            </a:endParaRPr>
          </a:p>
          <a:p>
            <a:pPr marL="514350" indent="-514350" algn="just">
              <a:buFont typeface="+mj-lt"/>
              <a:buAutoNum type="arabicPeriod"/>
            </a:pPr>
            <a:r>
              <a:rPr lang="en-US" sz="2400" dirty="0" err="1">
                <a:solidFill>
                  <a:srgbClr val="000000"/>
                </a:solidFill>
              </a:rPr>
              <a:t>Melaksanakan</a:t>
            </a:r>
            <a:r>
              <a:rPr lang="en-US" sz="2400" dirty="0">
                <a:solidFill>
                  <a:srgbClr val="000000"/>
                </a:solidFill>
              </a:rPr>
              <a:t> </a:t>
            </a:r>
            <a:r>
              <a:rPr lang="en-US" sz="2400" dirty="0" err="1">
                <a:solidFill>
                  <a:srgbClr val="000000"/>
                </a:solidFill>
              </a:rPr>
              <a:t>desain</a:t>
            </a:r>
            <a:r>
              <a:rPr lang="en-US" sz="2400" dirty="0">
                <a:solidFill>
                  <a:srgbClr val="000000"/>
                </a:solidFill>
              </a:rPr>
              <a:t> </a:t>
            </a:r>
            <a:r>
              <a:rPr lang="en-US" sz="2400" dirty="0" err="1">
                <a:solidFill>
                  <a:srgbClr val="000000"/>
                </a:solidFill>
              </a:rPr>
              <a:t>dan</a:t>
            </a:r>
            <a:r>
              <a:rPr lang="en-US" sz="2400" dirty="0">
                <a:solidFill>
                  <a:srgbClr val="000000"/>
                </a:solidFill>
              </a:rPr>
              <a:t> </a:t>
            </a:r>
            <a:r>
              <a:rPr lang="en-US" sz="2400" dirty="0" err="1">
                <a:solidFill>
                  <a:srgbClr val="000000"/>
                </a:solidFill>
              </a:rPr>
              <a:t>mengevaluasi</a:t>
            </a:r>
            <a:r>
              <a:rPr lang="en-US" sz="2400" dirty="0">
                <a:solidFill>
                  <a:srgbClr val="000000"/>
                </a:solidFill>
              </a:rPr>
              <a:t> program </a:t>
            </a:r>
            <a:r>
              <a:rPr lang="en-US" sz="2400" dirty="0" err="1">
                <a:solidFill>
                  <a:srgbClr val="000000"/>
                </a:solidFill>
              </a:rPr>
              <a:t>pelatihan</a:t>
            </a:r>
            <a:r>
              <a:rPr lang="en-US" sz="2400" dirty="0">
                <a:solidFill>
                  <a:srgbClr val="000000"/>
                </a:solidFill>
              </a:rPr>
              <a:t> </a:t>
            </a:r>
            <a:endParaRPr lang="en-US" sz="2400" dirty="0" smtClean="0">
              <a:solidFill>
                <a:srgbClr val="000000"/>
              </a:solidFill>
            </a:endParaRPr>
          </a:p>
          <a:p>
            <a:pPr marL="514350" indent="-514350" algn="just">
              <a:buFont typeface="+mj-lt"/>
              <a:buAutoNum type="arabicPeriod"/>
            </a:pPr>
            <a:r>
              <a:rPr lang="en-US" sz="2400" dirty="0" err="1">
                <a:solidFill>
                  <a:srgbClr val="000000"/>
                </a:solidFill>
              </a:rPr>
              <a:t>Melakukan</a:t>
            </a:r>
            <a:r>
              <a:rPr lang="en-US" sz="2400" dirty="0">
                <a:solidFill>
                  <a:srgbClr val="000000"/>
                </a:solidFill>
              </a:rPr>
              <a:t> </a:t>
            </a:r>
            <a:r>
              <a:rPr lang="en-US" sz="2400" dirty="0" err="1" smtClean="0">
                <a:solidFill>
                  <a:srgbClr val="000000"/>
                </a:solidFill>
              </a:rPr>
              <a:t>analisis</a:t>
            </a:r>
            <a:r>
              <a:rPr lang="en-US" sz="2400" dirty="0" smtClean="0">
                <a:solidFill>
                  <a:srgbClr val="000000"/>
                </a:solidFill>
              </a:rPr>
              <a:t> </a:t>
            </a:r>
            <a:r>
              <a:rPr lang="en-US" sz="2400" dirty="0" err="1" smtClean="0">
                <a:solidFill>
                  <a:srgbClr val="000000"/>
                </a:solidFill>
              </a:rPr>
              <a:t>dan</a:t>
            </a:r>
            <a:r>
              <a:rPr lang="en-US" sz="2400" dirty="0" smtClean="0">
                <a:solidFill>
                  <a:srgbClr val="000000"/>
                </a:solidFill>
              </a:rPr>
              <a:t> </a:t>
            </a:r>
            <a:r>
              <a:rPr lang="en-US" sz="2400" dirty="0" err="1" smtClean="0">
                <a:solidFill>
                  <a:srgbClr val="000000"/>
                </a:solidFill>
              </a:rPr>
              <a:t>menentukan</a:t>
            </a:r>
            <a:r>
              <a:rPr lang="en-US" sz="2400" dirty="0" smtClean="0">
                <a:solidFill>
                  <a:srgbClr val="000000"/>
                </a:solidFill>
              </a:rPr>
              <a:t> program </a:t>
            </a:r>
            <a:r>
              <a:rPr lang="en-US" sz="2400" dirty="0" err="1">
                <a:solidFill>
                  <a:srgbClr val="000000"/>
                </a:solidFill>
              </a:rPr>
              <a:t>tenaga</a:t>
            </a:r>
            <a:r>
              <a:rPr lang="en-US" sz="2400" dirty="0">
                <a:solidFill>
                  <a:srgbClr val="000000"/>
                </a:solidFill>
              </a:rPr>
              <a:t> </a:t>
            </a:r>
            <a:r>
              <a:rPr lang="en-US" sz="2400" dirty="0" err="1" smtClean="0">
                <a:solidFill>
                  <a:srgbClr val="000000"/>
                </a:solidFill>
              </a:rPr>
              <a:t>kerja</a:t>
            </a:r>
            <a:endParaRPr lang="en-US" sz="2400" dirty="0" smtClean="0">
              <a:solidFill>
                <a:srgbClr val="000000"/>
              </a:solidFill>
            </a:endParaRPr>
          </a:p>
          <a:p>
            <a:pPr marL="514350" indent="-514350" algn="just">
              <a:buFont typeface="+mj-lt"/>
              <a:buAutoNum type="arabicPeriod"/>
            </a:pPr>
            <a:r>
              <a:rPr lang="en-US" sz="2400" dirty="0" err="1" smtClean="0">
                <a:solidFill>
                  <a:srgbClr val="000000"/>
                </a:solidFill>
              </a:rPr>
              <a:t>Membantu</a:t>
            </a:r>
            <a:r>
              <a:rPr lang="en-US" sz="2400" dirty="0" smtClean="0">
                <a:solidFill>
                  <a:srgbClr val="000000"/>
                </a:solidFill>
              </a:rPr>
              <a:t> </a:t>
            </a:r>
            <a:r>
              <a:rPr lang="en-US" sz="2400" dirty="0" err="1" smtClean="0">
                <a:solidFill>
                  <a:srgbClr val="000000"/>
                </a:solidFill>
              </a:rPr>
              <a:t>Dalam</a:t>
            </a:r>
            <a:r>
              <a:rPr lang="en-US" sz="2400" dirty="0" smtClean="0">
                <a:solidFill>
                  <a:srgbClr val="000000"/>
                </a:solidFill>
              </a:rPr>
              <a:t> </a:t>
            </a:r>
            <a:r>
              <a:rPr lang="en-US" sz="2400" dirty="0" err="1" smtClean="0">
                <a:solidFill>
                  <a:srgbClr val="000000"/>
                </a:solidFill>
              </a:rPr>
              <a:t>Reorganisasi</a:t>
            </a:r>
            <a:r>
              <a:rPr lang="en-US" sz="2400" dirty="0" smtClean="0">
                <a:solidFill>
                  <a:srgbClr val="000000"/>
                </a:solidFill>
              </a:rPr>
              <a:t> </a:t>
            </a:r>
            <a:r>
              <a:rPr lang="en-US" sz="2400" dirty="0" err="1" smtClean="0">
                <a:solidFill>
                  <a:srgbClr val="000000"/>
                </a:solidFill>
              </a:rPr>
              <a:t>Organisasi</a:t>
            </a:r>
            <a:r>
              <a:rPr lang="en-US" sz="2400" dirty="0" smtClean="0">
                <a:solidFill>
                  <a:srgbClr val="000000"/>
                </a:solidFill>
              </a:rPr>
              <a:t> </a:t>
            </a:r>
            <a:r>
              <a:rPr lang="en-US" sz="2400" dirty="0" err="1" smtClean="0">
                <a:solidFill>
                  <a:srgbClr val="000000"/>
                </a:solidFill>
              </a:rPr>
              <a:t>Besar</a:t>
            </a:r>
            <a:endParaRPr lang="en-US" sz="2400" dirty="0">
              <a:solidFill>
                <a:srgbClr val="000000"/>
              </a:solidFill>
            </a:endParaRPr>
          </a:p>
          <a:p>
            <a:pPr marL="514350" indent="-514350" algn="just">
              <a:buFont typeface="+mj-lt"/>
              <a:buAutoNum type="arabicPeriod"/>
            </a:pPr>
            <a:r>
              <a:rPr lang="en-US" sz="2400" dirty="0" err="1">
                <a:solidFill>
                  <a:srgbClr val="000000"/>
                </a:solidFill>
              </a:rPr>
              <a:t>Merancang</a:t>
            </a:r>
            <a:r>
              <a:rPr lang="en-US" sz="2400" dirty="0">
                <a:solidFill>
                  <a:srgbClr val="000000"/>
                </a:solidFill>
              </a:rPr>
              <a:t> </a:t>
            </a:r>
            <a:r>
              <a:rPr lang="en-US" sz="2400" dirty="0" err="1">
                <a:solidFill>
                  <a:srgbClr val="000000"/>
                </a:solidFill>
              </a:rPr>
              <a:t>dan</a:t>
            </a:r>
            <a:r>
              <a:rPr lang="en-US" sz="2400" dirty="0">
                <a:solidFill>
                  <a:srgbClr val="000000"/>
                </a:solidFill>
              </a:rPr>
              <a:t> </a:t>
            </a:r>
            <a:r>
              <a:rPr lang="en-US" sz="2400" dirty="0" err="1">
                <a:solidFill>
                  <a:srgbClr val="000000"/>
                </a:solidFill>
              </a:rPr>
              <a:t>mengimplementasikan</a:t>
            </a:r>
            <a:r>
              <a:rPr lang="en-US" sz="2400" dirty="0">
                <a:solidFill>
                  <a:srgbClr val="000000"/>
                </a:solidFill>
              </a:rPr>
              <a:t> </a:t>
            </a:r>
            <a:r>
              <a:rPr lang="en-US" sz="2400" dirty="0" err="1">
                <a:solidFill>
                  <a:srgbClr val="000000"/>
                </a:solidFill>
              </a:rPr>
              <a:t>pengukuran</a:t>
            </a:r>
            <a:r>
              <a:rPr lang="en-US" sz="2400" dirty="0">
                <a:solidFill>
                  <a:srgbClr val="000000"/>
                </a:solidFill>
              </a:rPr>
              <a:t> </a:t>
            </a:r>
            <a:r>
              <a:rPr lang="en-US" sz="2400" dirty="0" err="1">
                <a:solidFill>
                  <a:srgbClr val="000000"/>
                </a:solidFill>
              </a:rPr>
              <a:t>layanan</a:t>
            </a:r>
            <a:r>
              <a:rPr lang="en-US" sz="2400" dirty="0">
                <a:solidFill>
                  <a:srgbClr val="000000"/>
                </a:solidFill>
              </a:rPr>
              <a:t> </a:t>
            </a:r>
            <a:r>
              <a:rPr lang="en-US" sz="2400" dirty="0" err="1">
                <a:solidFill>
                  <a:srgbClr val="000000"/>
                </a:solidFill>
              </a:rPr>
              <a:t>pelanggan</a:t>
            </a:r>
            <a:r>
              <a:rPr lang="en-US" sz="2400" dirty="0">
                <a:solidFill>
                  <a:srgbClr val="000000"/>
                </a:solidFill>
              </a:rPr>
              <a:t> </a:t>
            </a:r>
            <a:endParaRPr lang="en-US" sz="2400" dirty="0" smtClean="0">
              <a:solidFill>
                <a:srgbClr val="000000"/>
              </a:solidFill>
            </a:endParaRPr>
          </a:p>
          <a:p>
            <a:pPr marL="514350" indent="-514350" algn="just">
              <a:buFont typeface="+mj-lt"/>
              <a:buAutoNum type="arabicPeriod"/>
            </a:pPr>
            <a:r>
              <a:rPr lang="en-US" sz="2400" dirty="0" err="1">
                <a:solidFill>
                  <a:srgbClr val="000000"/>
                </a:solidFill>
              </a:rPr>
              <a:t>Penasihat</a:t>
            </a:r>
            <a:r>
              <a:rPr lang="en-US" sz="2400" dirty="0">
                <a:solidFill>
                  <a:srgbClr val="000000"/>
                </a:solidFill>
              </a:rPr>
              <a:t> </a:t>
            </a:r>
            <a:r>
              <a:rPr lang="en-US" sz="2400" dirty="0" err="1">
                <a:solidFill>
                  <a:srgbClr val="000000"/>
                </a:solidFill>
              </a:rPr>
              <a:t>pemimpin</a:t>
            </a:r>
            <a:r>
              <a:rPr lang="en-US" sz="2400" dirty="0">
                <a:solidFill>
                  <a:srgbClr val="000000"/>
                </a:solidFill>
              </a:rPr>
              <a:t> </a:t>
            </a:r>
            <a:r>
              <a:rPr lang="en-US" sz="2400" dirty="0" err="1">
                <a:solidFill>
                  <a:srgbClr val="000000"/>
                </a:solidFill>
              </a:rPr>
              <a:t>perusahaan</a:t>
            </a:r>
            <a:r>
              <a:rPr lang="en-US" sz="2400" dirty="0">
                <a:solidFill>
                  <a:srgbClr val="000000"/>
                </a:solidFill>
              </a:rPr>
              <a:t> </a:t>
            </a:r>
            <a:endParaRPr lang="en-US" sz="2400" dirty="0" smtClean="0">
              <a:solidFill>
                <a:srgbClr val="000000"/>
              </a:solidFill>
            </a:endParaRPr>
          </a:p>
          <a:p>
            <a:pPr marL="514350" indent="-514350" algn="just">
              <a:buFont typeface="+mj-lt"/>
              <a:buAutoNum type="arabicPeriod"/>
            </a:pPr>
            <a:endParaRPr lang="en-US" sz="2400" dirty="0">
              <a:solidFill>
                <a:srgbClr val="000000"/>
              </a:solidFill>
              <a:latin typeface="Kristen ITC" pitchFamily="66" charset="0"/>
            </a:endParaRPr>
          </a:p>
        </p:txBody>
      </p:sp>
      <p:sp>
        <p:nvSpPr>
          <p:cNvPr id="6" name="Rectangle 5"/>
          <p:cNvSpPr/>
          <p:nvPr/>
        </p:nvSpPr>
        <p:spPr>
          <a:xfrm>
            <a:off x="96843" y="548680"/>
            <a:ext cx="7211461" cy="523220"/>
          </a:xfrm>
          <a:prstGeom prst="rect">
            <a:avLst/>
          </a:prstGeom>
          <a:noFill/>
        </p:spPr>
        <p:txBody>
          <a:bodyPr wrap="none" lIns="91440" tIns="45720" rIns="91440" bIns="45720">
            <a:spAutoFit/>
          </a:bodyPr>
          <a:lstStyle/>
          <a:p>
            <a:pPr algn="ctr"/>
            <a:r>
              <a:rPr lang="en-US" sz="2800" b="1" dirty="0" smtClean="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KOMUNIKASI BIDANG KONSULTASI</a:t>
            </a:r>
            <a:endParaRPr lang="en-US" sz="2800" b="1" dirty="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21832670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95536" y="2204864"/>
            <a:ext cx="792088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pPr>
            <a:r>
              <a:rPr lang="en-US" sz="2800" dirty="0" err="1">
                <a:solidFill>
                  <a:srgbClr val="FFFFFF"/>
                </a:solidFill>
                <a:latin typeface="Bookman Old Style" panose="02050604050505020204" pitchFamily="18" charset="0"/>
              </a:rPr>
              <a:t>Hasil</a:t>
            </a:r>
            <a:r>
              <a:rPr lang="en-US" sz="2800" dirty="0">
                <a:solidFill>
                  <a:srgbClr val="FFFFFF"/>
                </a:solidFill>
                <a:latin typeface="Bookman Old Style" panose="02050604050505020204" pitchFamily="18" charset="0"/>
              </a:rPr>
              <a:t> </a:t>
            </a:r>
            <a:r>
              <a:rPr lang="en-US" sz="2800" dirty="0" err="1">
                <a:solidFill>
                  <a:srgbClr val="FFFFFF"/>
                </a:solidFill>
                <a:latin typeface="Bookman Old Style" panose="02050604050505020204" pitchFamily="18" charset="0"/>
              </a:rPr>
              <a:t>bisnis</a:t>
            </a:r>
            <a:r>
              <a:rPr lang="en-US" sz="2800" dirty="0">
                <a:solidFill>
                  <a:srgbClr val="FFFFFF"/>
                </a:solidFill>
                <a:latin typeface="Bookman Old Style" panose="02050604050505020204" pitchFamily="18" charset="0"/>
              </a:rPr>
              <a:t> </a:t>
            </a:r>
            <a:r>
              <a:rPr lang="en-US" sz="2800" dirty="0" err="1">
                <a:solidFill>
                  <a:srgbClr val="FFFFFF"/>
                </a:solidFill>
                <a:latin typeface="Bookman Old Style" panose="02050604050505020204" pitchFamily="18" charset="0"/>
              </a:rPr>
              <a:t>Strategi</a:t>
            </a:r>
            <a:r>
              <a:rPr lang="en-US" sz="2800" dirty="0">
                <a:solidFill>
                  <a:srgbClr val="FFFFFF"/>
                </a:solidFill>
                <a:latin typeface="Bookman Old Style" panose="02050604050505020204" pitchFamily="18" charset="0"/>
              </a:rPr>
              <a:t> </a:t>
            </a:r>
            <a:r>
              <a:rPr lang="en-US" sz="2800" dirty="0" err="1" smtClean="0">
                <a:solidFill>
                  <a:srgbClr val="FFFFFF"/>
                </a:solidFill>
                <a:latin typeface="Bookman Old Style" panose="02050604050505020204" pitchFamily="18" charset="0"/>
              </a:rPr>
              <a:t>Berkomunikasi</a:t>
            </a:r>
            <a:endParaRPr lang="en-US" sz="2800" dirty="0" smtClean="0">
              <a:solidFill>
                <a:srgbClr val="FFFFFF"/>
              </a:solidFill>
              <a:latin typeface="Bookman Old Style" panose="02050604050505020204" pitchFamily="18" charset="0"/>
            </a:endParaRPr>
          </a:p>
          <a:p>
            <a:pPr marL="514350" indent="-514350" algn="just">
              <a:buFont typeface="+mj-lt"/>
              <a:buAutoNum type="arabicPeriod"/>
            </a:pPr>
            <a:r>
              <a:rPr lang="en-US" sz="2800" dirty="0" err="1">
                <a:solidFill>
                  <a:srgbClr val="FFFFFF"/>
                </a:solidFill>
                <a:latin typeface="Bookman Old Style" panose="02050604050505020204" pitchFamily="18" charset="0"/>
              </a:rPr>
              <a:t>Tekanan</a:t>
            </a:r>
            <a:r>
              <a:rPr lang="en-US" sz="2800" dirty="0">
                <a:solidFill>
                  <a:srgbClr val="FFFFFF"/>
                </a:solidFill>
                <a:latin typeface="Bookman Old Style" panose="02050604050505020204" pitchFamily="18" charset="0"/>
              </a:rPr>
              <a:t> </a:t>
            </a:r>
            <a:r>
              <a:rPr lang="en-US" sz="2800" dirty="0" err="1" smtClean="0">
                <a:solidFill>
                  <a:srgbClr val="FFFFFF"/>
                </a:solidFill>
                <a:latin typeface="Bookman Old Style" panose="02050604050505020204" pitchFamily="18" charset="0"/>
              </a:rPr>
              <a:t>pekerjaan</a:t>
            </a:r>
            <a:endParaRPr lang="en-US" sz="2800" dirty="0" smtClean="0">
              <a:solidFill>
                <a:srgbClr val="FFFFFF"/>
              </a:solidFill>
              <a:latin typeface="Bookman Old Style" panose="02050604050505020204" pitchFamily="18" charset="0"/>
            </a:endParaRPr>
          </a:p>
          <a:p>
            <a:pPr marL="514350" indent="-514350" algn="just">
              <a:buFont typeface="+mj-lt"/>
              <a:buAutoNum type="arabicPeriod"/>
            </a:pPr>
            <a:r>
              <a:rPr lang="en-US" sz="2800" dirty="0" err="1" smtClean="0">
                <a:solidFill>
                  <a:srgbClr val="FFFFFF"/>
                </a:solidFill>
                <a:latin typeface="Bookman Old Style" panose="02050604050505020204" pitchFamily="18" charset="0"/>
              </a:rPr>
              <a:t>Tindakan</a:t>
            </a:r>
            <a:r>
              <a:rPr lang="en-US" sz="2800" dirty="0" smtClean="0">
                <a:solidFill>
                  <a:srgbClr val="FFFFFF"/>
                </a:solidFill>
                <a:latin typeface="Bookman Old Style" panose="02050604050505020204" pitchFamily="18" charset="0"/>
              </a:rPr>
              <a:t> </a:t>
            </a:r>
            <a:r>
              <a:rPr lang="en-US" sz="2800" dirty="0" err="1" smtClean="0">
                <a:solidFill>
                  <a:srgbClr val="FFFFFF"/>
                </a:solidFill>
                <a:latin typeface="Bookman Old Style" panose="02050604050505020204" pitchFamily="18" charset="0"/>
              </a:rPr>
              <a:t>memerankan</a:t>
            </a:r>
            <a:r>
              <a:rPr lang="en-US" sz="2800" dirty="0" smtClean="0">
                <a:solidFill>
                  <a:srgbClr val="FFFFFF"/>
                </a:solidFill>
                <a:latin typeface="Bookman Old Style" panose="02050604050505020204" pitchFamily="18" charset="0"/>
              </a:rPr>
              <a:t> </a:t>
            </a:r>
            <a:r>
              <a:rPr lang="en-US" sz="2800" dirty="0" err="1" smtClean="0">
                <a:solidFill>
                  <a:srgbClr val="FFFFFF"/>
                </a:solidFill>
                <a:latin typeface="Bookman Old Style" panose="02050604050505020204" pitchFamily="18" charset="0"/>
              </a:rPr>
              <a:t>Afirmatif</a:t>
            </a:r>
            <a:endParaRPr lang="en-US" sz="2800" dirty="0" smtClean="0">
              <a:solidFill>
                <a:srgbClr val="FFFFFF"/>
              </a:solidFill>
              <a:latin typeface="Bookman Old Style" panose="02050604050505020204" pitchFamily="18" charset="0"/>
            </a:endParaRPr>
          </a:p>
          <a:p>
            <a:pPr marL="514350" indent="-514350" algn="just">
              <a:buFont typeface="+mj-lt"/>
              <a:buAutoNum type="arabicPeriod"/>
            </a:pPr>
            <a:r>
              <a:rPr lang="en-US" sz="2800" dirty="0" err="1">
                <a:solidFill>
                  <a:srgbClr val="FFFFFF"/>
                </a:solidFill>
                <a:latin typeface="Bookman Old Style" panose="02050604050505020204" pitchFamily="18" charset="0"/>
              </a:rPr>
              <a:t>Pengembangan</a:t>
            </a:r>
            <a:r>
              <a:rPr lang="en-US" sz="2800" dirty="0">
                <a:solidFill>
                  <a:srgbClr val="FFFFFF"/>
                </a:solidFill>
                <a:latin typeface="Bookman Old Style" panose="02050604050505020204" pitchFamily="18" charset="0"/>
              </a:rPr>
              <a:t> </a:t>
            </a:r>
            <a:r>
              <a:rPr lang="en-US" sz="2800" dirty="0" err="1" smtClean="0">
                <a:solidFill>
                  <a:srgbClr val="FFFFFF"/>
                </a:solidFill>
                <a:latin typeface="Bookman Old Style" panose="02050604050505020204" pitchFamily="18" charset="0"/>
              </a:rPr>
              <a:t>Diri</a:t>
            </a:r>
            <a:endParaRPr lang="en-US" sz="2800" dirty="0" smtClean="0">
              <a:solidFill>
                <a:srgbClr val="FFFFFF"/>
              </a:solidFill>
              <a:latin typeface="Bookman Old Style" panose="02050604050505020204" pitchFamily="18" charset="0"/>
            </a:endParaRPr>
          </a:p>
          <a:p>
            <a:pPr marL="514350" indent="-514350" algn="just">
              <a:buFont typeface="+mj-lt"/>
              <a:buAutoNum type="arabicPeriod"/>
            </a:pPr>
            <a:r>
              <a:rPr lang="en-US" sz="2800" dirty="0" err="1">
                <a:solidFill>
                  <a:srgbClr val="FFFFFF"/>
                </a:solidFill>
                <a:latin typeface="Bookman Old Style" panose="02050604050505020204" pitchFamily="18" charset="0"/>
              </a:rPr>
              <a:t>Dua</a:t>
            </a:r>
            <a:r>
              <a:rPr lang="en-US" sz="2800" dirty="0">
                <a:solidFill>
                  <a:srgbClr val="FFFFFF"/>
                </a:solidFill>
                <a:latin typeface="Bookman Old Style" panose="02050604050505020204" pitchFamily="18" charset="0"/>
              </a:rPr>
              <a:t> </a:t>
            </a:r>
            <a:r>
              <a:rPr lang="en-US" sz="2800" dirty="0" err="1">
                <a:solidFill>
                  <a:srgbClr val="FFFFFF"/>
                </a:solidFill>
                <a:latin typeface="Bookman Old Style" panose="02050604050505020204" pitchFamily="18" charset="0"/>
              </a:rPr>
              <a:t>Jalan</a:t>
            </a:r>
            <a:r>
              <a:rPr lang="en-US" sz="2800" dirty="0">
                <a:solidFill>
                  <a:srgbClr val="FFFFFF"/>
                </a:solidFill>
                <a:latin typeface="Bookman Old Style" panose="02050604050505020204" pitchFamily="18" charset="0"/>
              </a:rPr>
              <a:t> </a:t>
            </a:r>
            <a:r>
              <a:rPr lang="en-US" sz="2800" dirty="0" err="1">
                <a:solidFill>
                  <a:srgbClr val="FFFFFF"/>
                </a:solidFill>
                <a:latin typeface="Bookman Old Style" panose="02050604050505020204" pitchFamily="18" charset="0"/>
              </a:rPr>
              <a:t>Komunikasi</a:t>
            </a:r>
            <a:r>
              <a:rPr lang="en-US" sz="2800" dirty="0">
                <a:solidFill>
                  <a:srgbClr val="FFFFFF"/>
                </a:solidFill>
                <a:latin typeface="Bookman Old Style" panose="02050604050505020204" pitchFamily="18" charset="0"/>
              </a:rPr>
              <a:t>. </a:t>
            </a:r>
            <a:endParaRPr lang="en-US" sz="2800" dirty="0" smtClean="0">
              <a:solidFill>
                <a:srgbClr val="FFFFFF"/>
              </a:solidFill>
              <a:latin typeface="Bookman Old Style" panose="02050604050505020204" pitchFamily="18" charset="0"/>
            </a:endParaRPr>
          </a:p>
          <a:p>
            <a:pPr marL="514350" indent="-514350" algn="just">
              <a:buFont typeface="+mj-lt"/>
              <a:buAutoNum type="arabicPeriod"/>
            </a:pPr>
            <a:r>
              <a:rPr lang="en-US" sz="2800" dirty="0" err="1" smtClean="0">
                <a:solidFill>
                  <a:srgbClr val="FFFFFF"/>
                </a:solidFill>
                <a:latin typeface="Bookman Old Style" panose="02050604050505020204" pitchFamily="18" charset="0"/>
              </a:rPr>
              <a:t>Keamanan</a:t>
            </a:r>
            <a:endParaRPr lang="en-US" sz="2800" dirty="0" smtClean="0">
              <a:solidFill>
                <a:srgbClr val="FFFFFF"/>
              </a:solidFill>
              <a:latin typeface="Bookman Old Style" panose="02050604050505020204" pitchFamily="18" charset="0"/>
            </a:endParaRPr>
          </a:p>
          <a:p>
            <a:pPr marL="514350" indent="-514350" algn="just">
              <a:buFont typeface="+mj-lt"/>
              <a:buAutoNum type="arabicPeriod"/>
            </a:pPr>
            <a:r>
              <a:rPr lang="en-US" sz="2800" dirty="0" err="1">
                <a:solidFill>
                  <a:srgbClr val="FFFFFF"/>
                </a:solidFill>
                <a:latin typeface="Bookman Old Style" panose="02050604050505020204" pitchFamily="18" charset="0"/>
              </a:rPr>
              <a:t>Aksi</a:t>
            </a:r>
            <a:r>
              <a:rPr lang="en-US" sz="2800" dirty="0">
                <a:solidFill>
                  <a:srgbClr val="FFFFFF"/>
                </a:solidFill>
                <a:latin typeface="Bookman Old Style" panose="02050604050505020204" pitchFamily="18" charset="0"/>
              </a:rPr>
              <a:t> </a:t>
            </a:r>
            <a:r>
              <a:rPr lang="en-US" sz="2800" dirty="0" err="1">
                <a:solidFill>
                  <a:srgbClr val="FFFFFF"/>
                </a:solidFill>
                <a:latin typeface="Bookman Old Style" panose="02050604050505020204" pitchFamily="18" charset="0"/>
              </a:rPr>
              <a:t>Sosial</a:t>
            </a:r>
            <a:endParaRPr lang="en-US" sz="2800" dirty="0">
              <a:solidFill>
                <a:srgbClr val="FFFFFF"/>
              </a:solidFill>
              <a:latin typeface="Bookman Old Style" panose="02050604050505020204" pitchFamily="18" charset="0"/>
            </a:endParaRPr>
          </a:p>
        </p:txBody>
      </p:sp>
      <p:sp>
        <p:nvSpPr>
          <p:cNvPr id="6" name="Rectangle 5"/>
          <p:cNvSpPr/>
          <p:nvPr/>
        </p:nvSpPr>
        <p:spPr>
          <a:xfrm>
            <a:off x="107504" y="836712"/>
            <a:ext cx="8035726" cy="523220"/>
          </a:xfrm>
          <a:prstGeom prst="rect">
            <a:avLst/>
          </a:prstGeom>
          <a:noFill/>
        </p:spPr>
        <p:txBody>
          <a:bodyPr wrap="none" lIns="91440" tIns="45720" rIns="91440" bIns="45720">
            <a:spAutoFit/>
          </a:bodyPr>
          <a:lstStyle/>
          <a:p>
            <a:pPr algn="ctr"/>
            <a:r>
              <a:rPr lang="en-US" sz="2800" b="1" dirty="0" smtClean="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KOMITMEN DEPARTEMEN KOMUNIKASI</a:t>
            </a:r>
            <a:endParaRPr lang="en-US" sz="2800" b="1" dirty="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1778188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3528" y="1340768"/>
            <a:ext cx="826461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pPr>
            <a:r>
              <a:rPr lang="en-US" sz="2800" dirty="0" err="1">
                <a:solidFill>
                  <a:srgbClr val="000000"/>
                </a:solidFill>
                <a:latin typeface="Bookman Old Style" panose="02050604050505020204" pitchFamily="18" charset="0"/>
              </a:rPr>
              <a:t>Memiliki</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seni</a:t>
            </a:r>
            <a:r>
              <a:rPr lang="en-US" sz="2800" dirty="0">
                <a:solidFill>
                  <a:srgbClr val="000000"/>
                </a:solidFill>
                <a:latin typeface="Bookman Old Style" panose="02050604050505020204" pitchFamily="18" charset="0"/>
              </a:rPr>
              <a:t> liberal </a:t>
            </a:r>
            <a:r>
              <a:rPr lang="en-US" sz="2800" dirty="0" err="1">
                <a:solidFill>
                  <a:srgbClr val="000000"/>
                </a:solidFill>
                <a:latin typeface="Bookman Old Style" panose="02050604050505020204" pitchFamily="18" charset="0"/>
              </a:rPr>
              <a:t>atau</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dasar</a:t>
            </a:r>
            <a:r>
              <a:rPr lang="en-US" sz="2800" dirty="0">
                <a:solidFill>
                  <a:srgbClr val="000000"/>
                </a:solidFill>
                <a:latin typeface="Bookman Old Style" panose="02050604050505020204" pitchFamily="18" charset="0"/>
              </a:rPr>
              <a:t> </a:t>
            </a:r>
            <a:r>
              <a:rPr lang="en-US" sz="2800" dirty="0" err="1" smtClean="0">
                <a:solidFill>
                  <a:srgbClr val="000000"/>
                </a:solidFill>
                <a:latin typeface="Bookman Old Style" panose="02050604050505020204" pitchFamily="18" charset="0"/>
              </a:rPr>
              <a:t>humaniora</a:t>
            </a:r>
            <a:endParaRPr lang="en-US" sz="2800" dirty="0" smtClean="0">
              <a:solidFill>
                <a:srgbClr val="000000"/>
              </a:solidFill>
              <a:latin typeface="Bookman Old Style" panose="02050604050505020204" pitchFamily="18" charset="0"/>
            </a:endParaRPr>
          </a:p>
          <a:p>
            <a:pPr marL="514350" indent="-514350" algn="just">
              <a:buFont typeface="+mj-lt"/>
              <a:buAutoNum type="arabicPeriod"/>
            </a:pPr>
            <a:r>
              <a:rPr lang="en-US" sz="2800" dirty="0" err="1">
                <a:solidFill>
                  <a:srgbClr val="000000"/>
                </a:solidFill>
                <a:latin typeface="Bookman Old Style" panose="02050604050505020204" pitchFamily="18" charset="0"/>
              </a:rPr>
              <a:t>Stres</a:t>
            </a:r>
            <a:r>
              <a:rPr lang="en-US" sz="2800" dirty="0">
                <a:solidFill>
                  <a:srgbClr val="000000"/>
                </a:solidFill>
                <a:latin typeface="Bookman Old Style" panose="02050604050505020204" pitchFamily="18" charset="0"/>
              </a:rPr>
              <a:t> yang </a:t>
            </a:r>
            <a:r>
              <a:rPr lang="en-US" sz="2800" dirty="0" err="1">
                <a:solidFill>
                  <a:srgbClr val="000000"/>
                </a:solidFill>
                <a:latin typeface="Bookman Old Style" panose="02050604050505020204" pitchFamily="18" charset="0"/>
              </a:rPr>
              <a:t>diterapkan</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ilmu</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sosial-perilaku</a:t>
            </a:r>
            <a:endParaRPr lang="en-US" sz="2800" dirty="0">
              <a:solidFill>
                <a:srgbClr val="000000"/>
              </a:solidFill>
              <a:latin typeface="Bookman Old Style" panose="02050604050505020204" pitchFamily="18" charset="0"/>
            </a:endParaRPr>
          </a:p>
          <a:p>
            <a:pPr marL="514350" indent="-514350" algn="just">
              <a:buFont typeface="+mj-lt"/>
              <a:buAutoNum type="arabicPeriod"/>
            </a:pPr>
            <a:r>
              <a:rPr lang="en-US" sz="2800" dirty="0" err="1">
                <a:solidFill>
                  <a:srgbClr val="000000"/>
                </a:solidFill>
                <a:latin typeface="Bookman Old Style" panose="02050604050505020204" pitchFamily="18" charset="0"/>
              </a:rPr>
              <a:t>Memasukkan</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baik</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teori</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dan</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kursus</a:t>
            </a:r>
            <a:r>
              <a:rPr lang="en-US" sz="2800" dirty="0">
                <a:solidFill>
                  <a:srgbClr val="000000"/>
                </a:solidFill>
                <a:latin typeface="Bookman Old Style" panose="02050604050505020204" pitchFamily="18" charset="0"/>
              </a:rPr>
              <a:t> </a:t>
            </a:r>
            <a:r>
              <a:rPr lang="en-US" sz="2800" dirty="0" err="1" smtClean="0">
                <a:solidFill>
                  <a:srgbClr val="000000"/>
                </a:solidFill>
                <a:latin typeface="Bookman Old Style" panose="02050604050505020204" pitchFamily="18" charset="0"/>
              </a:rPr>
              <a:t>praktis</a:t>
            </a:r>
            <a:endParaRPr lang="en-US" sz="2800" dirty="0" smtClean="0">
              <a:solidFill>
                <a:srgbClr val="000000"/>
              </a:solidFill>
              <a:latin typeface="Bookman Old Style" panose="02050604050505020204" pitchFamily="18" charset="0"/>
            </a:endParaRPr>
          </a:p>
          <a:p>
            <a:pPr marL="514350" indent="-514350" algn="just">
              <a:buFont typeface="+mj-lt"/>
              <a:buAutoNum type="arabicPeriod"/>
            </a:pPr>
            <a:r>
              <a:rPr lang="en-US" sz="2800" dirty="0" err="1">
                <a:solidFill>
                  <a:srgbClr val="000000"/>
                </a:solidFill>
                <a:latin typeface="Bookman Old Style" panose="02050604050505020204" pitchFamily="18" charset="0"/>
              </a:rPr>
              <a:t>Menyediakan</a:t>
            </a:r>
            <a:r>
              <a:rPr lang="en-US" sz="2800" dirty="0">
                <a:solidFill>
                  <a:srgbClr val="000000"/>
                </a:solidFill>
                <a:latin typeface="Bookman Old Style" panose="02050604050505020204" pitchFamily="18" charset="0"/>
              </a:rPr>
              <a:t> program </a:t>
            </a:r>
            <a:r>
              <a:rPr lang="en-US" sz="2800" dirty="0" err="1" smtClean="0">
                <a:solidFill>
                  <a:srgbClr val="000000"/>
                </a:solidFill>
                <a:latin typeface="Bookman Old Style" panose="02050604050505020204" pitchFamily="18" charset="0"/>
              </a:rPr>
              <a:t>praktis</a:t>
            </a:r>
            <a:endParaRPr lang="en-US" sz="2800" dirty="0">
              <a:solidFill>
                <a:srgbClr val="000000"/>
              </a:solidFill>
              <a:latin typeface="Bookman Old Style" panose="02050604050505020204" pitchFamily="18" charset="0"/>
            </a:endParaRPr>
          </a:p>
        </p:txBody>
      </p:sp>
      <p:sp>
        <p:nvSpPr>
          <p:cNvPr id="4" name="Rectangle 3"/>
          <p:cNvSpPr/>
          <p:nvPr/>
        </p:nvSpPr>
        <p:spPr>
          <a:xfrm>
            <a:off x="179512" y="620688"/>
            <a:ext cx="8496943" cy="523220"/>
          </a:xfrm>
          <a:prstGeom prst="rect">
            <a:avLst/>
          </a:prstGeom>
          <a:noFill/>
        </p:spPr>
        <p:txBody>
          <a:bodyPr wrap="square" lIns="91440" tIns="45720" rIns="91440" bIns="45720">
            <a:spAutoFit/>
          </a:bodyPr>
          <a:lstStyle/>
          <a:p>
            <a:r>
              <a:rPr lang="en-US" sz="2800" b="1" dirty="0" smtClean="0">
                <a:ln w="9525">
                  <a:solidFill>
                    <a:srgbClr val="FFFFFF"/>
                  </a:solidFill>
                  <a:prstDash val="solid"/>
                </a:ln>
                <a:solidFill>
                  <a:srgbClr val="FFFF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PERSYARATAN KOMUNIKASI ORGANISASI</a:t>
            </a:r>
            <a:endParaRPr lang="en-US" sz="2800" b="1" dirty="0">
              <a:ln w="9525">
                <a:solidFill>
                  <a:srgbClr val="FFFFFF"/>
                </a:solidFill>
                <a:prstDash val="solid"/>
              </a:ln>
              <a:solidFill>
                <a:srgbClr val="FFFF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332954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3183" y="404664"/>
            <a:ext cx="8131265" cy="523220"/>
          </a:xfrm>
          <a:prstGeom prst="rect">
            <a:avLst/>
          </a:prstGeom>
          <a:noFill/>
        </p:spPr>
        <p:txBody>
          <a:bodyPr wrap="none" lIns="91440" tIns="45720" rIns="91440" bIns="45720">
            <a:spAutoFit/>
          </a:bodyPr>
          <a:lstStyle/>
          <a:p>
            <a:pPr algn="ctr"/>
            <a:r>
              <a:rPr lang="en-US" sz="2800" b="1" dirty="0" smtClean="0">
                <a:ln w="9525">
                  <a:solidFill>
                    <a:prstClr val="white"/>
                  </a:solidFill>
                  <a:prstDash val="solid"/>
                </a:ln>
                <a:solidFill>
                  <a:srgbClr val="00B0F0"/>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rPr>
              <a:t>PENDIDIKAN KOMUNIKASI ORGANISASI</a:t>
            </a:r>
            <a:endParaRPr lang="en-US" sz="2800" b="1" dirty="0">
              <a:ln w="9525">
                <a:solidFill>
                  <a:prstClr val="white"/>
                </a:solidFill>
                <a:prstDash val="solid"/>
              </a:ln>
              <a:solidFill>
                <a:srgbClr val="00B0F0"/>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endParaRPr>
          </a:p>
        </p:txBody>
      </p:sp>
      <p:sp>
        <p:nvSpPr>
          <p:cNvPr id="5" name="Rounded Rectangle 4"/>
          <p:cNvSpPr/>
          <p:nvPr/>
        </p:nvSpPr>
        <p:spPr>
          <a:xfrm>
            <a:off x="1029528" y="4131365"/>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prstClr val="white"/>
                </a:solidFill>
                <a:latin typeface="Bookman Old Style" panose="02050604050505020204" pitchFamily="18" charset="0"/>
              </a:rPr>
              <a:t>Doktoral</a:t>
            </a:r>
            <a:endParaRPr lang="en-US" sz="2000" b="1" dirty="0">
              <a:solidFill>
                <a:prstClr val="white"/>
              </a:solidFill>
              <a:latin typeface="Bookman Old Style" panose="02050604050505020204" pitchFamily="18" charset="0"/>
            </a:endParaRPr>
          </a:p>
        </p:txBody>
      </p:sp>
      <p:sp>
        <p:nvSpPr>
          <p:cNvPr id="7" name="Rounded Rectangle 6"/>
          <p:cNvSpPr/>
          <p:nvPr/>
        </p:nvSpPr>
        <p:spPr>
          <a:xfrm>
            <a:off x="1029528" y="3099048"/>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prstClr val="white"/>
                </a:solidFill>
                <a:latin typeface="Bookman Old Style" panose="02050604050505020204" pitchFamily="18" charset="0"/>
              </a:rPr>
              <a:t>Magister</a:t>
            </a:r>
          </a:p>
        </p:txBody>
      </p:sp>
      <p:sp>
        <p:nvSpPr>
          <p:cNvPr id="8" name="Rounded Rectangle 7"/>
          <p:cNvSpPr/>
          <p:nvPr/>
        </p:nvSpPr>
        <p:spPr>
          <a:xfrm>
            <a:off x="2477328" y="1700808"/>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Title 1"/>
          <p:cNvSpPr txBox="1">
            <a:spLocks/>
          </p:cNvSpPr>
          <p:nvPr/>
        </p:nvSpPr>
        <p:spPr bwMode="auto">
          <a:xfrm>
            <a:off x="2855756" y="1889685"/>
            <a:ext cx="5748691" cy="39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pPr>
            <a:r>
              <a:rPr lang="en-US" sz="3000" dirty="0" err="1">
                <a:solidFill>
                  <a:srgbClr val="2C3C43"/>
                </a:solidFill>
                <a:latin typeface="Arabic Typesetting" panose="03020402040406030203" pitchFamily="66" charset="-78"/>
                <a:cs typeface="Arabic Typesetting" panose="03020402040406030203" pitchFamily="66" charset="-78"/>
              </a:rPr>
              <a:t>Pengantar</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Komunikasi</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organisasi</a:t>
            </a:r>
            <a:endParaRPr lang="en-US" sz="3000" dirty="0" smtClean="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000" dirty="0" err="1" smtClean="0">
                <a:solidFill>
                  <a:srgbClr val="2C3C43"/>
                </a:solidFill>
                <a:latin typeface="Arabic Typesetting" panose="03020402040406030203" pitchFamily="66" charset="-78"/>
                <a:cs typeface="Arabic Typesetting" panose="03020402040406030203" pitchFamily="66" charset="-78"/>
              </a:rPr>
              <a:t>Berbicara</a:t>
            </a:r>
            <a:r>
              <a:rPr lang="en-US" sz="3000" dirty="0" smtClean="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Bisnis</a:t>
            </a:r>
            <a:r>
              <a:rPr lang="en-US" sz="3000" dirty="0" smtClean="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dan</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profesional</a:t>
            </a:r>
            <a:endParaRPr lang="en-US" sz="3000" dirty="0" smtClean="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000" dirty="0" err="1" smtClean="0">
                <a:solidFill>
                  <a:srgbClr val="2C3C43"/>
                </a:solidFill>
                <a:latin typeface="Arabic Typesetting" panose="03020402040406030203" pitchFamily="66" charset="-78"/>
                <a:cs typeface="Arabic Typesetting" panose="03020402040406030203" pitchFamily="66" charset="-78"/>
              </a:rPr>
              <a:t>Teknik</a:t>
            </a:r>
            <a:r>
              <a:rPr lang="en-US" sz="3000" dirty="0" smtClean="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Konferensi</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dan</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diskusi</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kelompok</a:t>
            </a:r>
            <a:endParaRPr lang="en-US" sz="3000" dirty="0" smtClean="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000" dirty="0" err="1" smtClean="0">
                <a:solidFill>
                  <a:srgbClr val="2C3C43"/>
                </a:solidFill>
                <a:latin typeface="Arabic Typesetting" panose="03020402040406030203" pitchFamily="66" charset="-78"/>
                <a:cs typeface="Arabic Typesetting" panose="03020402040406030203" pitchFamily="66" charset="-78"/>
              </a:rPr>
              <a:t>Wawancara</a:t>
            </a:r>
            <a:endParaRPr lang="en-US" sz="3000" dirty="0" smtClean="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000" dirty="0" err="1">
                <a:solidFill>
                  <a:srgbClr val="2C3C43"/>
                </a:solidFill>
                <a:latin typeface="Arabic Typesetting" panose="03020402040406030203" pitchFamily="66" charset="-78"/>
                <a:cs typeface="Arabic Typesetting" panose="03020402040406030203" pitchFamily="66" charset="-78"/>
              </a:rPr>
              <a:t>Komunikasi</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smtClean="0">
                <a:solidFill>
                  <a:srgbClr val="2C3C43"/>
                </a:solidFill>
                <a:latin typeface="Arabic Typesetting" panose="03020402040406030203" pitchFamily="66" charset="-78"/>
                <a:cs typeface="Arabic Typesetting" panose="03020402040406030203" pitchFamily="66" charset="-78"/>
              </a:rPr>
              <a:t>audit</a:t>
            </a:r>
          </a:p>
          <a:p>
            <a:pPr marL="514350" indent="-514350" algn="just">
              <a:buFont typeface="+mj-lt"/>
              <a:buAutoNum type="arabicPeriod"/>
            </a:pPr>
            <a:r>
              <a:rPr lang="en-US" sz="3000" dirty="0" err="1">
                <a:solidFill>
                  <a:srgbClr val="2C3C43"/>
                </a:solidFill>
                <a:latin typeface="Arabic Typesetting" panose="03020402040406030203" pitchFamily="66" charset="-78"/>
                <a:cs typeface="Arabic Typesetting" panose="03020402040406030203" pitchFamily="66" charset="-78"/>
              </a:rPr>
              <a:t>Mekanika</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bisnis</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menulis</a:t>
            </a:r>
            <a:endParaRPr lang="en-US" sz="3000" dirty="0" smtClean="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000" dirty="0" err="1">
                <a:solidFill>
                  <a:srgbClr val="2C3C43"/>
                </a:solidFill>
                <a:latin typeface="Arabic Typesetting" panose="03020402040406030203" pitchFamily="66" charset="-78"/>
                <a:cs typeface="Arabic Typesetting" panose="03020402040406030203" pitchFamily="66" charset="-78"/>
              </a:rPr>
              <a:t>Pendahuluan</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kepada</a:t>
            </a:r>
            <a:r>
              <a:rPr lang="en-US" sz="3000" dirty="0" smtClean="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hubungan</a:t>
            </a:r>
            <a:r>
              <a:rPr lang="en-US" sz="3000" dirty="0" smtClean="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publik</a:t>
            </a:r>
            <a:r>
              <a:rPr lang="en-US" sz="3000" dirty="0" smtClean="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dan</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iklan</a:t>
            </a:r>
            <a:endParaRPr lang="en-US" sz="30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000" dirty="0" err="1">
                <a:solidFill>
                  <a:srgbClr val="2C3C43"/>
                </a:solidFill>
                <a:latin typeface="Arabic Typesetting" panose="03020402040406030203" pitchFamily="66" charset="-78"/>
                <a:cs typeface="Arabic Typesetting" panose="03020402040406030203" pitchFamily="66" charset="-78"/>
              </a:rPr>
              <a:t>Penelitian</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metode</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a:solidFill>
                  <a:srgbClr val="2C3C43"/>
                </a:solidFill>
                <a:latin typeface="Arabic Typesetting" panose="03020402040406030203" pitchFamily="66" charset="-78"/>
                <a:cs typeface="Arabic Typesetting" panose="03020402040406030203" pitchFamily="66" charset="-78"/>
              </a:rPr>
              <a:t>dan</a:t>
            </a:r>
            <a:r>
              <a:rPr lang="en-US" sz="3000" dirty="0">
                <a:solidFill>
                  <a:srgbClr val="2C3C43"/>
                </a:solidFill>
                <a:latin typeface="Arabic Typesetting" panose="03020402040406030203" pitchFamily="66" charset="-78"/>
                <a:cs typeface="Arabic Typesetting" panose="03020402040406030203" pitchFamily="66" charset="-78"/>
              </a:rPr>
              <a:t> </a:t>
            </a:r>
            <a:r>
              <a:rPr lang="en-US" sz="3000" dirty="0" err="1" smtClean="0">
                <a:solidFill>
                  <a:srgbClr val="2C3C43"/>
                </a:solidFill>
                <a:latin typeface="Arabic Typesetting" panose="03020402040406030203" pitchFamily="66" charset="-78"/>
                <a:cs typeface="Arabic Typesetting" panose="03020402040406030203" pitchFamily="66" charset="-78"/>
              </a:rPr>
              <a:t>statistik</a:t>
            </a:r>
            <a:endParaRPr lang="en-US" sz="3000" dirty="0" smtClean="0">
              <a:solidFill>
                <a:srgbClr val="2C3C43"/>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1021144" y="2043133"/>
            <a:ext cx="1600200"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prstClr val="white"/>
                </a:solidFill>
                <a:latin typeface="Bookman Old Style" panose="02050604050505020204" pitchFamily="18" charset="0"/>
              </a:rPr>
              <a:t>Sarjana</a:t>
            </a:r>
            <a:endParaRPr lang="en-US" sz="2400" b="1" dirty="0">
              <a:solidFill>
                <a:prstClr val="white"/>
              </a:solidFill>
              <a:latin typeface="Bookman Old Style" panose="02050604050505020204" pitchFamily="18" charset="0"/>
            </a:endParaRPr>
          </a:p>
        </p:txBody>
      </p:sp>
    </p:spTree>
    <p:extLst>
      <p:ext uri="{BB962C8B-B14F-4D97-AF65-F5344CB8AC3E}">
        <p14:creationId xmlns:p14="http://schemas.microsoft.com/office/powerpoint/2010/main" val="157813819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63960" y="4059357"/>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prstClr val="white"/>
                </a:solidFill>
                <a:latin typeface="Bookman Old Style" panose="02050604050505020204" pitchFamily="18" charset="0"/>
              </a:rPr>
              <a:t>Doktoral</a:t>
            </a:r>
            <a:endParaRPr lang="en-US" sz="2000" b="1" dirty="0">
              <a:solidFill>
                <a:prstClr val="white"/>
              </a:solidFill>
              <a:latin typeface="Bookman Old Style" panose="02050604050505020204" pitchFamily="18" charset="0"/>
            </a:endParaRPr>
          </a:p>
        </p:txBody>
      </p:sp>
      <p:sp>
        <p:nvSpPr>
          <p:cNvPr id="7" name="Rounded Rectangle 6"/>
          <p:cNvSpPr/>
          <p:nvPr/>
        </p:nvSpPr>
        <p:spPr>
          <a:xfrm>
            <a:off x="963960" y="1755101"/>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err="1">
                <a:solidFill>
                  <a:prstClr val="white"/>
                </a:solidFill>
                <a:latin typeface="Bookman Old Style" panose="02050604050505020204" pitchFamily="18" charset="0"/>
              </a:rPr>
              <a:t>Sarjana</a:t>
            </a:r>
            <a:endParaRPr lang="en-US" sz="2000" b="1" dirty="0">
              <a:solidFill>
                <a:prstClr val="white"/>
              </a:solidFill>
              <a:latin typeface="Bookman Old Style" panose="02050604050505020204" pitchFamily="18" charset="0"/>
            </a:endParaRPr>
          </a:p>
        </p:txBody>
      </p:sp>
      <p:sp>
        <p:nvSpPr>
          <p:cNvPr id="8" name="Rounded Rectangle 7"/>
          <p:cNvSpPr/>
          <p:nvPr/>
        </p:nvSpPr>
        <p:spPr>
          <a:xfrm>
            <a:off x="2411760" y="1628800"/>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Title 1"/>
          <p:cNvSpPr txBox="1">
            <a:spLocks/>
          </p:cNvSpPr>
          <p:nvPr/>
        </p:nvSpPr>
        <p:spPr bwMode="auto">
          <a:xfrm>
            <a:off x="2699792" y="2177717"/>
            <a:ext cx="568903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Teori</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Organisasi</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Komunikasi</a:t>
            </a:r>
            <a:endParaRPr lang="en-US" sz="32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200" dirty="0">
                <a:solidFill>
                  <a:srgbClr val="2C3C43"/>
                </a:solidFill>
                <a:latin typeface="Arabic Typesetting" panose="03020402040406030203" pitchFamily="66" charset="-78"/>
                <a:cs typeface="Arabic Typesetting" panose="03020402040406030203" pitchFamily="66" charset="-78"/>
              </a:rPr>
              <a:t>Audit </a:t>
            </a:r>
            <a:r>
              <a:rPr lang="en-US" sz="3200" dirty="0" err="1">
                <a:solidFill>
                  <a:srgbClr val="2C3C43"/>
                </a:solidFill>
                <a:latin typeface="Arabic Typesetting" panose="03020402040406030203" pitchFamily="66" charset="-78"/>
                <a:cs typeface="Arabic Typesetting" panose="03020402040406030203" pitchFamily="66" charset="-78"/>
              </a:rPr>
              <a:t>Komunikasi</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dan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Prosedur</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Penelitian</a:t>
            </a:r>
            <a:endParaRPr lang="en-US" sz="32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Komunikasi</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Kelembagaan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dan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Hubungan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Publik</a:t>
            </a:r>
            <a:endParaRPr lang="en-US" sz="32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Pengambilan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smtClean="0">
                <a:solidFill>
                  <a:srgbClr val="2C3C43"/>
                </a:solidFill>
                <a:latin typeface="Arabic Typesetting" panose="03020402040406030203" pitchFamily="66" charset="-78"/>
                <a:cs typeface="Arabic Typesetting" panose="03020402040406030203" pitchFamily="66" charset="-78"/>
              </a:rPr>
              <a:t>Keputusan</a:t>
            </a:r>
            <a:endParaRPr lang="en-US" sz="3200" dirty="0">
              <a:solidFill>
                <a:srgbClr val="2C3C43"/>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955576" y="2835221"/>
            <a:ext cx="1600200"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prstClr val="white"/>
                </a:solidFill>
                <a:latin typeface="Bookman Old Style" panose="02050604050505020204" pitchFamily="18" charset="0"/>
              </a:rPr>
              <a:t>Magister</a:t>
            </a:r>
          </a:p>
        </p:txBody>
      </p:sp>
      <p:sp>
        <p:nvSpPr>
          <p:cNvPr id="10" name="Rectangle 9"/>
          <p:cNvSpPr/>
          <p:nvPr/>
        </p:nvSpPr>
        <p:spPr>
          <a:xfrm>
            <a:off x="473183" y="404664"/>
            <a:ext cx="8131265" cy="523220"/>
          </a:xfrm>
          <a:prstGeom prst="rect">
            <a:avLst/>
          </a:prstGeom>
          <a:noFill/>
        </p:spPr>
        <p:txBody>
          <a:bodyPr wrap="none" lIns="91440" tIns="45720" rIns="91440" bIns="45720">
            <a:spAutoFit/>
          </a:bodyPr>
          <a:lstStyle/>
          <a:p>
            <a:pPr algn="ctr"/>
            <a:r>
              <a:rPr lang="en-US" sz="2800" b="1" dirty="0" smtClean="0">
                <a:ln w="9525">
                  <a:solidFill>
                    <a:prstClr val="white"/>
                  </a:solidFill>
                  <a:prstDash val="solid"/>
                </a:ln>
                <a:solidFill>
                  <a:srgbClr val="00B0F0"/>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rPr>
              <a:t>PENDIDIKAN KOMUNIKASI ORGANISASI</a:t>
            </a:r>
            <a:endParaRPr lang="en-US" sz="2800" b="1" dirty="0">
              <a:ln w="9525">
                <a:solidFill>
                  <a:prstClr val="white"/>
                </a:solidFill>
                <a:prstDash val="solid"/>
              </a:ln>
              <a:solidFill>
                <a:srgbClr val="00B0F0"/>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2712008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63960" y="2883024"/>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latin typeface="Bookman Old Style" panose="02050604050505020204" pitchFamily="18" charset="0"/>
              </a:rPr>
              <a:t>Magister</a:t>
            </a:r>
          </a:p>
        </p:txBody>
      </p:sp>
      <p:sp>
        <p:nvSpPr>
          <p:cNvPr id="7" name="Rounded Rectangle 6"/>
          <p:cNvSpPr/>
          <p:nvPr/>
        </p:nvSpPr>
        <p:spPr>
          <a:xfrm>
            <a:off x="963960" y="1556792"/>
            <a:ext cx="1447800" cy="762000"/>
          </a:xfrm>
          <a:prstGeom prst="roundRect">
            <a:avLst>
              <a:gd name="adj" fmla="val 9167"/>
            </a:avLst>
          </a:prstGeom>
          <a:gradFill>
            <a:gsLst>
              <a:gs pos="17000">
                <a:srgbClr val="3C8FED"/>
              </a:gs>
              <a:gs pos="70000">
                <a:srgbClr val="8EC9FB"/>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err="1">
                <a:solidFill>
                  <a:prstClr val="white"/>
                </a:solidFill>
                <a:latin typeface="Bookman Old Style" panose="02050604050505020204" pitchFamily="18" charset="0"/>
              </a:rPr>
              <a:t>Sarjana</a:t>
            </a:r>
            <a:endParaRPr lang="en-US" sz="2000" b="1" dirty="0">
              <a:solidFill>
                <a:prstClr val="white"/>
              </a:solidFill>
              <a:latin typeface="Bookman Old Style" panose="02050604050505020204" pitchFamily="18" charset="0"/>
            </a:endParaRPr>
          </a:p>
        </p:txBody>
      </p:sp>
      <p:sp>
        <p:nvSpPr>
          <p:cNvPr id="8" name="Rounded Rectangle 7"/>
          <p:cNvSpPr/>
          <p:nvPr/>
        </p:nvSpPr>
        <p:spPr>
          <a:xfrm>
            <a:off x="2477328" y="1484784"/>
            <a:ext cx="6487160" cy="4230757"/>
          </a:xfrm>
          <a:prstGeom prst="roundRect">
            <a:avLst>
              <a:gd name="adj" fmla="val 1226"/>
            </a:avLst>
          </a:prstGeom>
          <a:solidFill>
            <a:schemeClr val="bg1"/>
          </a:solidFill>
          <a:ln w="76200">
            <a:solidFill>
              <a:srgbClr val="BDD8F3"/>
            </a:solidFill>
          </a:ln>
          <a:effectLst>
            <a:outerShdw blurRad="50800" dist="38100" dir="10800000" algn="r" rotWithShape="0">
              <a:prstClr val="black">
                <a:alpha val="40000"/>
              </a:prstClr>
            </a:outerShdw>
            <a:reflection blurRad="6350" stA="52000" endA="300" endPos="35000" dir="5400000" sy="-100000" algn="bl" rotWithShape="0"/>
          </a:effectLst>
          <a:scene3d>
            <a:camera prst="perspectiveContrastingRightFacing">
              <a:rot lat="170509" lon="20736677" rev="11714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Title 1"/>
          <p:cNvSpPr txBox="1">
            <a:spLocks/>
          </p:cNvSpPr>
          <p:nvPr/>
        </p:nvSpPr>
        <p:spPr bwMode="auto">
          <a:xfrm>
            <a:off x="2855757" y="2177717"/>
            <a:ext cx="553307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Penelitian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Metodologi</a:t>
            </a:r>
            <a:endParaRPr lang="en-US" sz="32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Analisis</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Organisasi</a:t>
            </a:r>
            <a:endParaRPr lang="en-US" sz="32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Pengembangan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Organisasi</a:t>
            </a:r>
            <a:endParaRPr lang="en-US" sz="3200" dirty="0">
              <a:solidFill>
                <a:srgbClr val="2C3C43"/>
              </a:solidFill>
              <a:latin typeface="Arabic Typesetting" panose="03020402040406030203" pitchFamily="66" charset="-78"/>
              <a:cs typeface="Arabic Typesetting" panose="03020402040406030203" pitchFamily="66" charset="-78"/>
            </a:endParaRPr>
          </a:p>
          <a:p>
            <a:pPr marL="514350" indent="-514350" algn="just">
              <a:buFont typeface="+mj-lt"/>
              <a:buAutoNum type="arabicPeriod"/>
            </a:pPr>
            <a:r>
              <a:rPr lang="en-US" sz="3200" dirty="0" err="1">
                <a:solidFill>
                  <a:srgbClr val="2C3C43"/>
                </a:solidFill>
                <a:latin typeface="Arabic Typesetting" panose="03020402040406030203" pitchFamily="66" charset="-78"/>
                <a:cs typeface="Arabic Typesetting" panose="03020402040406030203" pitchFamily="66" charset="-78"/>
              </a:rPr>
              <a:t>Kunjungan</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ke</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Beberapa</a:t>
            </a:r>
            <a:r>
              <a:rPr lang="en-US" sz="3200" dirty="0">
                <a:solidFill>
                  <a:srgbClr val="2C3C43"/>
                </a:solidFill>
                <a:latin typeface="Arabic Typesetting" panose="03020402040406030203" pitchFamily="66" charset="-78"/>
                <a:cs typeface="Arabic Typesetting" panose="03020402040406030203" pitchFamily="66" charset="-78"/>
              </a:rPr>
              <a:t> </a:t>
            </a:r>
            <a:r>
              <a:rPr lang="en-US" sz="3200" dirty="0" err="1">
                <a:solidFill>
                  <a:srgbClr val="2C3C43"/>
                </a:solidFill>
                <a:latin typeface="Arabic Typesetting" panose="03020402040406030203" pitchFamily="66" charset="-78"/>
                <a:cs typeface="Arabic Typesetting" panose="03020402040406030203" pitchFamily="66" charset="-78"/>
              </a:rPr>
              <a:t>Organisasi</a:t>
            </a:r>
            <a:endParaRPr lang="en-US" sz="3200" dirty="0">
              <a:solidFill>
                <a:srgbClr val="2C3C43"/>
              </a:solidFill>
              <a:latin typeface="Arabic Typesetting" panose="03020402040406030203" pitchFamily="66" charset="-78"/>
              <a:cs typeface="Arabic Typesetting" panose="03020402040406030203" pitchFamily="66" charset="-78"/>
            </a:endParaRPr>
          </a:p>
        </p:txBody>
      </p:sp>
      <p:sp>
        <p:nvSpPr>
          <p:cNvPr id="9" name="Rounded Rectangle 8"/>
          <p:cNvSpPr/>
          <p:nvPr/>
        </p:nvSpPr>
        <p:spPr>
          <a:xfrm>
            <a:off x="955576" y="4017472"/>
            <a:ext cx="1600200" cy="779680"/>
          </a:xfrm>
          <a:prstGeom prst="roundRect">
            <a:avLst>
              <a:gd name="adj" fmla="val 4430"/>
            </a:avLst>
          </a:prstGeom>
          <a:gradFill>
            <a:gsLst>
              <a:gs pos="17000">
                <a:srgbClr val="F5802D"/>
              </a:gs>
              <a:gs pos="70000">
                <a:srgbClr val="F3BC1B"/>
              </a:gs>
            </a:gsLst>
            <a:lin ang="16200000" scaled="0"/>
          </a:gradFill>
          <a:ln>
            <a:solidFill>
              <a:srgbClr val="BDD8F3"/>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8FED"/>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prstClr val="white"/>
                </a:solidFill>
                <a:latin typeface="Bookman Old Style" panose="02050604050505020204" pitchFamily="18" charset="0"/>
              </a:rPr>
              <a:t>Doktoral</a:t>
            </a:r>
            <a:endParaRPr lang="en-US" sz="2400" b="1" dirty="0">
              <a:solidFill>
                <a:prstClr val="white"/>
              </a:solidFill>
              <a:latin typeface="Bookman Old Style" panose="02050604050505020204" pitchFamily="18" charset="0"/>
            </a:endParaRPr>
          </a:p>
        </p:txBody>
      </p:sp>
      <p:sp>
        <p:nvSpPr>
          <p:cNvPr id="10" name="Rectangle 9"/>
          <p:cNvSpPr/>
          <p:nvPr/>
        </p:nvSpPr>
        <p:spPr>
          <a:xfrm>
            <a:off x="473183" y="404664"/>
            <a:ext cx="8131265" cy="523220"/>
          </a:xfrm>
          <a:prstGeom prst="rect">
            <a:avLst/>
          </a:prstGeom>
          <a:noFill/>
        </p:spPr>
        <p:txBody>
          <a:bodyPr wrap="none" lIns="91440" tIns="45720" rIns="91440" bIns="45720">
            <a:spAutoFit/>
          </a:bodyPr>
          <a:lstStyle/>
          <a:p>
            <a:pPr algn="ctr"/>
            <a:r>
              <a:rPr lang="en-US" sz="2800" b="1" dirty="0" smtClean="0">
                <a:ln w="9525">
                  <a:solidFill>
                    <a:prstClr val="white"/>
                  </a:solidFill>
                  <a:prstDash val="solid"/>
                </a:ln>
                <a:solidFill>
                  <a:srgbClr val="00B0F0"/>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rPr>
              <a:t>PENDIDIKAN KOMUNIKASI ORGANISASI</a:t>
            </a:r>
            <a:endParaRPr lang="en-US" sz="2800" b="1" dirty="0">
              <a:ln w="9525">
                <a:solidFill>
                  <a:prstClr val="white"/>
                </a:solidFill>
                <a:prstDash val="solid"/>
              </a:ln>
              <a:solidFill>
                <a:srgbClr val="00B0F0"/>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2208132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7049" y="1556792"/>
            <a:ext cx="468302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514350" indent="-514350" algn="just">
              <a:buFont typeface="+mj-lt"/>
              <a:buAutoNum type="arabicPeriod"/>
              <a:defRPr/>
            </a:pPr>
            <a:r>
              <a:rPr lang="en-US" sz="3200" kern="0" dirty="0" err="1" smtClean="0">
                <a:solidFill>
                  <a:srgbClr val="000000"/>
                </a:solidFill>
                <a:latin typeface="Bookman Old Style" panose="02050604050505020204" pitchFamily="18" charset="0"/>
                <a:cs typeface="Arial"/>
              </a:rPr>
              <a:t>Singkat</a:t>
            </a:r>
            <a:endParaRPr lang="en-US" sz="3200" kern="0" dirty="0" smtClean="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smtClean="0">
                <a:solidFill>
                  <a:srgbClr val="000000"/>
                </a:solidFill>
                <a:latin typeface="Bookman Old Style" panose="02050604050505020204" pitchFamily="18" charset="0"/>
                <a:cs typeface="Arial"/>
              </a:rPr>
              <a:t>Mencerahkan</a:t>
            </a:r>
            <a:endParaRPr lang="en-US" sz="3200" kern="0" dirty="0" smtClean="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smtClean="0">
                <a:solidFill>
                  <a:srgbClr val="000000"/>
                </a:solidFill>
                <a:latin typeface="Bookman Old Style" panose="02050604050505020204" pitchFamily="18" charset="0"/>
                <a:cs typeface="Arial"/>
              </a:rPr>
              <a:t>Langsung</a:t>
            </a:r>
            <a:r>
              <a:rPr lang="en-US" sz="3200" kern="0" dirty="0" smtClean="0">
                <a:solidFill>
                  <a:srgbClr val="000000"/>
                </a:solidFill>
                <a:latin typeface="Bookman Old Style" panose="02050604050505020204" pitchFamily="18" charset="0"/>
                <a:cs typeface="Arial"/>
              </a:rPr>
              <a:t> </a:t>
            </a:r>
            <a:r>
              <a:rPr lang="en-US" sz="3200" kern="0" dirty="0" err="1" smtClean="0">
                <a:solidFill>
                  <a:srgbClr val="000000"/>
                </a:solidFill>
                <a:latin typeface="Bookman Old Style" panose="02050604050505020204" pitchFamily="18" charset="0"/>
                <a:cs typeface="Arial"/>
              </a:rPr>
              <a:t>Jelas</a:t>
            </a:r>
            <a:endParaRPr lang="en-US" sz="3200" kern="0" dirty="0" smtClean="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smtClean="0">
                <a:solidFill>
                  <a:srgbClr val="000000"/>
                </a:solidFill>
                <a:latin typeface="Bookman Old Style" panose="02050604050505020204" pitchFamily="18" charset="0"/>
                <a:cs typeface="Arial"/>
              </a:rPr>
              <a:t>Pribadi</a:t>
            </a:r>
            <a:endParaRPr lang="en-US" sz="3200" kern="0" dirty="0" smtClean="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a:solidFill>
                  <a:srgbClr val="000000"/>
                </a:solidFill>
                <a:latin typeface="Bookman Old Style" panose="02050604050505020204" pitchFamily="18" charset="0"/>
                <a:cs typeface="Arial"/>
              </a:rPr>
              <a:t>Teorganisir</a:t>
            </a:r>
            <a:endParaRPr lang="en-US" sz="3200" kern="0" dirty="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a:solidFill>
                  <a:srgbClr val="000000"/>
                </a:solidFill>
                <a:latin typeface="Bookman Old Style" panose="02050604050505020204" pitchFamily="18" charset="0"/>
                <a:cs typeface="Arial"/>
              </a:rPr>
              <a:t>Profesional</a:t>
            </a:r>
            <a:endParaRPr lang="en-US" sz="3200" kern="0" dirty="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a:solidFill>
                  <a:srgbClr val="000000"/>
                </a:solidFill>
                <a:latin typeface="Bookman Old Style" panose="02050604050505020204" pitchFamily="18" charset="0"/>
                <a:cs typeface="Arial"/>
              </a:rPr>
              <a:t>Konsep</a:t>
            </a:r>
            <a:r>
              <a:rPr lang="en-US" sz="3200" kern="0" dirty="0">
                <a:solidFill>
                  <a:srgbClr val="000000"/>
                </a:solidFill>
                <a:latin typeface="Bookman Old Style" panose="02050604050505020204" pitchFamily="18" charset="0"/>
                <a:cs typeface="Arial"/>
              </a:rPr>
              <a:t> </a:t>
            </a:r>
            <a:r>
              <a:rPr lang="en-US" sz="3200" kern="0" dirty="0" err="1">
                <a:solidFill>
                  <a:srgbClr val="000000"/>
                </a:solidFill>
                <a:latin typeface="Bookman Old Style" panose="02050604050505020204" pitchFamily="18" charset="0"/>
                <a:cs typeface="Arial"/>
              </a:rPr>
              <a:t>Tinggi</a:t>
            </a:r>
            <a:r>
              <a:rPr lang="en-US" sz="3200" kern="0" dirty="0">
                <a:solidFill>
                  <a:srgbClr val="000000"/>
                </a:solidFill>
                <a:latin typeface="Bookman Old Style" panose="02050604050505020204" pitchFamily="18" charset="0"/>
                <a:cs typeface="Arial"/>
              </a:rPr>
              <a:t> </a:t>
            </a:r>
            <a:r>
              <a:rPr lang="en-US" sz="3200" kern="0" dirty="0" err="1">
                <a:solidFill>
                  <a:srgbClr val="000000"/>
                </a:solidFill>
                <a:latin typeface="Bookman Old Style" panose="02050604050505020204" pitchFamily="18" charset="0"/>
                <a:cs typeface="Arial"/>
              </a:rPr>
              <a:t>Diri</a:t>
            </a:r>
            <a:endParaRPr lang="en-US" sz="3200" kern="0" dirty="0">
              <a:solidFill>
                <a:srgbClr val="000000"/>
              </a:solidFill>
              <a:latin typeface="Bookman Old Style" panose="02050604050505020204" pitchFamily="18" charset="0"/>
              <a:cs typeface="Arial"/>
            </a:endParaRPr>
          </a:p>
          <a:p>
            <a:pPr marL="514350" indent="-514350" algn="just">
              <a:buFont typeface="+mj-lt"/>
              <a:buAutoNum type="arabicPeriod"/>
              <a:defRPr/>
            </a:pPr>
            <a:r>
              <a:rPr lang="en-US" sz="3200" kern="0" dirty="0" err="1">
                <a:solidFill>
                  <a:srgbClr val="000000"/>
                </a:solidFill>
                <a:latin typeface="Bookman Old Style" panose="02050604050505020204" pitchFamily="18" charset="0"/>
                <a:cs typeface="Arial"/>
              </a:rPr>
              <a:t>Bersikap</a:t>
            </a:r>
            <a:r>
              <a:rPr lang="en-US" sz="3200" kern="0" dirty="0">
                <a:solidFill>
                  <a:srgbClr val="000000"/>
                </a:solidFill>
                <a:latin typeface="Bookman Old Style" panose="02050604050505020204" pitchFamily="18" charset="0"/>
                <a:cs typeface="Arial"/>
              </a:rPr>
              <a:t> </a:t>
            </a:r>
            <a:r>
              <a:rPr lang="en-US" sz="3200" kern="0" dirty="0" err="1" smtClean="0">
                <a:solidFill>
                  <a:srgbClr val="000000"/>
                </a:solidFill>
                <a:latin typeface="Bookman Old Style" panose="02050604050505020204" pitchFamily="18" charset="0"/>
                <a:cs typeface="Arial"/>
              </a:rPr>
              <a:t>Positif</a:t>
            </a:r>
            <a:endParaRPr lang="en-US" sz="3200" kern="0" dirty="0" smtClean="0">
              <a:solidFill>
                <a:srgbClr val="000000"/>
              </a:solidFill>
              <a:latin typeface="Bookman Old Style" panose="02050604050505020204" pitchFamily="18" charset="0"/>
              <a:cs typeface="Arial"/>
            </a:endParaRPr>
          </a:p>
        </p:txBody>
      </p:sp>
      <p:sp>
        <p:nvSpPr>
          <p:cNvPr id="4" name="Title 1"/>
          <p:cNvSpPr txBox="1">
            <a:spLocks/>
          </p:cNvSpPr>
          <p:nvPr/>
        </p:nvSpPr>
        <p:spPr bwMode="auto">
          <a:xfrm>
            <a:off x="323529" y="476672"/>
            <a:ext cx="3888432" cy="70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3200" b="1" dirty="0" err="1" smtClean="0">
                <a:solidFill>
                  <a:srgbClr val="000000"/>
                </a:solidFill>
                <a:latin typeface="Copperplate Gothic Bold" panose="020E0705020206020404" pitchFamily="34" charset="0"/>
              </a:rPr>
              <a:t>Surat</a:t>
            </a:r>
            <a:r>
              <a:rPr lang="en-US" sz="3200" b="1" dirty="0" smtClean="0">
                <a:solidFill>
                  <a:srgbClr val="000000"/>
                </a:solidFill>
                <a:latin typeface="Copperplate Gothic Bold" panose="020E0705020206020404" pitchFamily="34" charset="0"/>
              </a:rPr>
              <a:t> </a:t>
            </a:r>
            <a:r>
              <a:rPr lang="en-US" sz="3200" b="1" dirty="0" err="1" smtClean="0">
                <a:solidFill>
                  <a:srgbClr val="000000"/>
                </a:solidFill>
                <a:latin typeface="Copperplate Gothic Bold" panose="020E0705020206020404" pitchFamily="34" charset="0"/>
              </a:rPr>
              <a:t>Lamaran</a:t>
            </a:r>
            <a:endParaRPr lang="en-US" sz="3200" b="1" dirty="0">
              <a:solidFill>
                <a:srgbClr val="000000"/>
              </a:solidFill>
              <a:latin typeface="Copperplate Gothic Bold" panose="020E0705020206020404" pitchFamily="34" charset="0"/>
            </a:endParaRPr>
          </a:p>
        </p:txBody>
      </p:sp>
    </p:spTree>
    <p:extLst>
      <p:ext uri="{BB962C8B-B14F-4D97-AF65-F5344CB8AC3E}">
        <p14:creationId xmlns:p14="http://schemas.microsoft.com/office/powerpoint/2010/main" val="24453085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6"/>
          <p:cNvSpPr>
            <a:spLocks noChangeArrowheads="1"/>
          </p:cNvSpPr>
          <p:nvPr/>
        </p:nvSpPr>
        <p:spPr bwMode="auto">
          <a:xfrm>
            <a:off x="0" y="1011238"/>
            <a:ext cx="9139238" cy="25241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endParaRPr lang="en-US" smtClean="0">
              <a:solidFill>
                <a:srgbClr val="FFFFFF"/>
              </a:solidFill>
              <a:latin typeface="宋体" panose="02010600030101010101" pitchFamily="2" charset="-122"/>
              <a:sym typeface="宋体" panose="02010600030101010101" pitchFamily="2" charset="-122"/>
            </a:endParaRPr>
          </a:p>
        </p:txBody>
      </p:sp>
      <p:sp>
        <p:nvSpPr>
          <p:cNvPr id="6148" name="TextBox 6"/>
          <p:cNvSpPr>
            <a:spLocks noChangeArrowheads="1"/>
          </p:cNvSpPr>
          <p:nvPr/>
        </p:nvSpPr>
        <p:spPr bwMode="auto">
          <a:xfrm>
            <a:off x="317500" y="188913"/>
            <a:ext cx="5181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zh-CN" sz="2800" b="1" dirty="0" smtClean="0">
                <a:solidFill>
                  <a:srgbClr val="000000"/>
                </a:solidFill>
                <a:latin typeface="Microsoft YaHei" panose="020B0503020204020204" pitchFamily="34" charset="-122"/>
                <a:ea typeface="Microsoft YaHei" panose="020B0503020204020204" pitchFamily="34" charset="-122"/>
                <a:sym typeface="Arial" panose="020B0604020202020204" pitchFamily="34" charset="0"/>
              </a:rPr>
              <a:t>CONTOH SURAT LAMARAN</a:t>
            </a:r>
            <a:endParaRPr lang="zh-CN" altLang="en-US" dirty="0" smtClean="0">
              <a:solidFill>
                <a:srgbClr val="000000"/>
              </a:solidFill>
              <a:latin typeface="Arial" panose="020B0604020202020204" pitchFamily="34" charset="0"/>
            </a:endParaRPr>
          </a:p>
        </p:txBody>
      </p:sp>
      <p:sp>
        <p:nvSpPr>
          <p:cNvPr id="6149" name="矩形 23"/>
          <p:cNvSpPr>
            <a:spLocks noChangeArrowheads="1"/>
          </p:cNvSpPr>
          <p:nvPr/>
        </p:nvSpPr>
        <p:spPr bwMode="auto">
          <a:xfrm>
            <a:off x="384175" y="0"/>
            <a:ext cx="1498600" cy="1174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endParaRPr lang="en-US" smtClean="0">
              <a:solidFill>
                <a:srgbClr val="FFFFFF"/>
              </a:solidFill>
              <a:latin typeface="宋体" panose="02010600030101010101" pitchFamily="2" charset="-122"/>
              <a:sym typeface="宋体" panose="02010600030101010101" pitchFamily="2" charset="-122"/>
            </a:endParaRPr>
          </a:p>
        </p:txBody>
      </p:sp>
      <p:sp>
        <p:nvSpPr>
          <p:cNvPr id="6150" name="Content Placeholder 1"/>
          <p:cNvSpPr>
            <a:spLocks noGrp="1" noChangeArrowheads="1"/>
          </p:cNvSpPr>
          <p:nvPr/>
        </p:nvSpPr>
        <p:spPr bwMode="auto">
          <a:xfrm>
            <a:off x="2473325" y="1371600"/>
            <a:ext cx="41973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mtClean="0">
              <a:solidFill>
                <a:srgbClr val="FF0000"/>
              </a:solidFill>
              <a:sym typeface="Calibri" panose="020F0502020204030204" pitchFamily="34" charset="0"/>
            </a:endParaRPr>
          </a:p>
        </p:txBody>
      </p:sp>
      <p:sp>
        <p:nvSpPr>
          <p:cNvPr id="6151" name="矩形 18"/>
          <p:cNvSpPr>
            <a:spLocks noChangeArrowheads="1"/>
          </p:cNvSpPr>
          <p:nvPr/>
        </p:nvSpPr>
        <p:spPr bwMode="auto">
          <a:xfrm>
            <a:off x="3419475" y="-59531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zh-CN" altLang="en-US" smtClean="0">
                <a:solidFill>
                  <a:srgbClr val="000000"/>
                </a:solidFill>
                <a:latin typeface="Arial" panose="020B0604020202020204" pitchFamily="34" charset="0"/>
                <a:sym typeface="宋体" panose="02010600030101010101" pitchFamily="2" charset="-122"/>
              </a:rPr>
              <a:t>  </a:t>
            </a:r>
            <a:endParaRPr lang="zh-CN" altLang="en-US" smtClean="0">
              <a:solidFill>
                <a:srgbClr val="000000"/>
              </a:solidFill>
              <a:latin typeface="Arial" panose="020B0604020202020204" pitchFamily="34" charset="0"/>
            </a:endParaRPr>
          </a:p>
        </p:txBody>
      </p:sp>
      <p:pic>
        <p:nvPicPr>
          <p:cNvPr id="10" name="Picture 9"/>
          <p:cNvPicPr/>
          <p:nvPr/>
        </p:nvPicPr>
        <p:blipFill>
          <a:blip r:embed="rId2" cstate="print"/>
          <a:srcRect/>
          <a:stretch>
            <a:fillRect/>
          </a:stretch>
        </p:blipFill>
        <p:spPr bwMode="auto">
          <a:xfrm>
            <a:off x="899592" y="2060848"/>
            <a:ext cx="7560840" cy="396044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95783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r"/>
            <a:r>
              <a:rPr lang="id-ID" dirty="0" smtClean="0">
                <a:latin typeface="Adobe Garamond Pro Bold" pitchFamily="18" charset="0"/>
              </a:rPr>
              <a:t>SILABUS</a:t>
            </a:r>
            <a:r>
              <a:rPr lang="id-ID" dirty="0" smtClean="0"/>
              <a:t> </a:t>
            </a:r>
            <a:br>
              <a:rPr lang="id-ID" dirty="0" smtClean="0"/>
            </a:br>
            <a:r>
              <a:rPr lang="id-ID" sz="2000" dirty="0" smtClean="0"/>
              <a:t>(Topik Setiap Pertemuan)</a:t>
            </a:r>
            <a:endParaRPr lang="id-ID" sz="2000" dirty="0"/>
          </a:p>
        </p:txBody>
      </p:sp>
      <p:sp>
        <p:nvSpPr>
          <p:cNvPr id="22531" name="Rectangle 3"/>
          <p:cNvSpPr>
            <a:spLocks noGrp="1" noChangeArrowheads="1"/>
          </p:cNvSpPr>
          <p:nvPr>
            <p:ph type="body" idx="1"/>
          </p:nvPr>
        </p:nvSpPr>
        <p:spPr>
          <a:xfrm>
            <a:off x="3635896" y="2071389"/>
            <a:ext cx="5450954" cy="4309939"/>
          </a:xfrm>
        </p:spPr>
        <p:txBody>
          <a:bodyPr/>
          <a:lstStyle/>
          <a:p>
            <a:pPr marL="457200" indent="-457200">
              <a:buAutoNum type="arabicPeriod" startAt="4"/>
            </a:pP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Deskriptif  </a:t>
            </a:r>
            <a:r>
              <a:rPr lang="id-ID" sz="2000" dirty="0" smtClean="0">
                <a:latin typeface="Adobe Caslon Pro" pitchFamily="18" charset="0"/>
              </a:rPr>
              <a:t/>
            </a:r>
            <a:br>
              <a:rPr lang="id-ID" sz="2000" dirty="0" smtClean="0">
                <a:latin typeface="Adobe Caslon Pro" pitchFamily="18" charset="0"/>
              </a:rPr>
            </a:b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Komparatif</a:t>
            </a:r>
            <a:endParaRPr lang="id-ID" sz="2000" b="1" dirty="0">
              <a:solidFill>
                <a:srgbClr val="C00000"/>
              </a:solidFill>
              <a:latin typeface="Adobe Caslon Pro" pitchFamily="18" charset="0"/>
            </a:endParaRPr>
          </a:p>
          <a:p>
            <a:pPr marL="457200" indent="-457200">
              <a:buAutoNum type="arabicPeriod" startAt="4"/>
            </a:pPr>
            <a:endParaRPr lang="id-ID" sz="2000" b="1" dirty="0" smtClean="0">
              <a:solidFill>
                <a:srgbClr val="C00000"/>
              </a:solidFill>
              <a:latin typeface="Adobe Caslon Pro" pitchFamily="18" charset="0"/>
            </a:endParaRPr>
          </a:p>
          <a:p>
            <a:pPr marL="457200" indent="-457200">
              <a:buAutoNum type="arabicPeriod" startAt="4"/>
            </a:pP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Korelasi</a:t>
            </a:r>
            <a:r>
              <a:rPr lang="id-ID" sz="2000" dirty="0" smtClean="0">
                <a:latin typeface="Adobe Caslon Pro" pitchFamily="18" charset="0"/>
              </a:rPr>
              <a:t/>
            </a:r>
            <a:br>
              <a:rPr lang="id-ID" sz="2000" dirty="0" smtClean="0">
                <a:latin typeface="Adobe Caslon Pro" pitchFamily="18" charset="0"/>
              </a:rPr>
            </a:b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Survey</a:t>
            </a:r>
            <a:endParaRPr lang="id-ID" sz="2000" b="1" dirty="0">
              <a:solidFill>
                <a:srgbClr val="C00000"/>
              </a:solidFill>
              <a:latin typeface="Adobe Caslon Pro" pitchFamily="18" charset="0"/>
            </a:endParaRPr>
          </a:p>
          <a:p>
            <a:pPr marL="457200" indent="-457200">
              <a:buAutoNum type="arabicPeriod" startAt="4"/>
            </a:pPr>
            <a:endParaRPr lang="id-ID" sz="2000" b="1" dirty="0" smtClean="0">
              <a:solidFill>
                <a:srgbClr val="C00000"/>
              </a:solidFill>
              <a:latin typeface="Adobe Caslon Pro" pitchFamily="18" charset="0"/>
            </a:endParaRPr>
          </a:p>
          <a:p>
            <a:pPr marL="457200" indent="-457200">
              <a:buAutoNum type="arabicPeriod" startAt="4"/>
            </a:pP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Ex Post Facto</a:t>
            </a:r>
            <a:r>
              <a:rPr lang="id-ID" sz="2000" dirty="0" smtClean="0">
                <a:latin typeface="Adobe Caslon Pro" pitchFamily="18" charset="0"/>
              </a:rPr>
              <a:t/>
            </a:r>
            <a:br>
              <a:rPr lang="id-ID" sz="2000" dirty="0" smtClean="0">
                <a:latin typeface="Adobe Caslon Pro" pitchFamily="18" charset="0"/>
              </a:rPr>
            </a:b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True Exp</a:t>
            </a:r>
            <a:endParaRPr lang="id-ID" sz="2000" b="1" dirty="0">
              <a:solidFill>
                <a:srgbClr val="C00000"/>
              </a:solidFill>
              <a:latin typeface="Adobe Caslon Pro" pitchFamily="18" charset="0"/>
            </a:endParaRPr>
          </a:p>
          <a:p>
            <a:pPr marL="457200" indent="-457200">
              <a:buAutoNum type="arabicPeriod" startAt="4"/>
            </a:pPr>
            <a:endParaRPr lang="id-ID" sz="2000" b="1" dirty="0" smtClean="0">
              <a:solidFill>
                <a:srgbClr val="C00000"/>
              </a:solidFill>
              <a:latin typeface="Adobe Caslon Pro" pitchFamily="18" charset="0"/>
            </a:endParaRPr>
          </a:p>
          <a:p>
            <a:pPr marL="457200" indent="-457200">
              <a:buAutoNum type="arabicPeriod" startAt="4"/>
            </a:pPr>
            <a:r>
              <a:rPr lang="id-ID" sz="2000" dirty="0" smtClean="0">
                <a:latin typeface="Adobe Caslon Pro" pitchFamily="18" charset="0"/>
              </a:rPr>
              <a:t>Jenis dan Model Penelitian </a:t>
            </a:r>
            <a:r>
              <a:rPr lang="id-ID" sz="2000" b="1" dirty="0" smtClean="0">
                <a:solidFill>
                  <a:srgbClr val="C00000"/>
                </a:solidFill>
                <a:latin typeface="Adobe Caslon Pro" pitchFamily="18" charset="0"/>
              </a:rPr>
              <a:t>Quasi Experimen</a:t>
            </a:r>
            <a:r>
              <a:rPr lang="id-ID" sz="2000" dirty="0" smtClean="0">
                <a:latin typeface="Adobe Caslon Pro" pitchFamily="18" charset="0"/>
              </a:rPr>
              <a:t/>
            </a:r>
            <a:br>
              <a:rPr lang="id-ID" sz="2000" dirty="0" smtClean="0">
                <a:latin typeface="Adobe Caslon Pro" pitchFamily="18" charset="0"/>
              </a:rPr>
            </a:br>
            <a:r>
              <a:rPr lang="id-ID" sz="2000" dirty="0" smtClean="0">
                <a:latin typeface="Adobe Caslon Pro" pitchFamily="18" charset="0"/>
              </a:rPr>
              <a:t> Jenis dan Model Penelitian </a:t>
            </a:r>
            <a:r>
              <a:rPr lang="id-ID" sz="2000" b="1" dirty="0" smtClean="0">
                <a:solidFill>
                  <a:srgbClr val="C00000"/>
                </a:solidFill>
                <a:latin typeface="Adobe Caslon Pro" pitchFamily="18" charset="0"/>
              </a:rPr>
              <a:t>Subjek Tunggal</a:t>
            </a:r>
            <a:endParaRPr lang="id-ID" sz="2000" b="1" dirty="0">
              <a:solidFill>
                <a:srgbClr val="C00000"/>
              </a:solidFill>
              <a:latin typeface="Adobe Caslon Pro" pitchFamily="18" charset="0"/>
            </a:endParaRP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83768" y="4797152"/>
            <a:ext cx="487363" cy="487363"/>
          </a:xfrm>
          <a:prstGeom prst="rect">
            <a:avLst/>
          </a:prstGeom>
        </p:spPr>
      </p:pic>
    </p:spTree>
    <p:extLst>
      <p:ext uri="{BB962C8B-B14F-4D97-AF65-F5344CB8AC3E}">
        <p14:creationId xmlns:p14="http://schemas.microsoft.com/office/powerpoint/2010/main" val="7768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6"/>
          <p:cNvSpPr>
            <a:spLocks noChangeArrowheads="1"/>
          </p:cNvSpPr>
          <p:nvPr/>
        </p:nvSpPr>
        <p:spPr bwMode="auto">
          <a:xfrm>
            <a:off x="0" y="800324"/>
            <a:ext cx="9139238" cy="25241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endParaRPr lang="en-US" smtClean="0">
              <a:solidFill>
                <a:srgbClr val="FFFFFF"/>
              </a:solidFill>
              <a:latin typeface="宋体" panose="02010600030101010101" pitchFamily="2" charset="-122"/>
              <a:sym typeface="宋体" panose="02010600030101010101" pitchFamily="2" charset="-122"/>
            </a:endParaRPr>
          </a:p>
        </p:txBody>
      </p:sp>
      <p:sp>
        <p:nvSpPr>
          <p:cNvPr id="6148" name="TextBox 6"/>
          <p:cNvSpPr>
            <a:spLocks noChangeArrowheads="1"/>
          </p:cNvSpPr>
          <p:nvPr/>
        </p:nvSpPr>
        <p:spPr bwMode="auto">
          <a:xfrm>
            <a:off x="317500" y="188913"/>
            <a:ext cx="5181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zh-CN" sz="2800" b="1" dirty="0" smtClean="0">
                <a:solidFill>
                  <a:srgbClr val="000000"/>
                </a:solidFill>
                <a:latin typeface="Microsoft YaHei" panose="020B0503020204020204" pitchFamily="34" charset="-122"/>
                <a:ea typeface="Microsoft YaHei" panose="020B0503020204020204" pitchFamily="34" charset="-122"/>
                <a:sym typeface="Arial" panose="020B0604020202020204" pitchFamily="34" charset="0"/>
              </a:rPr>
              <a:t>CONTOH SURAT LAMARAN</a:t>
            </a:r>
            <a:endParaRPr lang="zh-CN" altLang="en-US" dirty="0" smtClean="0">
              <a:solidFill>
                <a:srgbClr val="000000"/>
              </a:solidFill>
              <a:latin typeface="Arial" panose="020B0604020202020204" pitchFamily="34" charset="0"/>
            </a:endParaRPr>
          </a:p>
        </p:txBody>
      </p:sp>
      <p:sp>
        <p:nvSpPr>
          <p:cNvPr id="6149" name="矩形 23"/>
          <p:cNvSpPr>
            <a:spLocks noChangeArrowheads="1"/>
          </p:cNvSpPr>
          <p:nvPr/>
        </p:nvSpPr>
        <p:spPr bwMode="auto">
          <a:xfrm>
            <a:off x="384175" y="0"/>
            <a:ext cx="1498600" cy="1174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endParaRPr lang="en-US" smtClean="0">
              <a:solidFill>
                <a:srgbClr val="FFFFFF"/>
              </a:solidFill>
              <a:latin typeface="宋体" panose="02010600030101010101" pitchFamily="2" charset="-122"/>
              <a:sym typeface="宋体" panose="02010600030101010101" pitchFamily="2" charset="-122"/>
            </a:endParaRPr>
          </a:p>
        </p:txBody>
      </p:sp>
      <p:sp>
        <p:nvSpPr>
          <p:cNvPr id="6150" name="Content Placeholder 1"/>
          <p:cNvSpPr>
            <a:spLocks noGrp="1" noChangeArrowheads="1"/>
          </p:cNvSpPr>
          <p:nvPr/>
        </p:nvSpPr>
        <p:spPr bwMode="auto">
          <a:xfrm>
            <a:off x="2473325" y="1371600"/>
            <a:ext cx="41973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mtClean="0">
              <a:solidFill>
                <a:srgbClr val="FF0000"/>
              </a:solidFill>
              <a:sym typeface="Calibri" panose="020F0502020204030204" pitchFamily="34" charset="0"/>
            </a:endParaRPr>
          </a:p>
        </p:txBody>
      </p:sp>
      <p:sp>
        <p:nvSpPr>
          <p:cNvPr id="6151" name="矩形 18"/>
          <p:cNvSpPr>
            <a:spLocks noChangeArrowheads="1"/>
          </p:cNvSpPr>
          <p:nvPr/>
        </p:nvSpPr>
        <p:spPr bwMode="auto">
          <a:xfrm>
            <a:off x="3419475" y="-59531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zh-CN" altLang="en-US" smtClean="0">
                <a:solidFill>
                  <a:srgbClr val="000000"/>
                </a:solidFill>
                <a:latin typeface="Arial" panose="020B0604020202020204" pitchFamily="34" charset="0"/>
                <a:sym typeface="宋体" panose="02010600030101010101" pitchFamily="2" charset="-122"/>
              </a:rPr>
              <a:t>  </a:t>
            </a:r>
            <a:endParaRPr lang="zh-CN" altLang="en-US" smtClean="0">
              <a:solidFill>
                <a:srgbClr val="000000"/>
              </a:solidFill>
              <a:latin typeface="Arial" panose="020B0604020202020204" pitchFamily="34" charset="0"/>
            </a:endParaRPr>
          </a:p>
        </p:txBody>
      </p:sp>
      <p:sp>
        <p:nvSpPr>
          <p:cNvPr id="6152" name="TextBox 25"/>
          <p:cNvSpPr>
            <a:spLocks noChangeArrowheads="1"/>
          </p:cNvSpPr>
          <p:nvPr/>
        </p:nvSpPr>
        <p:spPr bwMode="auto">
          <a:xfrm>
            <a:off x="250825" y="1700213"/>
            <a:ext cx="6265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lnSpc>
                <a:spcPct val="150000"/>
              </a:lnSpc>
              <a:spcBef>
                <a:spcPct val="0"/>
              </a:spcBef>
              <a:spcAft>
                <a:spcPct val="0"/>
              </a:spcAft>
            </a:pPr>
            <a:endParaRPr lang="en-US" altLang="zh-CN" smtClean="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eaLnBrk="0" fontAlgn="base" hangingPunct="0">
              <a:lnSpc>
                <a:spcPct val="150000"/>
              </a:lnSpc>
              <a:spcBef>
                <a:spcPct val="0"/>
              </a:spcBef>
              <a:spcAft>
                <a:spcPct val="0"/>
              </a:spcAft>
            </a:pPr>
            <a:endParaRPr lang="en-US" altLang="zh-CN" smtClean="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9" name="Picture 8"/>
          <p:cNvPicPr/>
          <p:nvPr/>
        </p:nvPicPr>
        <p:blipFill>
          <a:blip r:embed="rId2" cstate="print"/>
          <a:srcRect/>
          <a:stretch>
            <a:fillRect/>
          </a:stretch>
        </p:blipFill>
        <p:spPr bwMode="auto">
          <a:xfrm>
            <a:off x="1882775" y="1205478"/>
            <a:ext cx="5425529" cy="5535890"/>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532500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016224" y="1124744"/>
            <a:ext cx="680424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457200" indent="-457200" algn="just">
              <a:buFont typeface="+mj-lt"/>
              <a:buAutoNum type="arabicPeriod"/>
            </a:pPr>
            <a:r>
              <a:rPr lang="en-US" sz="3200" dirty="0" err="1" smtClean="0">
                <a:solidFill>
                  <a:srgbClr val="000000"/>
                </a:solidFill>
                <a:latin typeface="Andalus" pitchFamily="18" charset="-78"/>
                <a:cs typeface="Andalus" pitchFamily="18" charset="-78"/>
              </a:rPr>
              <a:t>Yakinkan</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setiap</a:t>
            </a:r>
            <a:r>
              <a:rPr lang="en-US" sz="3200" dirty="0" smtClean="0">
                <a:solidFill>
                  <a:srgbClr val="000000"/>
                </a:solidFill>
                <a:latin typeface="Andalus" pitchFamily="18" charset="-78"/>
                <a:cs typeface="Andalus" pitchFamily="18" charset="-78"/>
              </a:rPr>
              <a:t> kata </a:t>
            </a:r>
            <a:r>
              <a:rPr lang="en-US" sz="3200" dirty="0" err="1" smtClean="0">
                <a:solidFill>
                  <a:srgbClr val="000000"/>
                </a:solidFill>
                <a:latin typeface="Andalus" pitchFamily="18" charset="-78"/>
                <a:cs typeface="Andalus" pitchFamily="18" charset="-78"/>
              </a:rPr>
              <a:t>atau</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frasa</a:t>
            </a:r>
            <a:endParaRPr lang="en-US" sz="32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3200" dirty="0" err="1" smtClean="0">
                <a:solidFill>
                  <a:srgbClr val="000000"/>
                </a:solidFill>
                <a:latin typeface="Andalus" pitchFamily="18" charset="-78"/>
                <a:cs typeface="Andalus" pitchFamily="18" charset="-78"/>
              </a:rPr>
              <a:t>Gunakan</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Huruf</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Besar</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dan</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Huruf</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Tebal</a:t>
            </a:r>
            <a:endParaRPr lang="en-US" sz="32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3200" dirty="0" err="1" smtClean="0">
                <a:solidFill>
                  <a:srgbClr val="000000"/>
                </a:solidFill>
                <a:latin typeface="Andalus" pitchFamily="18" charset="-78"/>
                <a:cs typeface="Andalus" pitchFamily="18" charset="-78"/>
              </a:rPr>
              <a:t>Jangan</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Masukkan</a:t>
            </a:r>
            <a:r>
              <a:rPr lang="en-US" sz="3200" dirty="0" smtClean="0">
                <a:solidFill>
                  <a:srgbClr val="000000"/>
                </a:solidFill>
                <a:latin typeface="Andalus" pitchFamily="18" charset="-78"/>
                <a:cs typeface="Andalus" pitchFamily="18" charset="-78"/>
              </a:rPr>
              <a:t> Data </a:t>
            </a:r>
            <a:r>
              <a:rPr lang="en-US" sz="3200" dirty="0" err="1" smtClean="0">
                <a:solidFill>
                  <a:srgbClr val="000000"/>
                </a:solidFill>
                <a:latin typeface="Andalus" pitchFamily="18" charset="-78"/>
                <a:cs typeface="Andalus" pitchFamily="18" charset="-78"/>
              </a:rPr>
              <a:t>Pribadi</a:t>
            </a:r>
            <a:endParaRPr lang="en-US" sz="32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3200" dirty="0" smtClean="0">
                <a:solidFill>
                  <a:srgbClr val="000000"/>
                </a:solidFill>
                <a:latin typeface="Andalus" pitchFamily="18" charset="-78"/>
                <a:cs typeface="Andalus" pitchFamily="18" charset="-78"/>
              </a:rPr>
              <a:t>Yakin </a:t>
            </a:r>
            <a:r>
              <a:rPr lang="en-US" sz="3200" dirty="0" err="1" smtClean="0">
                <a:solidFill>
                  <a:srgbClr val="000000"/>
                </a:solidFill>
                <a:latin typeface="Andalus" pitchFamily="18" charset="-78"/>
                <a:cs typeface="Andalus" pitchFamily="18" charset="-78"/>
              </a:rPr>
              <a:t>dengan</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tujuan</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posisi</a:t>
            </a:r>
            <a:r>
              <a:rPr lang="en-US" sz="3200" dirty="0" smtClean="0">
                <a:solidFill>
                  <a:srgbClr val="000000"/>
                </a:solidFill>
                <a:latin typeface="Andalus" pitchFamily="18" charset="-78"/>
                <a:cs typeface="Andalus" pitchFamily="18" charset="-78"/>
              </a:rPr>
              <a:t>) yang </a:t>
            </a:r>
            <a:r>
              <a:rPr lang="en-US" sz="3200" dirty="0" err="1" smtClean="0">
                <a:solidFill>
                  <a:srgbClr val="000000"/>
                </a:solidFill>
                <a:latin typeface="Andalus" pitchFamily="18" charset="-78"/>
                <a:cs typeface="Andalus" pitchFamily="18" charset="-78"/>
              </a:rPr>
              <a:t>ditempati</a:t>
            </a:r>
            <a:endParaRPr lang="en-US" sz="32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3200" dirty="0" err="1" smtClean="0">
                <a:solidFill>
                  <a:srgbClr val="000000"/>
                </a:solidFill>
                <a:latin typeface="Andalus" pitchFamily="18" charset="-78"/>
                <a:cs typeface="Andalus" pitchFamily="18" charset="-78"/>
              </a:rPr>
              <a:t>Memiliki</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Keterampilan</a:t>
            </a:r>
            <a:r>
              <a:rPr lang="en-US" sz="3200" dirty="0" smtClean="0">
                <a:solidFill>
                  <a:srgbClr val="000000"/>
                </a:solidFill>
                <a:latin typeface="Andalus" pitchFamily="18" charset="-78"/>
                <a:cs typeface="Andalus" pitchFamily="18" charset="-78"/>
              </a:rPr>
              <a:t> yang </a:t>
            </a:r>
            <a:r>
              <a:rPr lang="en-US" sz="3200" dirty="0" err="1" smtClean="0">
                <a:solidFill>
                  <a:srgbClr val="000000"/>
                </a:solidFill>
                <a:latin typeface="Andalus" pitchFamily="18" charset="-78"/>
                <a:cs typeface="Andalus" pitchFamily="18" charset="-78"/>
              </a:rPr>
              <a:t>lebih</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Spesifik</a:t>
            </a:r>
            <a:endParaRPr lang="en-US" sz="3200" dirty="0" smtClean="0">
              <a:solidFill>
                <a:srgbClr val="000000"/>
              </a:solidFill>
              <a:latin typeface="Andalus" pitchFamily="18" charset="-78"/>
              <a:cs typeface="Andalus" pitchFamily="18" charset="-78"/>
            </a:endParaRPr>
          </a:p>
          <a:p>
            <a:pPr marL="457200" indent="-457200" algn="just">
              <a:buFont typeface="+mj-lt"/>
              <a:buAutoNum type="arabicPeriod"/>
            </a:pPr>
            <a:r>
              <a:rPr lang="en-US" sz="3200" dirty="0" err="1" smtClean="0">
                <a:solidFill>
                  <a:srgbClr val="000000"/>
                </a:solidFill>
                <a:latin typeface="Andalus" pitchFamily="18" charset="-78"/>
                <a:cs typeface="Andalus" pitchFamily="18" charset="-78"/>
              </a:rPr>
              <a:t>Mempunyai</a:t>
            </a:r>
            <a:r>
              <a:rPr lang="en-US" sz="3200" dirty="0" smtClean="0">
                <a:solidFill>
                  <a:srgbClr val="000000"/>
                </a:solidFill>
                <a:latin typeface="Andalus" pitchFamily="18" charset="-78"/>
                <a:cs typeface="Andalus" pitchFamily="18" charset="-78"/>
              </a:rPr>
              <a:t> </a:t>
            </a:r>
            <a:r>
              <a:rPr lang="en-US" sz="3200" dirty="0" err="1" smtClean="0">
                <a:solidFill>
                  <a:srgbClr val="000000"/>
                </a:solidFill>
                <a:latin typeface="Andalus" pitchFamily="18" charset="-78"/>
                <a:cs typeface="Andalus" pitchFamily="18" charset="-78"/>
              </a:rPr>
              <a:t>pemikiran</a:t>
            </a:r>
            <a:r>
              <a:rPr lang="en-US" sz="3200" dirty="0" smtClean="0">
                <a:solidFill>
                  <a:srgbClr val="000000"/>
                </a:solidFill>
                <a:latin typeface="Andalus" pitchFamily="18" charset="-78"/>
                <a:cs typeface="Andalus" pitchFamily="18" charset="-78"/>
              </a:rPr>
              <a:t> yang </a:t>
            </a:r>
            <a:r>
              <a:rPr lang="en-US" sz="3200" dirty="0" err="1" smtClean="0">
                <a:solidFill>
                  <a:srgbClr val="000000"/>
                </a:solidFill>
                <a:latin typeface="Andalus" pitchFamily="18" charset="-78"/>
                <a:cs typeface="Andalus" pitchFamily="18" charset="-78"/>
              </a:rPr>
              <a:t>sama</a:t>
            </a:r>
            <a:endParaRPr lang="en-US" sz="3200" dirty="0" smtClean="0">
              <a:solidFill>
                <a:srgbClr val="000000"/>
              </a:solidFill>
              <a:latin typeface="Andalus" pitchFamily="18" charset="-78"/>
              <a:cs typeface="Andalus" pitchFamily="18" charset="-78"/>
            </a:endParaRPr>
          </a:p>
        </p:txBody>
      </p:sp>
      <p:sp>
        <p:nvSpPr>
          <p:cNvPr id="5" name="Rectangle 4"/>
          <p:cNvSpPr/>
          <p:nvPr/>
        </p:nvSpPr>
        <p:spPr>
          <a:xfrm>
            <a:off x="412468" y="332656"/>
            <a:ext cx="8371843" cy="553998"/>
          </a:xfrm>
          <a:prstGeom prst="rect">
            <a:avLst/>
          </a:prstGeom>
          <a:noFill/>
        </p:spPr>
        <p:txBody>
          <a:bodyPr wrap="none" lIns="91440" tIns="45720" rIns="91440" bIns="45720">
            <a:spAutoFit/>
          </a:bodyPr>
          <a:lstStyle/>
          <a:p>
            <a:pPr algn="ctr"/>
            <a:r>
              <a:rPr lang="en-US" sz="3000" b="1" dirty="0" smtClean="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FAKTOR PENTING MENARIK PEMBACA</a:t>
            </a:r>
            <a:endParaRPr lang="en-US" sz="3000" b="1" dirty="0">
              <a:ln w="9525">
                <a:solidFill>
                  <a:srgbClr val="FFFFFF"/>
                </a:solidFill>
                <a:prstDash val="solid"/>
              </a:ln>
              <a:solidFill>
                <a:srgbClr val="00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2230317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2051720" y="548680"/>
            <a:ext cx="4752528" cy="5976663"/>
          </a:xfrm>
          <a:prstGeom prst="rect">
            <a:avLst/>
          </a:prstGeom>
          <a:ln w="1905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312909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683568" y="620688"/>
            <a:ext cx="3888432" cy="5976664"/>
          </a:xfrm>
          <a:prstGeom prst="rect">
            <a:avLst/>
          </a:prstGeom>
          <a:ln w="12700" cap="sq" cmpd="thickThin">
            <a:solidFill>
              <a:srgbClr val="000000"/>
            </a:solidFill>
            <a:prstDash val="solid"/>
            <a:miter lim="800000"/>
          </a:ln>
          <a:effectLst>
            <a:innerShdw blurRad="76200">
              <a:srgbClr val="000000"/>
            </a:innerShdw>
          </a:effectLst>
        </p:spPr>
      </p:pic>
      <p:pic>
        <p:nvPicPr>
          <p:cNvPr id="4" name="Picture 3"/>
          <p:cNvPicPr/>
          <p:nvPr/>
        </p:nvPicPr>
        <p:blipFill>
          <a:blip r:embed="rId3" cstate="print"/>
          <a:srcRect/>
          <a:stretch>
            <a:fillRect/>
          </a:stretch>
        </p:blipFill>
        <p:spPr bwMode="auto">
          <a:xfrm>
            <a:off x="4788024" y="635174"/>
            <a:ext cx="3905994" cy="5962178"/>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767575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6" y="1916832"/>
            <a:ext cx="3208874" cy="4680520"/>
          </a:xfrm>
          <a:prstGeom prst="rect">
            <a:avLst/>
          </a:prstGeom>
          <a:ln w="3175">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ctangle 2"/>
          <p:cNvSpPr/>
          <p:nvPr/>
        </p:nvSpPr>
        <p:spPr>
          <a:xfrm>
            <a:off x="3059832" y="251937"/>
            <a:ext cx="5472608" cy="584775"/>
          </a:xfrm>
          <a:prstGeom prst="rect">
            <a:avLst/>
          </a:prstGeom>
          <a:noFill/>
        </p:spPr>
        <p:txBody>
          <a:bodyPr wrap="square" lIns="91440" tIns="45720" rIns="91440" bIns="45720">
            <a:spAutoFit/>
          </a:bodyPr>
          <a:lstStyle/>
          <a:p>
            <a:pPr algn="ctr"/>
            <a:r>
              <a:rPr lang="en-US" sz="3000" b="1" dirty="0" smtClean="0">
                <a:ln w="9525">
                  <a:solidFill>
                    <a:srgbClr val="FFFFFF"/>
                  </a:solidFill>
                  <a:prstDash val="solid"/>
                </a:ln>
                <a:solidFill>
                  <a:srgbClr val="BBE0E3"/>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ATURAN </a:t>
            </a:r>
            <a:r>
              <a:rPr lang="en-US" sz="3200" b="1" dirty="0" smtClean="0">
                <a:ln w="9525">
                  <a:solidFill>
                    <a:srgbClr val="FFFFFF"/>
                  </a:solidFill>
                  <a:prstDash val="solid"/>
                </a:ln>
                <a:solidFill>
                  <a:srgbClr val="BBE0E3"/>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BERPAKAIAN</a:t>
            </a:r>
            <a:endParaRPr lang="en-US" sz="3000" b="1" dirty="0">
              <a:ln w="9525">
                <a:solidFill>
                  <a:srgbClr val="FFFFFF"/>
                </a:solidFill>
                <a:prstDash val="solid"/>
              </a:ln>
              <a:solidFill>
                <a:srgbClr val="BBE0E3"/>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1930064"/>
            <a:ext cx="2971220" cy="4667288"/>
          </a:xfrm>
          <a:prstGeom prst="rect">
            <a:avLst/>
          </a:prstGeom>
          <a:solidFill>
            <a:srgbClr val="FFFFFF">
              <a:shade val="85000"/>
            </a:srgbClr>
          </a:solidFill>
          <a:ln w="3175" cap="rnd">
            <a:solidFill>
              <a:srgbClr val="FFFFFF"/>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7" name="Group 6"/>
          <p:cNvGrpSpPr/>
          <p:nvPr/>
        </p:nvGrpSpPr>
        <p:grpSpPr>
          <a:xfrm>
            <a:off x="3131841" y="1916832"/>
            <a:ext cx="3168353" cy="4680520"/>
            <a:chOff x="3473101" y="1916832"/>
            <a:chExt cx="2899099" cy="4475076"/>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2642" t="3814" r="7004" b="3814"/>
            <a:stretch/>
          </p:blipFill>
          <p:spPr>
            <a:xfrm>
              <a:off x="3473101" y="1916832"/>
              <a:ext cx="1530946" cy="4475076"/>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0161" t="2632" r="7160" b="2632"/>
            <a:stretch/>
          </p:blipFill>
          <p:spPr>
            <a:xfrm>
              <a:off x="5004048" y="1916832"/>
              <a:ext cx="1368152" cy="4475076"/>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
        <p:nvSpPr>
          <p:cNvPr id="8" name="Multiply 7"/>
          <p:cNvSpPr/>
          <p:nvPr/>
        </p:nvSpPr>
        <p:spPr>
          <a:xfrm>
            <a:off x="3275856" y="2498186"/>
            <a:ext cx="2988432" cy="3312368"/>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616036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ppt_w</p:attrName>
                                        </p:attrNameLst>
                                      </p:cBhvr>
                                      <p:tavLst>
                                        <p:tav tm="0">
                                          <p:val>
                                            <p:fltVal val="0"/>
                                          </p:val>
                                        </p:tav>
                                        <p:tav tm="100000">
                                          <p:val>
                                            <p:strVal val="#ppt_w"/>
                                          </p:val>
                                        </p:tav>
                                      </p:tavLst>
                                    </p:anim>
                                    <p:anim calcmode="lin" valueType="num">
                                      <p:cBhvr>
                                        <p:cTn id="24"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repeatCount="1000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3528" y="1700808"/>
            <a:ext cx="800323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457200" indent="-457200" algn="just">
              <a:buFont typeface="+mj-lt"/>
              <a:buAutoNum type="arabicPeriod"/>
            </a:pPr>
            <a:r>
              <a:rPr lang="en-US" sz="2800" b="1" dirty="0" err="1" smtClean="0">
                <a:solidFill>
                  <a:srgbClr val="FFFFFF"/>
                </a:solidFill>
                <a:latin typeface="Andalus" pitchFamily="18" charset="-78"/>
                <a:cs typeface="Andalus" pitchFamily="18" charset="-78"/>
              </a:rPr>
              <a:t>Terorganisir</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Antusias</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dan</a:t>
            </a:r>
            <a:r>
              <a:rPr lang="en-US" sz="2800" b="1" dirty="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mengartikulasikan</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dalam</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menjawab</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pertanyaan</a:t>
            </a:r>
            <a:endParaRPr lang="en-US" sz="2800" b="1" dirty="0" smtClean="0">
              <a:solidFill>
                <a:srgbClr val="FFFFFF"/>
              </a:solidFill>
              <a:latin typeface="Andalus" pitchFamily="18" charset="-78"/>
              <a:cs typeface="Andalus" pitchFamily="18" charset="-78"/>
            </a:endParaRPr>
          </a:p>
          <a:p>
            <a:pPr marL="457200" indent="-457200" algn="just">
              <a:buFont typeface="+mj-lt"/>
              <a:buAutoNum type="arabicPeriod"/>
            </a:pPr>
            <a:r>
              <a:rPr lang="en-US" sz="2800" b="1" dirty="0" err="1">
                <a:solidFill>
                  <a:srgbClr val="FFFFFF"/>
                </a:solidFill>
                <a:latin typeface="Andalus" pitchFamily="18" charset="-78"/>
                <a:cs typeface="Andalus" pitchFamily="18" charset="-78"/>
              </a:rPr>
              <a:t>Menganalisis</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dengan</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tepat</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kekuatan</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dan</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kelemahan</a:t>
            </a:r>
            <a:r>
              <a:rPr lang="en-US" sz="2800" b="1" dirty="0">
                <a:solidFill>
                  <a:srgbClr val="FFFFFF"/>
                </a:solidFill>
                <a:latin typeface="Andalus" pitchFamily="18" charset="-78"/>
                <a:cs typeface="Andalus" pitchFamily="18" charset="-78"/>
              </a:rPr>
              <a:t>.</a:t>
            </a:r>
          </a:p>
          <a:p>
            <a:pPr marL="457200" indent="-457200" algn="just">
              <a:buFont typeface="+mj-lt"/>
              <a:buAutoNum type="arabicPeriod"/>
            </a:pPr>
            <a:r>
              <a:rPr lang="en-US" sz="2800" b="1" dirty="0" err="1">
                <a:solidFill>
                  <a:srgbClr val="FFFFFF"/>
                </a:solidFill>
                <a:latin typeface="Andalus" pitchFamily="18" charset="-78"/>
                <a:cs typeface="Andalus" pitchFamily="18" charset="-78"/>
              </a:rPr>
              <a:t>Jual</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diri</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Anda</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tapi</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menghindari</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berlebihan</a:t>
            </a:r>
            <a:endParaRPr lang="en-US" sz="2800" b="1" dirty="0">
              <a:solidFill>
                <a:srgbClr val="FFFFFF"/>
              </a:solidFill>
              <a:latin typeface="Andalus" pitchFamily="18" charset="-78"/>
              <a:cs typeface="Andalus" pitchFamily="18" charset="-78"/>
            </a:endParaRPr>
          </a:p>
          <a:p>
            <a:pPr marL="457200" indent="-457200" algn="just">
              <a:buFont typeface="+mj-lt"/>
              <a:buAutoNum type="arabicPeriod"/>
            </a:pPr>
            <a:r>
              <a:rPr lang="en-US" sz="2800" b="1" dirty="0" err="1">
                <a:solidFill>
                  <a:srgbClr val="FFFFFF"/>
                </a:solidFill>
                <a:latin typeface="Andalus" pitchFamily="18" charset="-78"/>
                <a:cs typeface="Andalus" pitchFamily="18" charset="-78"/>
              </a:rPr>
              <a:t>Ingat</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bahwa</a:t>
            </a:r>
            <a:r>
              <a:rPr lang="en-US" sz="2800" b="1" dirty="0">
                <a:solidFill>
                  <a:srgbClr val="FFFFFF"/>
                </a:solidFill>
                <a:latin typeface="Andalus" pitchFamily="18" charset="-78"/>
                <a:cs typeface="Andalus" pitchFamily="18" charset="-78"/>
              </a:rPr>
              <a:t> </a:t>
            </a:r>
            <a:r>
              <a:rPr lang="en-US" sz="2800" b="1" dirty="0" err="1">
                <a:solidFill>
                  <a:srgbClr val="FFFFFF"/>
                </a:solidFill>
                <a:latin typeface="Andalus" pitchFamily="18" charset="-78"/>
                <a:cs typeface="Andalus" pitchFamily="18" charset="-78"/>
              </a:rPr>
              <a:t>setiap</a:t>
            </a:r>
            <a:r>
              <a:rPr lang="en-US" sz="2800" b="1" dirty="0">
                <a:solidFill>
                  <a:srgbClr val="FFFFFF"/>
                </a:solidFill>
                <a:latin typeface="Andalus" pitchFamily="18" charset="-78"/>
                <a:cs typeface="Andalus" pitchFamily="18" charset="-78"/>
              </a:rPr>
              <a:t> orang </a:t>
            </a:r>
            <a:r>
              <a:rPr lang="en-US" sz="2800" b="1" dirty="0" err="1">
                <a:solidFill>
                  <a:srgbClr val="FFFFFF"/>
                </a:solidFill>
                <a:latin typeface="Andalus" pitchFamily="18" charset="-78"/>
                <a:cs typeface="Andalus" pitchFamily="18" charset="-78"/>
              </a:rPr>
              <a:t>memiliki</a:t>
            </a:r>
            <a:r>
              <a:rPr lang="en-US" sz="2800" b="1" dirty="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masalah</a:t>
            </a:r>
            <a:endParaRPr lang="en-US" sz="2800" b="1" dirty="0" smtClean="0">
              <a:solidFill>
                <a:srgbClr val="FFFFFF"/>
              </a:solidFill>
              <a:latin typeface="Andalus" pitchFamily="18" charset="-78"/>
              <a:cs typeface="Andalus" pitchFamily="18" charset="-78"/>
            </a:endParaRPr>
          </a:p>
          <a:p>
            <a:pPr marL="457200" indent="-457200" algn="just">
              <a:buFont typeface="+mj-lt"/>
              <a:buAutoNum type="arabicPeriod"/>
            </a:pPr>
            <a:r>
              <a:rPr lang="en-US" sz="2800" b="1" dirty="0" err="1" smtClean="0">
                <a:solidFill>
                  <a:srgbClr val="FFFFFF"/>
                </a:solidFill>
                <a:latin typeface="Andalus" pitchFamily="18" charset="-78"/>
                <a:cs typeface="Andalus" pitchFamily="18" charset="-78"/>
              </a:rPr>
              <a:t>Pengalaman</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Pelamar</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tidak</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menentukan</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penerimaan</a:t>
            </a:r>
            <a:r>
              <a:rPr lang="en-US" sz="2800" b="1" dirty="0" smtClean="0">
                <a:solidFill>
                  <a:srgbClr val="FFFFFF"/>
                </a:solidFill>
                <a:latin typeface="Andalus" pitchFamily="18" charset="-78"/>
                <a:cs typeface="Andalus" pitchFamily="18" charset="-78"/>
              </a:rPr>
              <a:t> </a:t>
            </a:r>
            <a:r>
              <a:rPr lang="en-US" sz="2800" b="1" dirty="0" err="1" smtClean="0">
                <a:solidFill>
                  <a:srgbClr val="FFFFFF"/>
                </a:solidFill>
                <a:latin typeface="Andalus" pitchFamily="18" charset="-78"/>
                <a:cs typeface="Andalus" pitchFamily="18" charset="-78"/>
              </a:rPr>
              <a:t>pekerjaan</a:t>
            </a:r>
            <a:endParaRPr lang="en-US" sz="2800" b="1" dirty="0" smtClean="0">
              <a:solidFill>
                <a:srgbClr val="FFFFFF"/>
              </a:solidFill>
              <a:latin typeface="Andalus" pitchFamily="18" charset="-78"/>
              <a:cs typeface="Andalus" pitchFamily="18" charset="-78"/>
            </a:endParaRPr>
          </a:p>
        </p:txBody>
      </p:sp>
      <p:sp>
        <p:nvSpPr>
          <p:cNvPr id="6" name="Rectangle 5"/>
          <p:cNvSpPr/>
          <p:nvPr/>
        </p:nvSpPr>
        <p:spPr>
          <a:xfrm>
            <a:off x="132264" y="620688"/>
            <a:ext cx="8932253" cy="553998"/>
          </a:xfrm>
          <a:prstGeom prst="rect">
            <a:avLst/>
          </a:prstGeom>
          <a:noFill/>
        </p:spPr>
        <p:txBody>
          <a:bodyPr wrap="none" lIns="91440" tIns="45720" rIns="91440" bIns="45720">
            <a:spAutoFit/>
          </a:bodyPr>
          <a:lstStyle/>
          <a:p>
            <a:pPr algn="ctr"/>
            <a:r>
              <a:rPr lang="en-US" sz="3000" b="1" dirty="0" smtClean="0">
                <a:ln w="9525">
                  <a:solidFill>
                    <a:srgbClr val="FFFFFF"/>
                  </a:solidFill>
                  <a:prstDash val="solid"/>
                </a:ln>
                <a:solidFill>
                  <a:srgbClr val="FF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rPr>
              <a:t>FAKTOR PENTING PELAMAR PEKERJAAN</a:t>
            </a:r>
            <a:endParaRPr lang="en-US" sz="3000" b="1" dirty="0">
              <a:ln w="9525">
                <a:solidFill>
                  <a:srgbClr val="FFFFFF"/>
                </a:solidFill>
                <a:prstDash val="solid"/>
              </a:ln>
              <a:solidFill>
                <a:srgbClr val="FF0000"/>
              </a:solidFill>
              <a:effectLst>
                <a:outerShdw blurRad="12700" dist="38100" dir="2700000" algn="tl" rotWithShape="0">
                  <a:srgbClr val="FFFFFF">
                    <a:lumMod val="50000"/>
                  </a:srgb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1473670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000" b="99143" l="18095" r="83810"/>
                    </a14:imgEffect>
                  </a14:imgLayer>
                </a14:imgProps>
              </a:ext>
              <a:ext uri="{28A0092B-C50C-407E-A947-70E740481C1C}">
                <a14:useLocalDpi xmlns:a14="http://schemas.microsoft.com/office/drawing/2010/main" val="0"/>
              </a:ext>
            </a:extLst>
          </a:blip>
          <a:stretch>
            <a:fillRect/>
          </a:stretch>
        </p:blipFill>
        <p:spPr>
          <a:xfrm>
            <a:off x="6588224" y="5178129"/>
            <a:ext cx="3024336" cy="1680187"/>
          </a:xfrm>
          <a:prstGeom prst="rect">
            <a:avLst/>
          </a:prstGeom>
        </p:spPr>
      </p:pic>
      <p:sp>
        <p:nvSpPr>
          <p:cNvPr id="5" name="Title 1"/>
          <p:cNvSpPr txBox="1">
            <a:spLocks/>
          </p:cNvSpPr>
          <p:nvPr/>
        </p:nvSpPr>
        <p:spPr bwMode="auto">
          <a:xfrm>
            <a:off x="179512" y="908720"/>
            <a:ext cx="8136904" cy="4888408"/>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Jelaskan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Struktur</a:t>
            </a:r>
            <a:r>
              <a:rPr lang="en-US" sz="2500" b="1" dirty="0" smtClean="0">
                <a:solidFill>
                  <a:srgbClr val="000000"/>
                </a:solidFill>
                <a:latin typeface="Andalus" pitchFamily="18" charset="-78"/>
                <a:cs typeface="Andalus" pitchFamily="18" charset="-78"/>
              </a:rPr>
              <a:t> Perusahaan, </a:t>
            </a:r>
            <a:r>
              <a:rPr lang="en-US" sz="2500" b="1" dirty="0" err="1" smtClean="0">
                <a:solidFill>
                  <a:srgbClr val="000000"/>
                </a:solidFill>
                <a:latin typeface="Andalus" pitchFamily="18" charset="-78"/>
                <a:cs typeface="Andalus" pitchFamily="18" charset="-78"/>
              </a:rPr>
              <a:t>layanan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produk</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dan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pertumbuhan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perusahaan</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Apa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kendala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dalam</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mengambil</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keputusan</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Jelaskan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Pekerjaan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Anda</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Berapa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Usia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Personil</a:t>
            </a:r>
            <a:r>
              <a:rPr lang="en-US" sz="2500" b="1" dirty="0" smtClean="0">
                <a:solidFill>
                  <a:srgbClr val="000000"/>
                </a:solidFill>
                <a:latin typeface="Andalus" pitchFamily="18" charset="-78"/>
                <a:cs typeface="Andalus" pitchFamily="18" charset="-78"/>
              </a:rPr>
              <a:t> yang </a:t>
            </a:r>
            <a:r>
              <a:rPr lang="en-US" sz="2500" b="1" dirty="0" err="1" smtClean="0">
                <a:solidFill>
                  <a:srgbClr val="000000"/>
                </a:solidFill>
                <a:latin typeface="Andalus" pitchFamily="18" charset="-78"/>
                <a:cs typeface="Andalus" pitchFamily="18" charset="-78"/>
              </a:rPr>
              <a:t>berinteraksi</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dengan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saya</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Apa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Masalah</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terberat</a:t>
            </a:r>
            <a:r>
              <a:rPr lang="en-US" sz="2500" b="1" dirty="0" smtClean="0">
                <a:solidFill>
                  <a:srgbClr val="000000"/>
                </a:solidFill>
                <a:latin typeface="Andalus" pitchFamily="18" charset="-78"/>
                <a:cs typeface="Andalus" pitchFamily="18" charset="-78"/>
              </a:rPr>
              <a:t> yang </a:t>
            </a:r>
            <a:r>
              <a:rPr lang="en-US" sz="2500" b="1" dirty="0" err="1" smtClean="0">
                <a:solidFill>
                  <a:srgbClr val="000000"/>
                </a:solidFill>
                <a:latin typeface="Andalus" pitchFamily="18" charset="-78"/>
                <a:cs typeface="Andalus" pitchFamily="18" charset="-78"/>
              </a:rPr>
              <a:t>dihadapi</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dalam</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pekerjaan</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Apa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standar</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untuk</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mengavaluasi</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kinerja</a:t>
            </a:r>
            <a:r>
              <a:rPr lang="en-US" sz="2500" b="1" dirty="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anda</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Bagaimana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cara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mempertahankan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pengembagan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profesionalisme</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saya</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Berapa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Perjalanan</a:t>
            </a:r>
            <a:r>
              <a:rPr lang="en-US" sz="2500" b="1" dirty="0" smtClean="0">
                <a:solidFill>
                  <a:srgbClr val="000000"/>
                </a:solidFill>
                <a:latin typeface="Andalus" pitchFamily="18" charset="-78"/>
                <a:cs typeface="Andalus" pitchFamily="18" charset="-78"/>
              </a:rPr>
              <a:t> yang </a:t>
            </a:r>
            <a:r>
              <a:rPr lang="en-US" sz="2500" b="1" dirty="0" err="1" smtClean="0">
                <a:solidFill>
                  <a:srgbClr val="000000"/>
                </a:solidFill>
                <a:latin typeface="Andalus" pitchFamily="18" charset="-78"/>
                <a:cs typeface="Andalus" pitchFamily="18" charset="-78"/>
              </a:rPr>
              <a:t>terkait</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dengan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perkerjaan</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Apa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Syarat</a:t>
            </a:r>
            <a:r>
              <a:rPr lang="en-US" sz="2500" b="1" dirty="0" smtClean="0">
                <a:solidFill>
                  <a:srgbClr val="000000"/>
                </a:solidFill>
                <a:latin typeface="Andalus" pitchFamily="18" charset="-78"/>
                <a:cs typeface="Andalus" pitchFamily="18" charset="-78"/>
              </a:rPr>
              <a:t> yang </a:t>
            </a:r>
            <a:r>
              <a:rPr lang="en-US" sz="2500" b="1" dirty="0" err="1" smtClean="0">
                <a:solidFill>
                  <a:srgbClr val="000000"/>
                </a:solidFill>
                <a:latin typeface="Andalus" pitchFamily="18" charset="-78"/>
                <a:cs typeface="Andalus" pitchFamily="18" charset="-78"/>
              </a:rPr>
              <a:t>ditawarkan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selain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gaji</a:t>
            </a:r>
            <a:r>
              <a:rPr lang="en-US" sz="2500" b="1" dirty="0" smtClean="0">
                <a:solidFill>
                  <a:srgbClr val="000000"/>
                </a:solidFill>
                <a:latin typeface="Andalus" pitchFamily="18" charset="-78"/>
                <a:cs typeface="Andalus" pitchFamily="18" charset="-78"/>
              </a:rPr>
              <a:t>?</a:t>
            </a:r>
          </a:p>
          <a:p>
            <a:pPr marL="457200" indent="-457200" algn="l">
              <a:buFont typeface="+mj-lt"/>
              <a:buAutoNum type="arabicPeriod"/>
            </a:pPr>
            <a:r>
              <a:rPr lang="en-US" sz="2500" b="1" dirty="0" err="1" smtClean="0">
                <a:solidFill>
                  <a:srgbClr val="000000"/>
                </a:solidFill>
                <a:latin typeface="Andalus" pitchFamily="18" charset="-78"/>
                <a:cs typeface="Andalus" pitchFamily="18" charset="-78"/>
              </a:rPr>
              <a:t>Apakah</a:t>
            </a:r>
            <a:r>
              <a:rPr lang="en-US" sz="2500" b="1" dirty="0" smtClean="0">
                <a:solidFill>
                  <a:srgbClr val="000000"/>
                </a:solidFill>
                <a:latin typeface="Andalus" pitchFamily="18" charset="-78"/>
                <a:cs typeface="Andalus" pitchFamily="18" charset="-78"/>
              </a:rPr>
              <a:t> Ada </a:t>
            </a:r>
            <a:r>
              <a:rPr lang="en-US" sz="2500" b="1" dirty="0" err="1" smtClean="0">
                <a:solidFill>
                  <a:srgbClr val="000000"/>
                </a:solidFill>
                <a:latin typeface="Andalus" pitchFamily="18" charset="-78"/>
                <a:cs typeface="Andalus" pitchFamily="18" charset="-78"/>
              </a:rPr>
              <a:t>bantuan</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untuk</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relokasi</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keluarga</a:t>
            </a:r>
            <a:r>
              <a:rPr lang="en-US" sz="2500" b="1" dirty="0" smtClean="0">
                <a:solidFill>
                  <a:srgbClr val="000000"/>
                </a:solidFill>
                <a:latin typeface="Andalus" pitchFamily="18" charset="-78"/>
                <a:cs typeface="Andalus" pitchFamily="18" charset="-78"/>
              </a:rPr>
              <a:t> </a:t>
            </a:r>
            <a:r>
              <a:rPr lang="en-US" sz="2500" b="1" dirty="0" err="1" smtClean="0">
                <a:solidFill>
                  <a:srgbClr val="000000"/>
                </a:solidFill>
                <a:latin typeface="Andalus" pitchFamily="18" charset="-78"/>
                <a:cs typeface="Andalus" pitchFamily="18" charset="-78"/>
              </a:rPr>
              <a:t>saya</a:t>
            </a:r>
            <a:r>
              <a:rPr lang="en-US" sz="2500" b="1" dirty="0" smtClean="0">
                <a:solidFill>
                  <a:srgbClr val="000000"/>
                </a:solidFill>
                <a:latin typeface="Andalus" pitchFamily="18" charset="-78"/>
                <a:cs typeface="Andalus" pitchFamily="18" charset="-78"/>
              </a:rPr>
              <a:t>?</a:t>
            </a:r>
          </a:p>
        </p:txBody>
      </p:sp>
      <p:sp>
        <p:nvSpPr>
          <p:cNvPr id="8" name="Rectangle 7"/>
          <p:cNvSpPr/>
          <p:nvPr/>
        </p:nvSpPr>
        <p:spPr>
          <a:xfrm>
            <a:off x="179512" y="323945"/>
            <a:ext cx="7092455" cy="584775"/>
          </a:xfrm>
          <a:prstGeom prst="rect">
            <a:avLst/>
          </a:prstGeom>
          <a:noFill/>
        </p:spPr>
        <p:txBody>
          <a:bodyPr wrap="none" lIns="91440" tIns="45720" rIns="91440" bIns="45720">
            <a:spAutoFit/>
          </a:bodyPr>
          <a:lstStyle/>
          <a:p>
            <a:pPr algn="ctr"/>
            <a:r>
              <a:rPr lang="en-US" sz="3200" b="1" dirty="0" smtClean="0">
                <a:ln w="9525">
                  <a:solidFill>
                    <a:srgbClr val="E7F394"/>
                  </a:solidFill>
                  <a:prstDash val="solid"/>
                </a:ln>
                <a:solidFill>
                  <a:srgbClr val="FF0000"/>
                </a:solidFill>
                <a:effectLst>
                  <a:outerShdw blurRad="12700" dist="38100" dir="2700000" algn="tl" rotWithShape="0">
                    <a:srgbClr val="E7F394">
                      <a:lumMod val="50000"/>
                    </a:srgbClr>
                  </a:outerShdw>
                  <a:reflection blurRad="6350" stA="55000" endA="300" endPos="45500" dir="5400000" sy="-100000" algn="bl" rotWithShape="0"/>
                </a:effectLst>
                <a:latin typeface="Arial Black" panose="020B0A04020102020204" pitchFamily="34" charset="0"/>
              </a:rPr>
              <a:t>PERTANYAAN PEWAWANCARA</a:t>
            </a:r>
            <a:endParaRPr lang="en-US" sz="3200" b="1" dirty="0">
              <a:ln w="9525">
                <a:solidFill>
                  <a:srgbClr val="E7F394"/>
                </a:solidFill>
                <a:prstDash val="solid"/>
              </a:ln>
              <a:solidFill>
                <a:srgbClr val="FF0000"/>
              </a:solidFill>
              <a:effectLst>
                <a:outerShdw blurRad="12700" dist="38100" dir="2700000" algn="tl" rotWithShape="0">
                  <a:srgbClr val="E7F394">
                    <a:lumMod val="50000"/>
                  </a:srgbClr>
                </a:outerShdw>
                <a:reflection blurRad="6350" stA="55000" endA="300" endPos="45500" dir="5400000" sy="-100000" algn="bl" rotWithShape="0"/>
              </a:effectLst>
              <a:latin typeface="Arial Black" panose="020B0A040201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686425"/>
            <a:ext cx="2016224" cy="1171575"/>
          </a:xfrm>
          <a:prstGeom prst="rect">
            <a:avLst/>
          </a:prstGeom>
        </p:spPr>
      </p:pic>
    </p:spTree>
    <p:extLst>
      <p:ext uri="{BB962C8B-B14F-4D97-AF65-F5344CB8AC3E}">
        <p14:creationId xmlns:p14="http://schemas.microsoft.com/office/powerpoint/2010/main" val="368443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7544" y="980728"/>
            <a:ext cx="7992888" cy="4542584"/>
          </a:xfrm>
          <a:prstGeom prst="rect">
            <a:avLst/>
          </a:prstGeom>
          <a:noFill/>
          <a:effectLst>
            <a:outerShdw blurRad="50800" dist="38100" algn="l" rotWithShape="0">
              <a:prstClr val="black">
                <a:alpha val="40000"/>
              </a:prstClr>
            </a:outerShdw>
          </a:effectLst>
        </p:spPr>
      </p:pic>
    </p:spTree>
    <p:extLst>
      <p:ext uri="{BB962C8B-B14F-4D97-AF65-F5344CB8AC3E}">
        <p14:creationId xmlns:p14="http://schemas.microsoft.com/office/powerpoint/2010/main" val="32062800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24744"/>
            <a:ext cx="8064896" cy="5164363"/>
          </a:xfrm>
          <a:prstGeom prst="rect">
            <a:avLst/>
          </a:prstGeom>
          <a:noFill/>
          <a:ln w="9525">
            <a:solidFill>
              <a:schemeClr val="tx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Lst>
        </p:spPr>
      </p:pic>
      <p:sp>
        <p:nvSpPr>
          <p:cNvPr id="22" name="Rectangle 21"/>
          <p:cNvSpPr/>
          <p:nvPr/>
        </p:nvSpPr>
        <p:spPr>
          <a:xfrm>
            <a:off x="1619672" y="116632"/>
            <a:ext cx="5973129" cy="646331"/>
          </a:xfrm>
          <a:prstGeom prst="rect">
            <a:avLst/>
          </a:prstGeom>
          <a:noFill/>
        </p:spPr>
        <p:txBody>
          <a:bodyPr wrap="square" lIns="91440" tIns="45720" rIns="91440" bIns="45720">
            <a:spAutoFit/>
          </a:bodyPr>
          <a:lstStyle/>
          <a:p>
            <a:pPr algn="ctr"/>
            <a:r>
              <a:rPr lang="en-US" sz="3600" b="1" dirty="0" smtClean="0">
                <a:ln w="9525">
                  <a:solidFill>
                    <a:prstClr val="white"/>
                  </a:solidFill>
                  <a:prstDash val="solid"/>
                </a:ln>
                <a:solidFill>
                  <a:prstClr val="white"/>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rPr>
              <a:t>PERENCANAAN KARIR</a:t>
            </a:r>
            <a:endParaRPr lang="en-US" sz="3600" b="1" dirty="0">
              <a:ln w="9525">
                <a:solidFill>
                  <a:prstClr val="white"/>
                </a:solidFill>
                <a:prstDash val="solid"/>
              </a:ln>
              <a:solidFill>
                <a:prstClr val="white"/>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endParaRPr>
          </a:p>
        </p:txBody>
      </p:sp>
    </p:spTree>
    <p:extLst>
      <p:ext uri="{BB962C8B-B14F-4D97-AF65-F5344CB8AC3E}">
        <p14:creationId xmlns:p14="http://schemas.microsoft.com/office/powerpoint/2010/main" val="2884162392"/>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79512" y="1916832"/>
            <a:ext cx="871296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457200" indent="-457200" algn="just">
              <a:buFont typeface="+mj-lt"/>
              <a:buAutoNum type="arabicPeriod"/>
            </a:pPr>
            <a:r>
              <a:rPr lang="en-US" sz="2400" b="1" dirty="0" err="1" smtClean="0">
                <a:solidFill>
                  <a:prstClr val="black"/>
                </a:solidFill>
                <a:latin typeface="Bookman Old Style" panose="02050604050505020204" pitchFamily="18" charset="0"/>
                <a:cs typeface="Andalus" pitchFamily="18" charset="-78"/>
              </a:rPr>
              <a:t>Memberikan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penjelasan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dan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informasi</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secara</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jelas</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tentang</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Jenis</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pekerjaan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dan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pelatihan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pendidikan</a:t>
            </a:r>
            <a:r>
              <a:rPr lang="en-US" sz="2400" b="1" dirty="0" smtClean="0">
                <a:solidFill>
                  <a:prstClr val="black"/>
                </a:solidFill>
                <a:latin typeface="Bookman Old Style" panose="02050604050505020204" pitchFamily="18" charset="0"/>
                <a:cs typeface="Andalus" pitchFamily="18" charset="-78"/>
              </a:rPr>
              <a:t> yang </a:t>
            </a:r>
            <a:r>
              <a:rPr lang="en-US" sz="2400" b="1" dirty="0" err="1" smtClean="0">
                <a:solidFill>
                  <a:prstClr val="black"/>
                </a:solidFill>
                <a:latin typeface="Bookman Old Style" panose="02050604050505020204" pitchFamily="18" charset="0"/>
                <a:cs typeface="Andalus" pitchFamily="18" charset="-78"/>
              </a:rPr>
              <a:t>dibutuhkan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oleh</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komunikator</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organisasi</a:t>
            </a:r>
            <a:endParaRPr lang="en-US" sz="2400" b="1" dirty="0" smtClean="0">
              <a:solidFill>
                <a:prstClr val="black"/>
              </a:solidFill>
              <a:latin typeface="Bookman Old Style" panose="02050604050505020204" pitchFamily="18" charset="0"/>
              <a:cs typeface="Andalus" pitchFamily="18" charset="-78"/>
            </a:endParaRPr>
          </a:p>
          <a:p>
            <a:pPr marL="457200" indent="-457200" algn="just">
              <a:buFont typeface="+mj-lt"/>
              <a:buAutoNum type="arabicPeriod"/>
            </a:pPr>
            <a:r>
              <a:rPr lang="en-US" sz="2400" b="1" dirty="0" err="1" smtClean="0">
                <a:solidFill>
                  <a:prstClr val="black"/>
                </a:solidFill>
                <a:latin typeface="Bookman Old Style" panose="02050604050505020204" pitchFamily="18" charset="0"/>
                <a:cs typeface="Andalus" pitchFamily="18" charset="-78"/>
              </a:rPr>
              <a:t>Menyajikan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bagaimana</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cara</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menghadapi</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perusahaan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pencari</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komunitor</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organisasi</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Surat</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Lamaran</a:t>
            </a:r>
            <a:r>
              <a:rPr lang="en-US" sz="2400" b="1" dirty="0" smtClean="0">
                <a:solidFill>
                  <a:prstClr val="black"/>
                </a:solidFill>
                <a:latin typeface="Bookman Old Style" panose="02050604050505020204" pitchFamily="18" charset="0"/>
                <a:cs typeface="Andalus" pitchFamily="18" charset="-78"/>
              </a:rPr>
              <a:t>, Resume </a:t>
            </a:r>
            <a:r>
              <a:rPr lang="en-US" sz="2400" b="1" dirty="0" err="1" smtClean="0">
                <a:solidFill>
                  <a:prstClr val="black"/>
                </a:solidFill>
                <a:latin typeface="Bookman Old Style" panose="02050604050505020204" pitchFamily="18" charset="0"/>
                <a:cs typeface="Andalus" pitchFamily="18" charset="-78"/>
              </a:rPr>
              <a:t>dan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Pedoman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Wawancara</a:t>
            </a:r>
            <a:r>
              <a:rPr lang="en-US" sz="2400" b="1" dirty="0" smtClean="0">
                <a:solidFill>
                  <a:prstClr val="black"/>
                </a:solidFill>
                <a:latin typeface="Bookman Old Style" panose="02050604050505020204" pitchFamily="18" charset="0"/>
                <a:cs typeface="Andalus" pitchFamily="18" charset="-78"/>
              </a:rPr>
              <a:t>)</a:t>
            </a:r>
          </a:p>
          <a:p>
            <a:pPr marL="457200" indent="-457200" algn="just">
              <a:buFont typeface="+mj-lt"/>
              <a:buAutoNum type="arabicPeriod"/>
            </a:pPr>
            <a:r>
              <a:rPr lang="en-US" sz="2400" b="1" dirty="0" err="1" smtClean="0">
                <a:solidFill>
                  <a:prstClr val="black"/>
                </a:solidFill>
                <a:latin typeface="Bookman Old Style" panose="02050604050505020204" pitchFamily="18" charset="0"/>
                <a:cs typeface="Andalus" pitchFamily="18" charset="-78"/>
              </a:rPr>
              <a:t>Membantu</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mendapatakan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informasi</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tentang</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motivasi</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kebutuhan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dan</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prestasi</a:t>
            </a:r>
            <a:r>
              <a:rPr lang="en-US" sz="2400" b="1" dirty="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dalam</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melihat</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masa</a:t>
            </a:r>
            <a:r>
              <a:rPr lang="en-US" sz="2400" b="1" dirty="0" smtClean="0">
                <a:solidFill>
                  <a:prstClr val="black"/>
                </a:solidFill>
                <a:latin typeface="Bookman Old Style" panose="02050604050505020204" pitchFamily="18" charset="0"/>
                <a:cs typeface="Andalus" pitchFamily="18" charset="-78"/>
              </a:rPr>
              <a:t> </a:t>
            </a:r>
            <a:r>
              <a:rPr lang="en-US" sz="2400" b="1" dirty="0" err="1" smtClean="0">
                <a:solidFill>
                  <a:prstClr val="black"/>
                </a:solidFill>
                <a:latin typeface="Bookman Old Style" panose="02050604050505020204" pitchFamily="18" charset="0"/>
                <a:cs typeface="Andalus" pitchFamily="18" charset="-78"/>
              </a:rPr>
              <a:t>depan</a:t>
            </a:r>
            <a:r>
              <a:rPr lang="en-US" sz="2400" b="1" dirty="0" smtClean="0">
                <a:solidFill>
                  <a:prstClr val="black"/>
                </a:solidFill>
                <a:latin typeface="Bookman Old Style" panose="02050604050505020204" pitchFamily="18" charset="0"/>
                <a:cs typeface="Andalus" pitchFamily="18" charset="-78"/>
              </a:rPr>
              <a:t> </a:t>
            </a:r>
            <a:r>
              <a:rPr lang="en-US" sz="2400" b="1" dirty="0" err="1">
                <a:solidFill>
                  <a:prstClr val="black"/>
                </a:solidFill>
                <a:latin typeface="Bookman Old Style" panose="02050604050505020204" pitchFamily="18" charset="0"/>
                <a:cs typeface="Andalus" pitchFamily="18" charset="-78"/>
              </a:rPr>
              <a:t>komunitor</a:t>
            </a:r>
            <a:r>
              <a:rPr lang="en-US" sz="2400" b="1" dirty="0">
                <a:solidFill>
                  <a:prstClr val="black"/>
                </a:solidFill>
                <a:latin typeface="Bookman Old Style" panose="02050604050505020204" pitchFamily="18" charset="0"/>
                <a:cs typeface="Andalus" pitchFamily="18" charset="-78"/>
              </a:rPr>
              <a:t> </a:t>
            </a:r>
            <a:r>
              <a:rPr lang="en-US" sz="2400" b="1" dirty="0" err="1">
                <a:solidFill>
                  <a:prstClr val="black"/>
                </a:solidFill>
                <a:latin typeface="Bookman Old Style" panose="02050604050505020204" pitchFamily="18" charset="0"/>
                <a:cs typeface="Andalus" pitchFamily="18" charset="-78"/>
              </a:rPr>
              <a:t>organisasi</a:t>
            </a:r>
            <a:r>
              <a:rPr lang="en-US" sz="2400" b="1" dirty="0">
                <a:solidFill>
                  <a:prstClr val="black"/>
                </a:solidFill>
                <a:latin typeface="Bookman Old Style" panose="02050604050505020204" pitchFamily="18" charset="0"/>
                <a:cs typeface="Andalus" pitchFamily="18" charset="-78"/>
              </a:rPr>
              <a:t> </a:t>
            </a:r>
            <a:r>
              <a:rPr lang="en-US" sz="2400" b="1" dirty="0" smtClean="0">
                <a:solidFill>
                  <a:prstClr val="black"/>
                </a:solidFill>
                <a:latin typeface="Bookman Old Style" panose="02050604050505020204" pitchFamily="18" charset="0"/>
                <a:cs typeface="Andalus" pitchFamily="18" charset="-78"/>
              </a:rPr>
              <a:t>.</a:t>
            </a:r>
          </a:p>
        </p:txBody>
      </p:sp>
      <p:sp>
        <p:nvSpPr>
          <p:cNvPr id="5" name="Rectangle 4"/>
          <p:cNvSpPr/>
          <p:nvPr/>
        </p:nvSpPr>
        <p:spPr>
          <a:xfrm>
            <a:off x="179512" y="1052736"/>
            <a:ext cx="5973129" cy="646331"/>
          </a:xfrm>
          <a:prstGeom prst="rect">
            <a:avLst/>
          </a:prstGeom>
          <a:noFill/>
        </p:spPr>
        <p:txBody>
          <a:bodyPr wrap="square" lIns="91440" tIns="45720" rIns="91440" bIns="45720">
            <a:spAutoFit/>
          </a:bodyPr>
          <a:lstStyle/>
          <a:p>
            <a:r>
              <a:rPr lang="en-US" sz="3600" b="1" dirty="0" smtClean="0">
                <a:ln w="9525">
                  <a:solidFill>
                    <a:prstClr val="white"/>
                  </a:solidFill>
                  <a:prstDash val="solid"/>
                </a:ln>
                <a:solidFill>
                  <a:prstClr val="black"/>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rPr>
              <a:t>KESIMPULAN</a:t>
            </a:r>
            <a:endParaRPr lang="en-US" sz="3600" b="1" dirty="0">
              <a:ln w="9525">
                <a:solidFill>
                  <a:prstClr val="white"/>
                </a:solidFill>
                <a:prstDash val="solid"/>
              </a:ln>
              <a:solidFill>
                <a:prstClr val="black"/>
              </a:solidFill>
              <a:effectLst>
                <a:outerShdw blurRad="12700" dist="38100" dir="2700000" algn="tl" rotWithShape="0">
                  <a:prstClr val="white">
                    <a:lumMod val="50000"/>
                  </a:prstClr>
                </a:outerShdw>
                <a:reflection blurRad="6350" stA="55000" endA="300" endPos="45500" dir="5400000" sy="-100000" algn="bl" rotWithShape="0"/>
              </a:effectLst>
              <a:latin typeface="Arial Black" panose="020B0A040201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833664"/>
            <a:ext cx="1907704" cy="1907704"/>
          </a:xfrm>
          <a:prstGeom prst="rect">
            <a:avLst/>
          </a:prstGeom>
        </p:spPr>
      </p:pic>
    </p:spTree>
    <p:extLst>
      <p:ext uri="{BB962C8B-B14F-4D97-AF65-F5344CB8AC3E}">
        <p14:creationId xmlns:p14="http://schemas.microsoft.com/office/powerpoint/2010/main" val="38500078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9512" y="188640"/>
            <a:ext cx="7304087" cy="1143000"/>
          </a:xfrm>
        </p:spPr>
        <p:txBody>
          <a:bodyPr/>
          <a:lstStyle/>
          <a:p>
            <a:r>
              <a:rPr lang="id-ID" dirty="0" smtClean="0">
                <a:latin typeface="Adobe Garamond Pro Bold" pitchFamily="18" charset="0"/>
              </a:rPr>
              <a:t>SILABUS</a:t>
            </a:r>
            <a:r>
              <a:rPr lang="id-ID" dirty="0" smtClean="0"/>
              <a:t> </a:t>
            </a:r>
            <a:br>
              <a:rPr lang="id-ID" dirty="0" smtClean="0"/>
            </a:br>
            <a:r>
              <a:rPr lang="id-ID" sz="2000" dirty="0" smtClean="0"/>
              <a:t>(</a:t>
            </a:r>
            <a:r>
              <a:rPr lang="id-ID" sz="1800" dirty="0" smtClean="0"/>
              <a:t>Topik Setiap Pertemuan)</a:t>
            </a:r>
            <a:endParaRPr lang="id-ID" sz="1800" dirty="0"/>
          </a:p>
        </p:txBody>
      </p:sp>
      <p:sp>
        <p:nvSpPr>
          <p:cNvPr id="22531" name="Rectangle 3"/>
          <p:cNvSpPr>
            <a:spLocks noGrp="1" noChangeArrowheads="1"/>
          </p:cNvSpPr>
          <p:nvPr>
            <p:ph type="body" idx="1"/>
          </p:nvPr>
        </p:nvSpPr>
        <p:spPr>
          <a:xfrm>
            <a:off x="3563888" y="1484784"/>
            <a:ext cx="5450954" cy="4968552"/>
          </a:xfrm>
        </p:spPr>
        <p:txBody>
          <a:bodyPr/>
          <a:lstStyle/>
          <a:p>
            <a:pPr marL="457200" indent="-457200">
              <a:buAutoNum type="arabicPeriod" startAt="8"/>
            </a:pPr>
            <a:r>
              <a:rPr lang="id-ID" sz="2000" dirty="0" smtClean="0">
                <a:latin typeface="Adobe Caslon Pro" pitchFamily="18" charset="0"/>
              </a:rPr>
              <a:t>Menemukan Masalah  dan Merumuskannya</a:t>
            </a:r>
            <a:br>
              <a:rPr lang="id-ID" sz="2000" dirty="0" smtClean="0">
                <a:latin typeface="Adobe Caslon Pro" pitchFamily="18" charset="0"/>
              </a:rPr>
            </a:br>
            <a:r>
              <a:rPr lang="id-ID" sz="2000" dirty="0" smtClean="0">
                <a:latin typeface="Adobe Caslon Pro" pitchFamily="18" charset="0"/>
              </a:rPr>
              <a:t>Membaca HasilPenelitian Relevan</a:t>
            </a:r>
          </a:p>
          <a:p>
            <a:pPr marL="531813" indent="-82550">
              <a:buNone/>
            </a:pPr>
            <a:r>
              <a:rPr lang="id-ID" sz="2000" dirty="0" smtClean="0">
                <a:latin typeface="Adobe Caslon Pro" pitchFamily="18" charset="0"/>
              </a:rPr>
              <a:t>Membaca Teori dan Konsep</a:t>
            </a:r>
            <a:endParaRPr lang="id-ID" sz="2000" b="1" dirty="0">
              <a:solidFill>
                <a:srgbClr val="C00000"/>
              </a:solidFill>
              <a:latin typeface="Adobe Caslon Pro" pitchFamily="18" charset="0"/>
            </a:endParaRPr>
          </a:p>
          <a:p>
            <a:pPr marL="0" indent="0">
              <a:buNone/>
            </a:pPr>
            <a:endParaRPr lang="id-ID" sz="2000" dirty="0" smtClean="0">
              <a:latin typeface="Adobe Caslon Pro" pitchFamily="18" charset="0"/>
            </a:endParaRPr>
          </a:p>
          <a:p>
            <a:pPr marL="457200" indent="-457200">
              <a:buAutoNum type="arabicPeriod" startAt="9"/>
            </a:pPr>
            <a:r>
              <a:rPr lang="id-ID" sz="2000" dirty="0" smtClean="0">
                <a:latin typeface="Adobe Caslon Pro" pitchFamily="18" charset="0"/>
              </a:rPr>
              <a:t>Mengajukan Hipotesis</a:t>
            </a:r>
            <a:br>
              <a:rPr lang="id-ID" sz="2000" dirty="0" smtClean="0">
                <a:latin typeface="Adobe Caslon Pro" pitchFamily="18" charset="0"/>
              </a:rPr>
            </a:br>
            <a:r>
              <a:rPr lang="id-ID" sz="2000" dirty="0" smtClean="0">
                <a:latin typeface="Adobe Caslon Pro" pitchFamily="18" charset="0"/>
              </a:rPr>
              <a:t>Merumuskan Hubungan Variabel</a:t>
            </a:r>
          </a:p>
          <a:p>
            <a:pPr marL="0" indent="449263">
              <a:buNone/>
            </a:pPr>
            <a:r>
              <a:rPr lang="id-ID" sz="2000" dirty="0" smtClean="0">
                <a:latin typeface="Adobe Caslon Pro" pitchFamily="18" charset="0"/>
              </a:rPr>
              <a:t>Memilih Strategi / Metode Yang Digunakan</a:t>
            </a:r>
          </a:p>
          <a:p>
            <a:pPr marL="0" indent="449263">
              <a:buNone/>
            </a:pPr>
            <a:endParaRPr lang="id-ID" sz="2000" dirty="0" smtClean="0">
              <a:latin typeface="Adobe Caslon Pro" pitchFamily="18" charset="0"/>
            </a:endParaRPr>
          </a:p>
          <a:p>
            <a:pPr marL="457200" indent="-457200">
              <a:buAutoNum type="arabicPeriod" startAt="10"/>
            </a:pPr>
            <a:r>
              <a:rPr lang="id-ID" sz="2000" dirty="0" smtClean="0">
                <a:latin typeface="Adobe Caslon Pro" pitchFamily="18" charset="0"/>
              </a:rPr>
              <a:t> Menentukan Sampel</a:t>
            </a:r>
            <a:br>
              <a:rPr lang="id-ID" sz="2000" dirty="0" smtClean="0">
                <a:latin typeface="Adobe Caslon Pro" pitchFamily="18" charset="0"/>
              </a:rPr>
            </a:br>
            <a:r>
              <a:rPr lang="id-ID" sz="2000" dirty="0" smtClean="0">
                <a:latin typeface="Adobe Caslon Pro" pitchFamily="18" charset="0"/>
              </a:rPr>
              <a:t> Menyusun Instrumen Penelitian</a:t>
            </a:r>
            <a:endParaRPr lang="id-ID" sz="2000" dirty="0">
              <a:latin typeface="Adobe Caslon Pro" pitchFamily="18" charset="0"/>
            </a:endParaRPr>
          </a:p>
          <a:p>
            <a:pPr marL="0" indent="531813">
              <a:buNone/>
            </a:pPr>
            <a:r>
              <a:rPr lang="id-ID" sz="2000" b="1" dirty="0" smtClean="0">
                <a:latin typeface="Adobe Caslon Pro" pitchFamily="18" charset="0"/>
              </a:rPr>
              <a:t>Uji Instrumen</a:t>
            </a:r>
          </a:p>
          <a:p>
            <a:pPr marL="0" indent="531813">
              <a:buNone/>
            </a:pPr>
            <a:endParaRPr lang="id-ID" sz="2000" b="1" dirty="0" smtClean="0">
              <a:latin typeface="Adobe Caslon Pro" pitchFamily="18" charset="0"/>
            </a:endParaRPr>
          </a:p>
          <a:p>
            <a:pPr marL="457200" indent="-457200">
              <a:buAutoNum type="arabicPeriod" startAt="11"/>
            </a:pPr>
            <a:r>
              <a:rPr lang="id-ID" sz="2000" b="1" dirty="0" smtClean="0">
                <a:latin typeface="Adobe Caslon Pro" pitchFamily="18" charset="0"/>
              </a:rPr>
              <a:t>Analisis Data dan Penemuan Hasil</a:t>
            </a:r>
          </a:p>
          <a:p>
            <a:pPr marL="449263" indent="0">
              <a:buNone/>
            </a:pPr>
            <a:r>
              <a:rPr lang="id-ID" sz="2000" b="1" dirty="0" smtClean="0">
                <a:latin typeface="Adobe Caslon Pro" pitchFamily="18" charset="0"/>
              </a:rPr>
              <a:t>Korelasikan dengan Hipotesis</a:t>
            </a:r>
          </a:p>
          <a:p>
            <a:pPr marL="449263" indent="0">
              <a:buNone/>
            </a:pPr>
            <a:r>
              <a:rPr lang="id-ID" sz="2000" b="1" dirty="0" smtClean="0">
                <a:latin typeface="Adobe Caslon Pro" pitchFamily="18" charset="0"/>
              </a:rPr>
              <a:t>Kesimpulan</a:t>
            </a:r>
          </a:p>
          <a:p>
            <a:pPr marL="0" indent="0">
              <a:buNone/>
            </a:pPr>
            <a:endParaRPr lang="id-ID" sz="2000" b="1" dirty="0" smtClean="0">
              <a:latin typeface="Adobe Caslon Pro" pitchFamily="18" charset="0"/>
            </a:endParaRP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55776" y="4581128"/>
            <a:ext cx="487363" cy="487363"/>
          </a:xfrm>
          <a:prstGeom prst="rect">
            <a:avLst/>
          </a:prstGeom>
        </p:spPr>
      </p:pic>
    </p:spTree>
    <p:extLst>
      <p:ext uri="{BB962C8B-B14F-4D97-AF65-F5344CB8AC3E}">
        <p14:creationId xmlns:p14="http://schemas.microsoft.com/office/powerpoint/2010/main" val="204445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4355976" y="5445224"/>
            <a:ext cx="4104456" cy="857250"/>
          </a:xfrm>
        </p:spPr>
        <p:txBody>
          <a:bodyPr/>
          <a:lstStyle/>
          <a:p>
            <a:r>
              <a:rPr lang="en-US" sz="3600" dirty="0" smtClean="0"/>
              <a:t> </a:t>
            </a:r>
            <a:r>
              <a:rPr lang="en-US" sz="3600" b="1" dirty="0" smtClean="0">
                <a:latin typeface="Bookman Old Style" panose="02050604050505020204" pitchFamily="18" charset="0"/>
              </a:rPr>
              <a:t>“ THANK YOU “</a:t>
            </a:r>
          </a:p>
        </p:txBody>
      </p:sp>
    </p:spTree>
    <p:extLst>
      <p:ext uri="{BB962C8B-B14F-4D97-AF65-F5344CB8AC3E}">
        <p14:creationId xmlns:p14="http://schemas.microsoft.com/office/powerpoint/2010/main" val="410130757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r"/>
            <a:r>
              <a:rPr lang="id-ID" dirty="0" smtClean="0">
                <a:latin typeface="Adobe Garamond Pro Bold" pitchFamily="18" charset="0"/>
              </a:rPr>
              <a:t>SILABUS</a:t>
            </a:r>
            <a:r>
              <a:rPr lang="id-ID" dirty="0" smtClean="0"/>
              <a:t> </a:t>
            </a:r>
            <a:br>
              <a:rPr lang="id-ID" dirty="0" smtClean="0"/>
            </a:br>
            <a:r>
              <a:rPr lang="id-ID" sz="2000" dirty="0" smtClean="0"/>
              <a:t>(Topik Setiap Pertemuan)</a:t>
            </a:r>
            <a:endParaRPr lang="id-ID" sz="2000" dirty="0"/>
          </a:p>
        </p:txBody>
      </p:sp>
      <p:sp>
        <p:nvSpPr>
          <p:cNvPr id="22531" name="Rectangle 3"/>
          <p:cNvSpPr>
            <a:spLocks noGrp="1" noChangeArrowheads="1"/>
          </p:cNvSpPr>
          <p:nvPr>
            <p:ph type="body" idx="1"/>
          </p:nvPr>
        </p:nvSpPr>
        <p:spPr>
          <a:xfrm>
            <a:off x="3635896" y="2071389"/>
            <a:ext cx="5450954" cy="4309939"/>
          </a:xfrm>
        </p:spPr>
        <p:txBody>
          <a:bodyPr/>
          <a:lstStyle/>
          <a:p>
            <a:pPr marL="457200" indent="-457200">
              <a:buAutoNum type="arabicPeriod" startAt="12"/>
            </a:pPr>
            <a:r>
              <a:rPr lang="id-ID" sz="2000" b="1" dirty="0" smtClean="0">
                <a:solidFill>
                  <a:srgbClr val="C00000"/>
                </a:solidFill>
                <a:latin typeface="Adobe Caslon Pro" pitchFamily="18" charset="0"/>
              </a:rPr>
              <a:t>MID-TEST / UTS (Ujian Tengah Semester)</a:t>
            </a:r>
            <a:endParaRPr lang="id-ID" sz="2000" b="1" dirty="0">
              <a:solidFill>
                <a:srgbClr val="C00000"/>
              </a:solidFill>
              <a:latin typeface="Adobe Caslon Pro" pitchFamily="18" charset="0"/>
            </a:endParaRPr>
          </a:p>
          <a:p>
            <a:pPr marL="457200" indent="-457200">
              <a:buAutoNum type="arabicPeriod" startAt="12"/>
            </a:pPr>
            <a:endParaRPr lang="id-ID" sz="2000" b="1" dirty="0" smtClean="0">
              <a:solidFill>
                <a:srgbClr val="C00000"/>
              </a:solidFill>
              <a:latin typeface="Adobe Caslon Pro" pitchFamily="18" charset="0"/>
            </a:endParaRPr>
          </a:p>
          <a:p>
            <a:pPr marL="457200" indent="-457200">
              <a:buAutoNum type="arabicPeriod" startAt="12"/>
            </a:pPr>
            <a:r>
              <a:rPr kumimoji="0" lang="id-ID" sz="2000" b="0" i="0" u="none" strike="noStrike" kern="1200" cap="none" spc="0" normalizeH="0" baseline="0" noProof="0" dirty="0" smtClean="0">
                <a:ln>
                  <a:noFill/>
                </a:ln>
                <a:effectLst/>
                <a:uLnTx/>
                <a:uFillTx/>
                <a:latin typeface="Adobe Caslon Pro" pitchFamily="18" charset="0"/>
                <a:ea typeface="Calibri"/>
                <a:cs typeface="Times New Roman"/>
              </a:rPr>
              <a:t>Praktik Penelitian 1 (Membuat BAB 1,2 &amp; 3)</a:t>
            </a:r>
          </a:p>
          <a:p>
            <a:pPr marL="457200" indent="-457200">
              <a:buAutoNum type="arabicPeriod" startAt="12"/>
            </a:pPr>
            <a:r>
              <a:rPr kumimoji="0" lang="id-ID" sz="2000" b="0" i="0" u="none" strike="noStrike" kern="1200" cap="none" spc="0" normalizeH="0" baseline="0" noProof="0" dirty="0" smtClean="0">
                <a:ln>
                  <a:noFill/>
                </a:ln>
                <a:effectLst/>
                <a:uLnTx/>
                <a:uFillTx/>
                <a:latin typeface="Adobe Caslon Pro" pitchFamily="18" charset="0"/>
                <a:ea typeface="Calibri"/>
                <a:cs typeface="Times New Roman"/>
              </a:rPr>
              <a:t>Praktik Penelitian 2 (Menentukan Sampel</a:t>
            </a:r>
            <a:r>
              <a:rPr kumimoji="0" lang="id-ID" sz="2000" b="0" i="0" u="none" strike="noStrike" kern="1200" cap="none" spc="0" normalizeH="0" noProof="0" dirty="0" smtClean="0">
                <a:ln>
                  <a:noFill/>
                </a:ln>
                <a:effectLst/>
                <a:uLnTx/>
                <a:uFillTx/>
                <a:latin typeface="Adobe Caslon Pro" pitchFamily="18" charset="0"/>
                <a:ea typeface="Calibri"/>
                <a:cs typeface="Times New Roman"/>
              </a:rPr>
              <a:t> dan </a:t>
            </a:r>
            <a:r>
              <a:rPr kumimoji="0" lang="id-ID" sz="2000" b="0" i="0" u="none" strike="noStrike" kern="1200" cap="none" spc="0" normalizeH="0" baseline="0" noProof="0" dirty="0" smtClean="0">
                <a:ln>
                  <a:noFill/>
                </a:ln>
                <a:effectLst/>
                <a:uLnTx/>
                <a:uFillTx/>
                <a:latin typeface="Adobe Caslon Pro" pitchFamily="18" charset="0"/>
                <a:ea typeface="Calibri"/>
                <a:cs typeface="Times New Roman"/>
              </a:rPr>
              <a:t>Menyusun Instrumen  Penelitian mulai dari Indikator sampai Angket)</a:t>
            </a:r>
            <a:endParaRPr lang="id-ID" sz="2000" kern="1200" noProof="0" dirty="0" smtClean="0">
              <a:latin typeface="Adobe Caslon Pro" pitchFamily="18" charset="0"/>
              <a:ea typeface="Calibri"/>
              <a:cs typeface="Times New Roman"/>
            </a:endParaRPr>
          </a:p>
          <a:p>
            <a:pPr marL="457200" indent="-457200">
              <a:buAutoNum type="arabicPeriod" startAt="12"/>
            </a:pPr>
            <a:r>
              <a:rPr kumimoji="0" lang="id-ID" sz="2000" b="0" i="0" u="none" strike="noStrike" kern="1200" cap="none" spc="0" normalizeH="0" baseline="0" noProof="0" dirty="0" smtClean="0">
                <a:ln>
                  <a:noFill/>
                </a:ln>
                <a:effectLst/>
                <a:uLnTx/>
                <a:uFillTx/>
                <a:latin typeface="Adobe Caslon Pro" pitchFamily="18" charset="0"/>
                <a:ea typeface="Calibri"/>
                <a:cs typeface="Times New Roman"/>
              </a:rPr>
              <a:t>Praktik Penelitian 3 (Turun Lapangan Mencari Data)</a:t>
            </a:r>
            <a:endParaRPr lang="id-ID" sz="2000" kern="1200" dirty="0">
              <a:latin typeface="Adobe Caslon Pro" pitchFamily="18" charset="0"/>
              <a:ea typeface="Calibri"/>
              <a:cs typeface="Times New Roman"/>
            </a:endParaRPr>
          </a:p>
          <a:p>
            <a:pPr marL="457200" indent="-457200">
              <a:buAutoNum type="arabicPeriod" startAt="12"/>
            </a:pPr>
            <a:endParaRPr kumimoji="0" lang="id-ID" sz="2000" b="0" i="0" u="none" strike="noStrike" kern="1200" cap="none" spc="0" normalizeH="0" baseline="0" noProof="0" dirty="0" smtClean="0">
              <a:ln>
                <a:noFill/>
              </a:ln>
              <a:effectLst/>
              <a:uLnTx/>
              <a:uFillTx/>
              <a:latin typeface="Adobe Caslon Pro" pitchFamily="18" charset="0"/>
              <a:ea typeface="Calibri"/>
              <a:cs typeface="Times New Roman"/>
            </a:endParaRPr>
          </a:p>
          <a:p>
            <a:pPr marL="457200" indent="-457200">
              <a:buAutoNum type="arabicPeriod" startAt="12"/>
            </a:pPr>
            <a:r>
              <a:rPr lang="id-ID" sz="2000" b="1" kern="1200" dirty="0">
                <a:solidFill>
                  <a:srgbClr val="C00000"/>
                </a:solidFill>
                <a:latin typeface="Adobe Caslon Pro" pitchFamily="18" charset="0"/>
                <a:ea typeface="Calibri"/>
                <a:cs typeface="Times New Roman"/>
              </a:rPr>
              <a:t> </a:t>
            </a:r>
            <a:r>
              <a:rPr lang="id-ID" sz="2000" b="1" kern="1200" dirty="0" smtClean="0">
                <a:solidFill>
                  <a:srgbClr val="C00000"/>
                </a:solidFill>
                <a:latin typeface="Adobe Caslon Pro" pitchFamily="18" charset="0"/>
                <a:ea typeface="Calibri"/>
                <a:cs typeface="Times New Roman"/>
              </a:rPr>
              <a:t>FINAL-TEST / UAS (Ujian Akhir Semester)</a:t>
            </a:r>
          </a:p>
          <a:p>
            <a:pPr marL="0" indent="449263">
              <a:buNone/>
            </a:pPr>
            <a:r>
              <a:rPr lang="id-ID" sz="2000" b="1" kern="1200" dirty="0" smtClean="0">
                <a:solidFill>
                  <a:srgbClr val="C00000"/>
                </a:solidFill>
                <a:latin typeface="Adobe Caslon Pro" pitchFamily="18" charset="0"/>
                <a:ea typeface="Calibri"/>
                <a:cs typeface="Times New Roman"/>
              </a:rPr>
              <a:t>Analisis Hasil Penelitian </a:t>
            </a:r>
            <a:endParaRPr lang="id-ID" sz="1100" b="1" kern="1200" dirty="0">
              <a:solidFill>
                <a:srgbClr val="C00000"/>
              </a:solidFill>
              <a:latin typeface="Calibri"/>
              <a:ea typeface="Calibri"/>
              <a:cs typeface="Times New Roman"/>
            </a:endParaRPr>
          </a:p>
          <a:p>
            <a:pPr marL="457200" indent="-457200">
              <a:buAutoNum type="arabicPeriod" startAt="12"/>
            </a:pPr>
            <a:endParaRPr lang="id-ID" sz="2000" dirty="0" smtClean="0">
              <a:latin typeface="Adobe Caslon Pro" pitchFamily="18" charset="0"/>
            </a:endParaRPr>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8531" y="4608785"/>
            <a:ext cx="487363" cy="487363"/>
          </a:xfrm>
          <a:prstGeom prst="rect">
            <a:avLst/>
          </a:prstGeom>
        </p:spPr>
      </p:pic>
    </p:spTree>
    <p:extLst>
      <p:ext uri="{BB962C8B-B14F-4D97-AF65-F5344CB8AC3E}">
        <p14:creationId xmlns:p14="http://schemas.microsoft.com/office/powerpoint/2010/main" val="3188807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r"/>
            <a:r>
              <a:rPr lang="id-ID" dirty="0" smtClean="0">
                <a:latin typeface="Adobe Garamond Pro Bold" pitchFamily="18" charset="0"/>
              </a:rPr>
              <a:t>PERSENTASE  </a:t>
            </a:r>
            <a:r>
              <a:rPr lang="id-ID" sz="2800" dirty="0" smtClean="0">
                <a:latin typeface="Adobe Garamond Pro Bold" pitchFamily="18" charset="0"/>
              </a:rPr>
              <a:t>Penilaian</a:t>
            </a:r>
            <a:r>
              <a:rPr lang="id-ID" dirty="0" smtClean="0">
                <a:latin typeface="Adobe Garamond Pro Bold" pitchFamily="18" charset="0"/>
              </a:rPr>
              <a:t> </a:t>
            </a:r>
            <a:endParaRPr lang="id-ID" sz="2000" dirty="0"/>
          </a:p>
        </p:txBody>
      </p:sp>
      <p:sp>
        <p:nvSpPr>
          <p:cNvPr id="22531" name="Rectangle 3"/>
          <p:cNvSpPr>
            <a:spLocks noGrp="1" noChangeArrowheads="1"/>
          </p:cNvSpPr>
          <p:nvPr>
            <p:ph type="body" idx="1"/>
          </p:nvPr>
        </p:nvSpPr>
        <p:spPr>
          <a:xfrm>
            <a:off x="3635896" y="2071389"/>
            <a:ext cx="5450954" cy="3877891"/>
          </a:xfrm>
        </p:spPr>
        <p:txBody>
          <a:bodyPr/>
          <a:lstStyle/>
          <a:p>
            <a:pPr lvl="0">
              <a:buFont typeface="Arial" charset="0"/>
              <a:buChar char="•"/>
            </a:pPr>
            <a:r>
              <a:rPr lang="id-ID" b="1" kern="1200" dirty="0">
                <a:solidFill>
                  <a:prstClr val="white"/>
                </a:solidFill>
                <a:latin typeface="Calibri"/>
              </a:rPr>
              <a:t>Kehadiran 10%</a:t>
            </a:r>
          </a:p>
          <a:p>
            <a:pPr lvl="0">
              <a:buFont typeface="Arial" charset="0"/>
              <a:buChar char="•"/>
            </a:pPr>
            <a:r>
              <a:rPr lang="id-ID" b="1" kern="1200" dirty="0">
                <a:solidFill>
                  <a:prstClr val="white"/>
                </a:solidFill>
                <a:latin typeface="Calibri"/>
              </a:rPr>
              <a:t>Tugas Individu </a:t>
            </a:r>
            <a:r>
              <a:rPr lang="id-ID" b="1" kern="1200" dirty="0" smtClean="0">
                <a:solidFill>
                  <a:prstClr val="white"/>
                </a:solidFill>
                <a:latin typeface="Calibri"/>
              </a:rPr>
              <a:t>20%</a:t>
            </a:r>
            <a:endParaRPr lang="id-ID" b="1" kern="1200" dirty="0">
              <a:solidFill>
                <a:prstClr val="white"/>
              </a:solidFill>
              <a:latin typeface="Calibri"/>
            </a:endParaRPr>
          </a:p>
          <a:p>
            <a:pPr lvl="0">
              <a:buFont typeface="Arial" charset="0"/>
              <a:buChar char="•"/>
            </a:pPr>
            <a:r>
              <a:rPr lang="id-ID" b="1" kern="1200" dirty="0">
                <a:solidFill>
                  <a:prstClr val="white"/>
                </a:solidFill>
                <a:latin typeface="Calibri"/>
              </a:rPr>
              <a:t>Tugas Kelompok </a:t>
            </a:r>
            <a:r>
              <a:rPr lang="id-ID" b="1" kern="1200" dirty="0" smtClean="0">
                <a:solidFill>
                  <a:prstClr val="white"/>
                </a:solidFill>
                <a:latin typeface="Calibri"/>
              </a:rPr>
              <a:t>20%</a:t>
            </a:r>
            <a:endParaRPr lang="id-ID" b="1" kern="1200" dirty="0">
              <a:solidFill>
                <a:prstClr val="white"/>
              </a:solidFill>
              <a:latin typeface="Calibri"/>
            </a:endParaRPr>
          </a:p>
          <a:p>
            <a:pPr lvl="0">
              <a:buFont typeface="Arial" charset="0"/>
              <a:buChar char="•"/>
            </a:pPr>
            <a:r>
              <a:rPr lang="id-ID" b="1" kern="1200" dirty="0">
                <a:solidFill>
                  <a:prstClr val="white"/>
                </a:solidFill>
                <a:latin typeface="Calibri"/>
              </a:rPr>
              <a:t>UTS </a:t>
            </a:r>
            <a:r>
              <a:rPr lang="id-ID" b="1" kern="1200" dirty="0" smtClean="0">
                <a:solidFill>
                  <a:prstClr val="white"/>
                </a:solidFill>
                <a:latin typeface="Calibri"/>
              </a:rPr>
              <a:t>20%</a:t>
            </a:r>
            <a:endParaRPr lang="id-ID" b="1" kern="1200" dirty="0">
              <a:solidFill>
                <a:prstClr val="white"/>
              </a:solidFill>
              <a:latin typeface="Calibri"/>
            </a:endParaRPr>
          </a:p>
          <a:p>
            <a:pPr lvl="0">
              <a:buFont typeface="Arial" charset="0"/>
              <a:buChar char="•"/>
            </a:pPr>
            <a:r>
              <a:rPr lang="id-ID" b="1" kern="1200" dirty="0">
                <a:solidFill>
                  <a:prstClr val="white"/>
                </a:solidFill>
                <a:latin typeface="Calibri"/>
              </a:rPr>
              <a:t>UAS </a:t>
            </a:r>
            <a:r>
              <a:rPr lang="id-ID" b="1" kern="1200" dirty="0" smtClean="0">
                <a:solidFill>
                  <a:prstClr val="white"/>
                </a:solidFill>
                <a:latin typeface="Calibri"/>
              </a:rPr>
              <a:t>30%</a:t>
            </a:r>
            <a:endParaRPr lang="fr-CA" b="1" kern="1200" dirty="0">
              <a:solidFill>
                <a:prstClr val="white"/>
              </a:solidFill>
              <a:latin typeface="Calibri"/>
            </a:endParaRPr>
          </a:p>
          <a:p>
            <a:pPr marL="0" indent="0">
              <a:buNone/>
            </a:pPr>
            <a:r>
              <a:rPr lang="id-ID" sz="1800" dirty="0" smtClean="0">
                <a:latin typeface="Adobe Caslon Pro" pitchFamily="18" charset="0"/>
              </a:rPr>
              <a:t/>
            </a:r>
            <a:br>
              <a:rPr lang="id-ID" sz="1800" dirty="0" smtClean="0">
                <a:latin typeface="Adobe Caslon Pro" pitchFamily="18" charset="0"/>
              </a:rPr>
            </a:br>
            <a:r>
              <a:rPr lang="id-ID" sz="1800" dirty="0" smtClean="0">
                <a:latin typeface="Adobe Caslon Pro" pitchFamily="18" charset="0"/>
              </a:rPr>
              <a:t> </a:t>
            </a:r>
            <a:endParaRPr lang="id-ID" sz="1800" dirty="0">
              <a:latin typeface="Adobe Caslon Pro" pitchFamily="18" charset="0"/>
            </a:endParaRPr>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99792" y="4437112"/>
            <a:ext cx="487363" cy="487363"/>
          </a:xfrm>
          <a:prstGeom prst="rect">
            <a:avLst/>
          </a:prstGeom>
        </p:spPr>
      </p:pic>
    </p:spTree>
    <p:extLst>
      <p:ext uri="{BB962C8B-B14F-4D97-AF65-F5344CB8AC3E}">
        <p14:creationId xmlns:p14="http://schemas.microsoft.com/office/powerpoint/2010/main" val="863137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ounded Rectangular Callout 5"/>
          <p:cNvSpPr/>
          <p:nvPr/>
        </p:nvSpPr>
        <p:spPr>
          <a:xfrm>
            <a:off x="4566851" y="548680"/>
            <a:ext cx="4342712" cy="792088"/>
          </a:xfrm>
          <a:prstGeom prst="wedgeRoundRectCallout">
            <a:avLst>
              <a:gd name="adj1" fmla="val -10996"/>
              <a:gd name="adj2" fmla="val 195086"/>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smtClean="0">
              <a:solidFill>
                <a:prstClr val="black"/>
              </a:solidFill>
              <a:latin typeface="Kristen ITC" pitchFamily="66" charset="0"/>
            </a:endParaRPr>
          </a:p>
          <a:p>
            <a:r>
              <a:rPr lang="en-US" sz="2000" dirty="0" smtClean="0">
                <a:solidFill>
                  <a:prstClr val="black"/>
                </a:solidFill>
                <a:latin typeface="Kristen ITC" pitchFamily="66" charset="0"/>
              </a:rPr>
              <a:t>Prof, </a:t>
            </a:r>
            <a:r>
              <a:rPr lang="en-US" sz="2000" dirty="0" err="1" smtClean="0">
                <a:solidFill>
                  <a:prstClr val="black"/>
                </a:solidFill>
                <a:latin typeface="Kristen ITC" pitchFamily="66" charset="0"/>
              </a:rPr>
              <a:t>Saya</a:t>
            </a:r>
            <a:r>
              <a:rPr lang="en-US" sz="2000" dirty="0" smtClean="0">
                <a:solidFill>
                  <a:prstClr val="black"/>
                </a:solidFill>
                <a:latin typeface="Kristen ITC" pitchFamily="66" charset="0"/>
              </a:rPr>
              <a:t> </a:t>
            </a:r>
            <a:r>
              <a:rPr lang="en-US" sz="2000" dirty="0" err="1">
                <a:solidFill>
                  <a:prstClr val="black"/>
                </a:solidFill>
                <a:latin typeface="Kristen ITC" pitchFamily="66" charset="0"/>
              </a:rPr>
              <a:t>ingin</a:t>
            </a:r>
            <a:r>
              <a:rPr lang="en-US" sz="2000" dirty="0">
                <a:solidFill>
                  <a:prstClr val="black"/>
                </a:solidFill>
                <a:latin typeface="Kristen ITC" pitchFamily="66" charset="0"/>
              </a:rPr>
              <a:t> </a:t>
            </a:r>
            <a:r>
              <a:rPr lang="en-US" sz="2000" dirty="0" err="1">
                <a:solidFill>
                  <a:prstClr val="black"/>
                </a:solidFill>
                <a:latin typeface="Kristen ITC" pitchFamily="66" charset="0"/>
              </a:rPr>
              <a:t>mengambil</a:t>
            </a:r>
            <a:endParaRPr lang="en-US" sz="2000" dirty="0">
              <a:solidFill>
                <a:prstClr val="black"/>
              </a:solidFill>
              <a:latin typeface="Kristen ITC" pitchFamily="66" charset="0"/>
            </a:endParaRPr>
          </a:p>
          <a:p>
            <a:pPr marL="14288" indent="-14288" algn="just"/>
            <a:r>
              <a:rPr lang="en-US" sz="2000" dirty="0">
                <a:solidFill>
                  <a:prstClr val="black"/>
                </a:solidFill>
                <a:latin typeface="Kristen ITC" pitchFamily="66" charset="0"/>
              </a:rPr>
              <a:t>Program </a:t>
            </a:r>
            <a:r>
              <a:rPr lang="en-US" sz="2000" dirty="0" err="1">
                <a:solidFill>
                  <a:prstClr val="black"/>
                </a:solidFill>
                <a:latin typeface="Kristen ITC" pitchFamily="66" charset="0"/>
              </a:rPr>
              <a:t>komunikasi</a:t>
            </a:r>
            <a:r>
              <a:rPr lang="en-US" sz="2000" dirty="0">
                <a:solidFill>
                  <a:prstClr val="black"/>
                </a:solidFill>
                <a:latin typeface="Kristen ITC" pitchFamily="66" charset="0"/>
              </a:rPr>
              <a:t>  </a:t>
            </a:r>
            <a:r>
              <a:rPr lang="en-US" sz="2000" dirty="0" err="1">
                <a:solidFill>
                  <a:prstClr val="black"/>
                </a:solidFill>
                <a:latin typeface="Kristen ITC" pitchFamily="66" charset="0"/>
              </a:rPr>
              <a:t>organisasi</a:t>
            </a:r>
            <a:r>
              <a:rPr lang="en-US" sz="2000" dirty="0">
                <a:solidFill>
                  <a:prstClr val="black"/>
                </a:solidFill>
                <a:latin typeface="Kristen ITC" pitchFamily="66" charset="0"/>
              </a:rPr>
              <a:t> ?</a:t>
            </a:r>
          </a:p>
          <a:p>
            <a:pPr algn="ctr"/>
            <a:endParaRPr lang="en-US" dirty="0">
              <a:solidFill>
                <a:prstClr val="black"/>
              </a:solidFill>
            </a:endParaRPr>
          </a:p>
        </p:txBody>
      </p:sp>
      <p:sp>
        <p:nvSpPr>
          <p:cNvPr id="11" name="Title 1"/>
          <p:cNvSpPr txBox="1">
            <a:spLocks/>
          </p:cNvSpPr>
          <p:nvPr/>
        </p:nvSpPr>
        <p:spPr bwMode="auto">
          <a:xfrm>
            <a:off x="2072900" y="5340324"/>
            <a:ext cx="2450977" cy="118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a:lstStyle>
          <a:p>
            <a:pPr marL="14288" indent="-14288" algn="l"/>
            <a:endParaRPr lang="en-US" sz="1800" dirty="0">
              <a:solidFill>
                <a:prstClr val="white"/>
              </a:solidFill>
              <a:latin typeface="Kristen ITC" pitchFamily="66" charset="0"/>
            </a:endParaRPr>
          </a:p>
        </p:txBody>
      </p:sp>
      <p:sp>
        <p:nvSpPr>
          <p:cNvPr id="13" name="Title 1"/>
          <p:cNvSpPr txBox="1">
            <a:spLocks/>
          </p:cNvSpPr>
          <p:nvPr/>
        </p:nvSpPr>
        <p:spPr bwMode="auto">
          <a:xfrm>
            <a:off x="-20006" y="4259536"/>
            <a:ext cx="2065506" cy="5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a:lstStyle>
          <a:p>
            <a:pPr marL="14288" indent="-14288" algn="l"/>
            <a:endParaRPr lang="en-US" sz="1800" dirty="0">
              <a:solidFill>
                <a:prstClr val="white"/>
              </a:solidFill>
              <a:latin typeface="Kristen ITC" pitchFamily="66"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715405"/>
            <a:ext cx="501613" cy="1084569"/>
          </a:xfrm>
          <a:prstGeom prst="rect">
            <a:avLst/>
          </a:prstGeom>
        </p:spPr>
      </p:pic>
      <p:sp>
        <p:nvSpPr>
          <p:cNvPr id="16" name="Rounded Rectangular Callout 15"/>
          <p:cNvSpPr/>
          <p:nvPr/>
        </p:nvSpPr>
        <p:spPr>
          <a:xfrm flipH="1">
            <a:off x="640121" y="764704"/>
            <a:ext cx="2810755" cy="1078483"/>
          </a:xfrm>
          <a:prstGeom prst="wedgeRoundRectCallout">
            <a:avLst>
              <a:gd name="adj1" fmla="val -44455"/>
              <a:gd name="adj2" fmla="val 124443"/>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dirty="0" smtClean="0">
              <a:solidFill>
                <a:prstClr val="black"/>
              </a:solidFill>
              <a:latin typeface="Kristen ITC" pitchFamily="66" charset="0"/>
            </a:endParaRPr>
          </a:p>
          <a:p>
            <a:pPr algn="ctr"/>
            <a:r>
              <a:rPr lang="en-US" sz="2000" dirty="0" err="1" smtClean="0">
                <a:solidFill>
                  <a:prstClr val="black"/>
                </a:solidFill>
                <a:latin typeface="Kristen ITC" pitchFamily="66" charset="0"/>
              </a:rPr>
              <a:t>Baiklah</a:t>
            </a:r>
            <a:r>
              <a:rPr lang="en-US" sz="2000" dirty="0">
                <a:solidFill>
                  <a:prstClr val="black"/>
                </a:solidFill>
                <a:latin typeface="Kristen ITC" pitchFamily="66" charset="0"/>
              </a:rPr>
              <a:t>, </a:t>
            </a:r>
            <a:r>
              <a:rPr lang="en-US" sz="2000" dirty="0" err="1">
                <a:solidFill>
                  <a:prstClr val="black"/>
                </a:solidFill>
                <a:latin typeface="Kristen ITC" pitchFamily="66" charset="0"/>
              </a:rPr>
              <a:t>ini</a:t>
            </a:r>
            <a:r>
              <a:rPr lang="en-US" sz="2000" dirty="0">
                <a:solidFill>
                  <a:prstClr val="black"/>
                </a:solidFill>
                <a:latin typeface="Kristen ITC" pitchFamily="66" charset="0"/>
              </a:rPr>
              <a:t> </a:t>
            </a:r>
            <a:r>
              <a:rPr lang="en-US" sz="2000" dirty="0" err="1">
                <a:solidFill>
                  <a:prstClr val="black"/>
                </a:solidFill>
                <a:latin typeface="Kristen ITC" pitchFamily="66" charset="0"/>
              </a:rPr>
              <a:t>adalah</a:t>
            </a:r>
            <a:r>
              <a:rPr lang="en-US" sz="2000" dirty="0">
                <a:solidFill>
                  <a:prstClr val="black"/>
                </a:solidFill>
                <a:latin typeface="Kristen ITC" pitchFamily="66" charset="0"/>
              </a:rPr>
              <a:t> </a:t>
            </a:r>
            <a:r>
              <a:rPr lang="en-US" sz="2000" dirty="0" err="1">
                <a:solidFill>
                  <a:prstClr val="black"/>
                </a:solidFill>
                <a:latin typeface="Kristen ITC" pitchFamily="66" charset="0"/>
              </a:rPr>
              <a:t>mata</a:t>
            </a:r>
            <a:r>
              <a:rPr lang="en-US" sz="2000" dirty="0">
                <a:solidFill>
                  <a:prstClr val="black"/>
                </a:solidFill>
                <a:latin typeface="Kristen ITC" pitchFamily="66" charset="0"/>
              </a:rPr>
              <a:t> </a:t>
            </a:r>
            <a:r>
              <a:rPr lang="en-US" sz="2000" dirty="0" err="1">
                <a:solidFill>
                  <a:prstClr val="black"/>
                </a:solidFill>
                <a:latin typeface="Kristen ITC" pitchFamily="66" charset="0"/>
              </a:rPr>
              <a:t>kuliah</a:t>
            </a:r>
            <a:r>
              <a:rPr lang="en-US" sz="2000" dirty="0">
                <a:solidFill>
                  <a:prstClr val="black"/>
                </a:solidFill>
                <a:latin typeface="Kristen ITC" pitchFamily="66" charset="0"/>
              </a:rPr>
              <a:t> yang </a:t>
            </a:r>
            <a:r>
              <a:rPr lang="en-US" sz="2000" dirty="0" err="1">
                <a:solidFill>
                  <a:prstClr val="black"/>
                </a:solidFill>
                <a:latin typeface="Kristen ITC" pitchFamily="66" charset="0"/>
              </a:rPr>
              <a:t>harus</a:t>
            </a:r>
            <a:r>
              <a:rPr lang="en-US" sz="2000" dirty="0">
                <a:solidFill>
                  <a:prstClr val="black"/>
                </a:solidFill>
                <a:latin typeface="Kristen ITC" pitchFamily="66" charset="0"/>
              </a:rPr>
              <a:t> </a:t>
            </a:r>
            <a:r>
              <a:rPr lang="en-US" sz="2000" dirty="0" err="1">
                <a:solidFill>
                  <a:prstClr val="black"/>
                </a:solidFill>
                <a:latin typeface="Kristen ITC" pitchFamily="66" charset="0"/>
              </a:rPr>
              <a:t>anda</a:t>
            </a:r>
            <a:r>
              <a:rPr lang="en-US" sz="2000" dirty="0">
                <a:solidFill>
                  <a:prstClr val="black"/>
                </a:solidFill>
                <a:latin typeface="Kristen ITC" pitchFamily="66" charset="0"/>
              </a:rPr>
              <a:t> </a:t>
            </a:r>
            <a:r>
              <a:rPr lang="en-US" sz="2000" dirty="0" err="1">
                <a:solidFill>
                  <a:prstClr val="black"/>
                </a:solidFill>
                <a:latin typeface="Kristen ITC" pitchFamily="66" charset="0"/>
              </a:rPr>
              <a:t>ambil</a:t>
            </a:r>
            <a:endParaRPr lang="en-US" sz="2000" dirty="0">
              <a:solidFill>
                <a:prstClr val="black"/>
              </a:solidFill>
              <a:latin typeface="Kristen ITC" pitchFamily="66" charset="0"/>
            </a:endParaRPr>
          </a:p>
          <a:p>
            <a:pPr algn="ctr"/>
            <a:endParaRPr lang="en-US" sz="2000" dirty="0">
              <a:solidFill>
                <a:prstClr val="black"/>
              </a:solidFill>
            </a:endParaRPr>
          </a:p>
        </p:txBody>
      </p:sp>
      <p:sp>
        <p:nvSpPr>
          <p:cNvPr id="18" name="Rounded Rectangular Callout 17"/>
          <p:cNvSpPr/>
          <p:nvPr/>
        </p:nvSpPr>
        <p:spPr>
          <a:xfrm>
            <a:off x="4578320" y="548680"/>
            <a:ext cx="4342712" cy="792088"/>
          </a:xfrm>
          <a:prstGeom prst="wedgeRoundRectCallout">
            <a:avLst>
              <a:gd name="adj1" fmla="val -10690"/>
              <a:gd name="adj2" fmla="val 200017"/>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4288" indent="-14288"/>
            <a:r>
              <a:rPr lang="en-US" sz="2000" dirty="0" err="1">
                <a:solidFill>
                  <a:prstClr val="black"/>
                </a:solidFill>
                <a:latin typeface="Kristen ITC" pitchFamily="66" charset="0"/>
              </a:rPr>
              <a:t>Hanya</a:t>
            </a:r>
            <a:r>
              <a:rPr lang="en-US" sz="2000" dirty="0">
                <a:solidFill>
                  <a:prstClr val="black"/>
                </a:solidFill>
                <a:latin typeface="Kristen ITC" pitchFamily="66" charset="0"/>
              </a:rPr>
              <a:t> </a:t>
            </a:r>
            <a:r>
              <a:rPr lang="en-US" sz="2000" dirty="0" err="1">
                <a:solidFill>
                  <a:prstClr val="black"/>
                </a:solidFill>
                <a:latin typeface="Kristen ITC" pitchFamily="66" charset="0"/>
              </a:rPr>
              <a:t>satu</a:t>
            </a:r>
            <a:r>
              <a:rPr lang="en-US" sz="2000" dirty="0">
                <a:solidFill>
                  <a:prstClr val="black"/>
                </a:solidFill>
                <a:latin typeface="Kristen ITC" pitchFamily="66" charset="0"/>
              </a:rPr>
              <a:t> </a:t>
            </a:r>
            <a:r>
              <a:rPr lang="en-US" sz="2000" dirty="0" err="1">
                <a:solidFill>
                  <a:prstClr val="black"/>
                </a:solidFill>
                <a:latin typeface="Kristen ITC" pitchFamily="66" charset="0"/>
              </a:rPr>
              <a:t>pertanyaan</a:t>
            </a:r>
            <a:r>
              <a:rPr lang="en-US" sz="2000" dirty="0">
                <a:solidFill>
                  <a:prstClr val="black"/>
                </a:solidFill>
                <a:latin typeface="Kristen ITC" pitchFamily="66" charset="0"/>
              </a:rPr>
              <a:t>, </a:t>
            </a:r>
            <a:r>
              <a:rPr lang="en-US" sz="2000" dirty="0" err="1">
                <a:solidFill>
                  <a:prstClr val="black"/>
                </a:solidFill>
                <a:latin typeface="Kristen ITC" pitchFamily="66" charset="0"/>
              </a:rPr>
              <a:t>apa</a:t>
            </a:r>
            <a:r>
              <a:rPr lang="en-US" sz="2000" dirty="0">
                <a:solidFill>
                  <a:prstClr val="black"/>
                </a:solidFill>
                <a:latin typeface="Kristen ITC" pitchFamily="66" charset="0"/>
              </a:rPr>
              <a:t> yang </a:t>
            </a:r>
            <a:r>
              <a:rPr lang="en-US" sz="2000" dirty="0" err="1">
                <a:solidFill>
                  <a:prstClr val="black"/>
                </a:solidFill>
                <a:latin typeface="Kristen ITC" pitchFamily="66" charset="0"/>
              </a:rPr>
              <a:t>saya</a:t>
            </a:r>
            <a:r>
              <a:rPr lang="en-US" sz="2000" dirty="0">
                <a:solidFill>
                  <a:prstClr val="black"/>
                </a:solidFill>
                <a:latin typeface="Kristen ITC" pitchFamily="66" charset="0"/>
              </a:rPr>
              <a:t> </a:t>
            </a:r>
            <a:r>
              <a:rPr lang="en-US" sz="2000" dirty="0" err="1">
                <a:solidFill>
                  <a:prstClr val="black"/>
                </a:solidFill>
                <a:latin typeface="Kristen ITC" pitchFamily="66" charset="0"/>
              </a:rPr>
              <a:t>lakukan</a:t>
            </a:r>
            <a:r>
              <a:rPr lang="en-US" sz="2000" dirty="0">
                <a:solidFill>
                  <a:prstClr val="black"/>
                </a:solidFill>
                <a:latin typeface="Kristen ITC" pitchFamily="66" charset="0"/>
              </a:rPr>
              <a:t> </a:t>
            </a:r>
            <a:r>
              <a:rPr lang="en-US" sz="2000" dirty="0" err="1">
                <a:solidFill>
                  <a:prstClr val="black"/>
                </a:solidFill>
                <a:latin typeface="Kristen ITC" pitchFamily="66" charset="0"/>
              </a:rPr>
              <a:t>setelah</a:t>
            </a:r>
            <a:r>
              <a:rPr lang="en-US" sz="2000" dirty="0">
                <a:solidFill>
                  <a:prstClr val="black"/>
                </a:solidFill>
                <a:latin typeface="Kristen ITC" pitchFamily="66" charset="0"/>
              </a:rPr>
              <a:t> lulus</a:t>
            </a:r>
          </a:p>
        </p:txBody>
      </p:sp>
      <p:sp>
        <p:nvSpPr>
          <p:cNvPr id="19" name="Rounded Rectangular Callout 18"/>
          <p:cNvSpPr/>
          <p:nvPr/>
        </p:nvSpPr>
        <p:spPr>
          <a:xfrm flipH="1">
            <a:off x="640121" y="787328"/>
            <a:ext cx="2808312" cy="1055859"/>
          </a:xfrm>
          <a:prstGeom prst="wedgeRoundRectCallout">
            <a:avLst>
              <a:gd name="adj1" fmla="val -44592"/>
              <a:gd name="adj2" fmla="val 124628"/>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4288" indent="-14288" algn="ctr"/>
            <a:r>
              <a:rPr lang="en-US" sz="2000" dirty="0" err="1" smtClean="0">
                <a:solidFill>
                  <a:prstClr val="black"/>
                </a:solidFill>
                <a:latin typeface="Kristen ITC" pitchFamily="66" charset="0"/>
              </a:rPr>
              <a:t>Kerjakanlah</a:t>
            </a:r>
            <a:r>
              <a:rPr lang="en-US" sz="2000" dirty="0" smtClean="0">
                <a:solidFill>
                  <a:prstClr val="black"/>
                </a:solidFill>
                <a:latin typeface="Kristen ITC" pitchFamily="66" charset="0"/>
              </a:rPr>
              <a:t> </a:t>
            </a:r>
            <a:r>
              <a:rPr lang="en-US" sz="2000" dirty="0" err="1">
                <a:solidFill>
                  <a:prstClr val="black"/>
                </a:solidFill>
                <a:latin typeface="Kristen ITC" pitchFamily="66" charset="0"/>
              </a:rPr>
              <a:t>dahulu</a:t>
            </a:r>
            <a:endParaRPr lang="en-US" sz="2000" dirty="0">
              <a:solidFill>
                <a:prstClr val="black"/>
              </a:solidFill>
              <a:latin typeface="Kristen ITC" pitchFamily="66" charset="0"/>
            </a:endParaRPr>
          </a:p>
        </p:txBody>
      </p:sp>
    </p:spTree>
    <p:extLst>
      <p:ext uri="{BB962C8B-B14F-4D97-AF65-F5344CB8AC3E}">
        <p14:creationId xmlns:p14="http://schemas.microsoft.com/office/powerpoint/2010/main" val="504938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ounded Rectangular Callout 5"/>
          <p:cNvSpPr/>
          <p:nvPr/>
        </p:nvSpPr>
        <p:spPr>
          <a:xfrm>
            <a:off x="5046035" y="3880271"/>
            <a:ext cx="3846445" cy="1341533"/>
          </a:xfrm>
          <a:prstGeom prst="wedgeRoundRectCallout">
            <a:avLst>
              <a:gd name="adj1" fmla="val -19999"/>
              <a:gd name="adj2" fmla="val -89188"/>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4288" indent="-14288"/>
            <a:r>
              <a:rPr lang="en-US" sz="2000" dirty="0" err="1">
                <a:solidFill>
                  <a:prstClr val="black"/>
                </a:solidFill>
                <a:latin typeface="Kristen ITC" pitchFamily="66" charset="0"/>
              </a:rPr>
              <a:t>Saya</a:t>
            </a:r>
            <a:r>
              <a:rPr lang="en-US" sz="2000" dirty="0">
                <a:solidFill>
                  <a:prstClr val="black"/>
                </a:solidFill>
                <a:latin typeface="Kristen ITC" pitchFamily="66" charset="0"/>
              </a:rPr>
              <a:t> lulus </a:t>
            </a:r>
            <a:r>
              <a:rPr lang="en-US" sz="2000" dirty="0" err="1">
                <a:solidFill>
                  <a:prstClr val="black"/>
                </a:solidFill>
                <a:latin typeface="Kristen ITC" pitchFamily="66" charset="0"/>
              </a:rPr>
              <a:t>tahun</a:t>
            </a:r>
            <a:r>
              <a:rPr lang="en-US" sz="2000" dirty="0">
                <a:solidFill>
                  <a:prstClr val="black"/>
                </a:solidFill>
                <a:latin typeface="Kristen ITC" pitchFamily="66" charset="0"/>
              </a:rPr>
              <a:t> </a:t>
            </a:r>
            <a:r>
              <a:rPr lang="en-US" sz="2000" dirty="0" err="1">
                <a:solidFill>
                  <a:prstClr val="black"/>
                </a:solidFill>
                <a:latin typeface="Kristen ITC" pitchFamily="66" charset="0"/>
              </a:rPr>
              <a:t>ini</a:t>
            </a:r>
            <a:r>
              <a:rPr lang="en-US" sz="2000" dirty="0">
                <a:solidFill>
                  <a:prstClr val="black"/>
                </a:solidFill>
                <a:latin typeface="Kristen ITC" pitchFamily="66" charset="0"/>
              </a:rPr>
              <a:t>, </a:t>
            </a:r>
            <a:r>
              <a:rPr lang="en-US" sz="2000" dirty="0" err="1">
                <a:solidFill>
                  <a:prstClr val="black"/>
                </a:solidFill>
                <a:latin typeface="Kristen ITC" pitchFamily="66" charset="0"/>
              </a:rPr>
              <a:t>apa</a:t>
            </a:r>
            <a:r>
              <a:rPr lang="en-US" sz="2000" dirty="0">
                <a:solidFill>
                  <a:prstClr val="black"/>
                </a:solidFill>
                <a:latin typeface="Kristen ITC" pitchFamily="66" charset="0"/>
              </a:rPr>
              <a:t> yang </a:t>
            </a:r>
            <a:r>
              <a:rPr lang="en-US" sz="2000" dirty="0" err="1">
                <a:solidFill>
                  <a:prstClr val="black"/>
                </a:solidFill>
                <a:latin typeface="Kristen ITC" pitchFamily="66" charset="0"/>
              </a:rPr>
              <a:t>lakukan</a:t>
            </a:r>
            <a:r>
              <a:rPr lang="en-US" sz="2000" dirty="0">
                <a:solidFill>
                  <a:prstClr val="black"/>
                </a:solidFill>
                <a:latin typeface="Kristen ITC" pitchFamily="66" charset="0"/>
              </a:rPr>
              <a:t> </a:t>
            </a:r>
            <a:r>
              <a:rPr lang="en-US" sz="2000" dirty="0" err="1">
                <a:solidFill>
                  <a:prstClr val="black"/>
                </a:solidFill>
                <a:latin typeface="Kristen ITC" pitchFamily="66" charset="0"/>
              </a:rPr>
              <a:t>setelah</a:t>
            </a:r>
            <a:r>
              <a:rPr lang="en-US" sz="2000" dirty="0">
                <a:solidFill>
                  <a:prstClr val="black"/>
                </a:solidFill>
                <a:latin typeface="Kristen ITC" pitchFamily="66" charset="0"/>
              </a:rPr>
              <a:t> </a:t>
            </a:r>
            <a:r>
              <a:rPr lang="en-US" sz="2000" dirty="0" err="1">
                <a:solidFill>
                  <a:prstClr val="black"/>
                </a:solidFill>
                <a:latin typeface="Kristen ITC" pitchFamily="66" charset="0"/>
              </a:rPr>
              <a:t>mendapatkan</a:t>
            </a:r>
            <a:r>
              <a:rPr lang="en-US" sz="2000" dirty="0">
                <a:solidFill>
                  <a:prstClr val="black"/>
                </a:solidFill>
                <a:latin typeface="Kristen ITC" pitchFamily="66" charset="0"/>
              </a:rPr>
              <a:t> </a:t>
            </a:r>
            <a:r>
              <a:rPr lang="en-US" sz="2000" dirty="0" err="1">
                <a:solidFill>
                  <a:prstClr val="black"/>
                </a:solidFill>
                <a:latin typeface="Kristen ITC" pitchFamily="66" charset="0"/>
              </a:rPr>
              <a:t>gelar</a:t>
            </a:r>
            <a:r>
              <a:rPr lang="en-US" sz="2000" dirty="0">
                <a:solidFill>
                  <a:prstClr val="black"/>
                </a:solidFill>
                <a:latin typeface="Kristen ITC" pitchFamily="66" charset="0"/>
              </a:rPr>
              <a:t> </a:t>
            </a:r>
            <a:r>
              <a:rPr lang="en-US" sz="2000" dirty="0" smtClean="0">
                <a:solidFill>
                  <a:prstClr val="black"/>
                </a:solidFill>
                <a:latin typeface="Kristen ITC" pitchFamily="66" charset="0"/>
              </a:rPr>
              <a:t>Magister</a:t>
            </a:r>
            <a:endParaRPr lang="en-US" sz="2000" dirty="0">
              <a:solidFill>
                <a:prstClr val="black"/>
              </a:solidFill>
              <a:latin typeface="Kristen ITC" pitchFamily="66" charset="0"/>
            </a:endParaRPr>
          </a:p>
        </p:txBody>
      </p:sp>
      <p:sp>
        <p:nvSpPr>
          <p:cNvPr id="11" name="Title 1"/>
          <p:cNvSpPr txBox="1">
            <a:spLocks/>
          </p:cNvSpPr>
          <p:nvPr/>
        </p:nvSpPr>
        <p:spPr bwMode="auto">
          <a:xfrm>
            <a:off x="2072900" y="5340324"/>
            <a:ext cx="2450977" cy="118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a:lstStyle>
          <a:p>
            <a:pPr marL="14288" indent="-14288" algn="l"/>
            <a:endParaRPr lang="en-US" sz="1800" dirty="0">
              <a:solidFill>
                <a:prstClr val="white"/>
              </a:solidFill>
              <a:latin typeface="Kristen ITC" pitchFamily="66" charset="0"/>
            </a:endParaRPr>
          </a:p>
        </p:txBody>
      </p:sp>
      <p:sp>
        <p:nvSpPr>
          <p:cNvPr id="13" name="Title 1"/>
          <p:cNvSpPr txBox="1">
            <a:spLocks/>
          </p:cNvSpPr>
          <p:nvPr/>
        </p:nvSpPr>
        <p:spPr bwMode="auto">
          <a:xfrm>
            <a:off x="-20006" y="4259536"/>
            <a:ext cx="2065506" cy="5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a:lstStyle>
          <a:p>
            <a:pPr marL="14288" indent="-14288" algn="l"/>
            <a:endParaRPr lang="en-US" sz="1800" dirty="0">
              <a:solidFill>
                <a:prstClr val="white"/>
              </a:solidFill>
              <a:latin typeface="Kristen ITC" pitchFamily="66"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715405"/>
            <a:ext cx="501613" cy="1084569"/>
          </a:xfrm>
          <a:prstGeom prst="rect">
            <a:avLst/>
          </a:prstGeom>
        </p:spPr>
      </p:pic>
      <p:sp>
        <p:nvSpPr>
          <p:cNvPr id="16" name="Rounded Rectangular Callout 15"/>
          <p:cNvSpPr/>
          <p:nvPr/>
        </p:nvSpPr>
        <p:spPr>
          <a:xfrm flipH="1">
            <a:off x="323526" y="1314346"/>
            <a:ext cx="2520281" cy="1078483"/>
          </a:xfrm>
          <a:prstGeom prst="wedgeRoundRectCallout">
            <a:avLst>
              <a:gd name="adj1" fmla="val -83528"/>
              <a:gd name="adj2" fmla="val 85311"/>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4288" indent="-14288"/>
            <a:r>
              <a:rPr lang="en-US" sz="2000" dirty="0" err="1">
                <a:solidFill>
                  <a:prstClr val="black"/>
                </a:solidFill>
                <a:latin typeface="Kristen ITC" pitchFamily="66" charset="0"/>
              </a:rPr>
              <a:t>Bersiaplah</a:t>
            </a:r>
            <a:r>
              <a:rPr lang="en-US" sz="2000" dirty="0">
                <a:solidFill>
                  <a:prstClr val="black"/>
                </a:solidFill>
                <a:latin typeface="Kristen ITC" pitchFamily="66" charset="0"/>
              </a:rPr>
              <a:t> </a:t>
            </a:r>
            <a:r>
              <a:rPr lang="en-US" sz="2000" dirty="0" err="1">
                <a:solidFill>
                  <a:prstClr val="black"/>
                </a:solidFill>
                <a:latin typeface="Kristen ITC" pitchFamily="66" charset="0"/>
              </a:rPr>
              <a:t>ambil</a:t>
            </a:r>
            <a:r>
              <a:rPr lang="en-US" sz="2000" dirty="0">
                <a:solidFill>
                  <a:prstClr val="black"/>
                </a:solidFill>
                <a:latin typeface="Kristen ITC" pitchFamily="66" charset="0"/>
              </a:rPr>
              <a:t> </a:t>
            </a:r>
            <a:r>
              <a:rPr lang="en-US" sz="2000" dirty="0" err="1">
                <a:solidFill>
                  <a:prstClr val="black"/>
                </a:solidFill>
                <a:latin typeface="Kristen ITC" pitchFamily="66" charset="0"/>
              </a:rPr>
              <a:t>gelar</a:t>
            </a:r>
            <a:r>
              <a:rPr lang="en-US" sz="2000" dirty="0">
                <a:solidFill>
                  <a:prstClr val="black"/>
                </a:solidFill>
                <a:latin typeface="Kristen ITC" pitchFamily="66" charset="0"/>
              </a:rPr>
              <a:t> </a:t>
            </a:r>
            <a:r>
              <a:rPr lang="en-US" sz="2000" dirty="0" err="1">
                <a:solidFill>
                  <a:prstClr val="black"/>
                </a:solidFill>
                <a:latin typeface="Kristen ITC" pitchFamily="66" charset="0"/>
              </a:rPr>
              <a:t>Ph.D</a:t>
            </a:r>
            <a:endParaRPr lang="en-US" sz="2000" dirty="0">
              <a:solidFill>
                <a:prstClr val="black"/>
              </a:solidFill>
              <a:latin typeface="Kristen ITC" pitchFamily="66" charset="0"/>
            </a:endParaRPr>
          </a:p>
        </p:txBody>
      </p:sp>
      <p:sp>
        <p:nvSpPr>
          <p:cNvPr id="10" name="Rectangle 9"/>
          <p:cNvSpPr/>
          <p:nvPr/>
        </p:nvSpPr>
        <p:spPr>
          <a:xfrm>
            <a:off x="1835695" y="462042"/>
            <a:ext cx="5619067" cy="5847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solidFill>
                  <a:srgbClr val="9BBB59">
                    <a:lumMod val="40000"/>
                    <a:lumOff val="60000"/>
                  </a:srgbClr>
                </a:solidFill>
                <a:effectLst>
                  <a:reflection blurRad="12700" stA="50000" endPos="50000" dist="5000" dir="5400000" sy="-100000" rotWithShape="0"/>
                </a:effectLst>
                <a:latin typeface="Bodoni MT Black" pitchFamily="18" charset="0"/>
              </a:rPr>
              <a:t>5 </a:t>
            </a:r>
            <a:r>
              <a:rPr lang="en-US" sz="3200" b="1" cap="all" dirty="0" err="1" smtClean="0">
                <a:ln w="0"/>
                <a:solidFill>
                  <a:srgbClr val="9BBB59">
                    <a:lumMod val="40000"/>
                    <a:lumOff val="60000"/>
                  </a:srgbClr>
                </a:solidFill>
                <a:effectLst>
                  <a:reflection blurRad="12700" stA="50000" endPos="50000" dist="5000" dir="5400000" sy="-100000" rotWithShape="0"/>
                </a:effectLst>
                <a:latin typeface="Bodoni MT Black" pitchFamily="18" charset="0"/>
              </a:rPr>
              <a:t>Tahun</a:t>
            </a:r>
            <a:r>
              <a:rPr lang="en-US" sz="3200" b="1" cap="all" dirty="0" smtClean="0">
                <a:ln w="0"/>
                <a:solidFill>
                  <a:srgbClr val="9BBB59">
                    <a:lumMod val="40000"/>
                    <a:lumOff val="60000"/>
                  </a:srgbClr>
                </a:solidFill>
                <a:effectLst>
                  <a:reflection blurRad="12700" stA="50000" endPos="50000" dist="5000" dir="5400000" sy="-100000" rotWithShape="0"/>
                </a:effectLst>
                <a:latin typeface="Bodoni MT Black" pitchFamily="18" charset="0"/>
              </a:rPr>
              <a:t> </a:t>
            </a:r>
            <a:r>
              <a:rPr lang="en-US" sz="3200" b="1" cap="all" dirty="0" err="1" smtClean="0">
                <a:ln w="0"/>
                <a:solidFill>
                  <a:srgbClr val="9BBB59">
                    <a:lumMod val="40000"/>
                    <a:lumOff val="60000"/>
                  </a:srgbClr>
                </a:solidFill>
                <a:effectLst>
                  <a:reflection blurRad="12700" stA="50000" endPos="50000" dist="5000" dir="5400000" sy="-100000" rotWithShape="0"/>
                </a:effectLst>
                <a:latin typeface="Bodoni MT Black" pitchFamily="18" charset="0"/>
              </a:rPr>
              <a:t>kemudian</a:t>
            </a:r>
            <a:endParaRPr lang="en-US" sz="3200" b="1" cap="all" dirty="0">
              <a:ln w="0"/>
              <a:solidFill>
                <a:srgbClr val="9BBB59">
                  <a:lumMod val="40000"/>
                  <a:lumOff val="60000"/>
                </a:srgbClr>
              </a:solidFill>
              <a:effectLst>
                <a:reflection blurRad="12700" stA="50000" endPos="50000" dist="5000" dir="5400000" sy="-100000" rotWithShape="0"/>
              </a:effectLst>
              <a:latin typeface="Bodoni MT Black" pitchFamily="18" charset="0"/>
            </a:endParaRPr>
          </a:p>
        </p:txBody>
      </p:sp>
    </p:spTree>
    <p:extLst>
      <p:ext uri="{BB962C8B-B14F-4D97-AF65-F5344CB8AC3E}">
        <p14:creationId xmlns:p14="http://schemas.microsoft.com/office/powerpoint/2010/main" val="4055340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ounded Rectangular Callout 5"/>
          <p:cNvSpPr/>
          <p:nvPr/>
        </p:nvSpPr>
        <p:spPr>
          <a:xfrm>
            <a:off x="5046035" y="3880271"/>
            <a:ext cx="3846445" cy="1341533"/>
          </a:xfrm>
          <a:prstGeom prst="wedgeRoundRectCallout">
            <a:avLst>
              <a:gd name="adj1" fmla="val -19999"/>
              <a:gd name="adj2" fmla="val -89188"/>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4288" indent="-14288"/>
            <a:r>
              <a:rPr lang="en-US" sz="2000" dirty="0" err="1">
                <a:solidFill>
                  <a:prstClr val="black"/>
                </a:solidFill>
                <a:latin typeface="Kristen ITC" pitchFamily="66" charset="0"/>
              </a:rPr>
              <a:t>Saya</a:t>
            </a:r>
            <a:r>
              <a:rPr lang="en-US" sz="2000" dirty="0">
                <a:solidFill>
                  <a:prstClr val="black"/>
                </a:solidFill>
                <a:latin typeface="Kristen ITC" pitchFamily="66" charset="0"/>
              </a:rPr>
              <a:t> </a:t>
            </a:r>
            <a:r>
              <a:rPr lang="en-US" sz="2000" dirty="0" err="1">
                <a:solidFill>
                  <a:prstClr val="black"/>
                </a:solidFill>
                <a:latin typeface="Kristen ITC" pitchFamily="66" charset="0"/>
              </a:rPr>
              <a:t>hampir</a:t>
            </a:r>
            <a:r>
              <a:rPr lang="en-US" sz="2000" dirty="0">
                <a:solidFill>
                  <a:prstClr val="black"/>
                </a:solidFill>
                <a:latin typeface="Kristen ITC" pitchFamily="66" charset="0"/>
              </a:rPr>
              <a:t> </a:t>
            </a:r>
            <a:r>
              <a:rPr lang="en-US" sz="2000" dirty="0" err="1">
                <a:solidFill>
                  <a:prstClr val="black"/>
                </a:solidFill>
                <a:latin typeface="Kristen ITC" pitchFamily="66" charset="0"/>
              </a:rPr>
              <a:t>selesai</a:t>
            </a:r>
            <a:r>
              <a:rPr lang="en-US" sz="2000" dirty="0">
                <a:solidFill>
                  <a:prstClr val="black"/>
                </a:solidFill>
                <a:latin typeface="Kristen ITC" pitchFamily="66" charset="0"/>
              </a:rPr>
              <a:t> </a:t>
            </a:r>
            <a:r>
              <a:rPr lang="en-US" sz="2000" dirty="0" err="1">
                <a:solidFill>
                  <a:prstClr val="black"/>
                </a:solidFill>
                <a:latin typeface="Kristen ITC" pitchFamily="66" charset="0"/>
              </a:rPr>
              <a:t>pendidikanku</a:t>
            </a:r>
            <a:r>
              <a:rPr lang="en-US" sz="2000" dirty="0">
                <a:solidFill>
                  <a:prstClr val="black"/>
                </a:solidFill>
                <a:latin typeface="Kristen ITC" pitchFamily="66" charset="0"/>
              </a:rPr>
              <a:t>, </a:t>
            </a:r>
            <a:r>
              <a:rPr lang="en-US" sz="2000" dirty="0" err="1">
                <a:solidFill>
                  <a:prstClr val="black"/>
                </a:solidFill>
                <a:latin typeface="Kristen ITC" pitchFamily="66" charset="0"/>
              </a:rPr>
              <a:t>apa</a:t>
            </a:r>
            <a:r>
              <a:rPr lang="en-US" sz="2000" dirty="0">
                <a:solidFill>
                  <a:prstClr val="black"/>
                </a:solidFill>
                <a:latin typeface="Kristen ITC" pitchFamily="66" charset="0"/>
              </a:rPr>
              <a:t> yang </a:t>
            </a:r>
            <a:r>
              <a:rPr lang="en-US" sz="2000" dirty="0" err="1">
                <a:solidFill>
                  <a:prstClr val="black"/>
                </a:solidFill>
                <a:latin typeface="Kristen ITC" pitchFamily="66" charset="0"/>
              </a:rPr>
              <a:t>lakukan</a:t>
            </a:r>
            <a:r>
              <a:rPr lang="en-US" sz="2000" dirty="0">
                <a:solidFill>
                  <a:prstClr val="black"/>
                </a:solidFill>
                <a:latin typeface="Kristen ITC" pitchFamily="66" charset="0"/>
              </a:rPr>
              <a:t> </a:t>
            </a:r>
            <a:r>
              <a:rPr lang="en-US" sz="2000" dirty="0" err="1">
                <a:solidFill>
                  <a:prstClr val="black"/>
                </a:solidFill>
                <a:latin typeface="Kristen ITC" pitchFamily="66" charset="0"/>
              </a:rPr>
              <a:t>setelah</a:t>
            </a:r>
            <a:r>
              <a:rPr lang="en-US" sz="2000" dirty="0">
                <a:solidFill>
                  <a:prstClr val="black"/>
                </a:solidFill>
                <a:latin typeface="Kristen ITC" pitchFamily="66" charset="0"/>
              </a:rPr>
              <a:t> </a:t>
            </a:r>
            <a:r>
              <a:rPr lang="en-US" sz="2000" dirty="0" err="1">
                <a:solidFill>
                  <a:prstClr val="black"/>
                </a:solidFill>
                <a:latin typeface="Kristen ITC" pitchFamily="66" charset="0"/>
              </a:rPr>
              <a:t>mendapatkan</a:t>
            </a:r>
            <a:r>
              <a:rPr lang="en-US" sz="2000" dirty="0">
                <a:solidFill>
                  <a:prstClr val="black"/>
                </a:solidFill>
                <a:latin typeface="Kristen ITC" pitchFamily="66" charset="0"/>
              </a:rPr>
              <a:t> </a:t>
            </a:r>
            <a:r>
              <a:rPr lang="en-US" sz="2000" dirty="0" err="1">
                <a:solidFill>
                  <a:prstClr val="black"/>
                </a:solidFill>
                <a:latin typeface="Kristen ITC" pitchFamily="66" charset="0"/>
              </a:rPr>
              <a:t>gelar</a:t>
            </a:r>
            <a:r>
              <a:rPr lang="en-US" sz="2000" dirty="0">
                <a:solidFill>
                  <a:prstClr val="black"/>
                </a:solidFill>
                <a:latin typeface="Kristen ITC" pitchFamily="66" charset="0"/>
              </a:rPr>
              <a:t> </a:t>
            </a:r>
            <a:r>
              <a:rPr lang="en-US" sz="2000" dirty="0" err="1" smtClean="0">
                <a:solidFill>
                  <a:prstClr val="black"/>
                </a:solidFill>
                <a:latin typeface="Kristen ITC" pitchFamily="66" charset="0"/>
              </a:rPr>
              <a:t>Doktor</a:t>
            </a:r>
            <a:endParaRPr lang="en-US" sz="2000" dirty="0">
              <a:solidFill>
                <a:prstClr val="black"/>
              </a:solidFill>
              <a:latin typeface="Kristen ITC" pitchFamily="66" charset="0"/>
            </a:endParaRPr>
          </a:p>
        </p:txBody>
      </p:sp>
      <p:sp>
        <p:nvSpPr>
          <p:cNvPr id="11" name="Title 1"/>
          <p:cNvSpPr txBox="1">
            <a:spLocks/>
          </p:cNvSpPr>
          <p:nvPr/>
        </p:nvSpPr>
        <p:spPr bwMode="auto">
          <a:xfrm>
            <a:off x="2072900" y="5340324"/>
            <a:ext cx="2450977" cy="118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a:lstStyle>
          <a:p>
            <a:pPr marL="14288" indent="-14288" algn="l"/>
            <a:endParaRPr lang="en-US" sz="1800" dirty="0">
              <a:solidFill>
                <a:prstClr val="white"/>
              </a:solidFill>
              <a:latin typeface="Kristen ITC" pitchFamily="66" charset="0"/>
            </a:endParaRPr>
          </a:p>
        </p:txBody>
      </p:sp>
      <p:sp>
        <p:nvSpPr>
          <p:cNvPr id="13" name="Title 1"/>
          <p:cNvSpPr txBox="1">
            <a:spLocks/>
          </p:cNvSpPr>
          <p:nvPr/>
        </p:nvSpPr>
        <p:spPr bwMode="auto">
          <a:xfrm>
            <a:off x="-20006" y="4259536"/>
            <a:ext cx="2065506" cy="5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宋体" pitchFamily="2" charset="-122"/>
                <a:sym typeface="Calibri" pitchFamily="34" charset="0"/>
              </a:defRPr>
            </a:lvl9pPr>
          </a:lstStyle>
          <a:p>
            <a:pPr marL="14288" indent="-14288" algn="l"/>
            <a:endParaRPr lang="en-US" sz="1800" dirty="0">
              <a:solidFill>
                <a:prstClr val="white"/>
              </a:solidFill>
              <a:latin typeface="Kristen ITC" pitchFamily="66"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715405"/>
            <a:ext cx="501613" cy="1084569"/>
          </a:xfrm>
          <a:prstGeom prst="rect">
            <a:avLst/>
          </a:prstGeom>
        </p:spPr>
      </p:pic>
      <p:sp>
        <p:nvSpPr>
          <p:cNvPr id="16" name="Rounded Rectangular Callout 15"/>
          <p:cNvSpPr/>
          <p:nvPr/>
        </p:nvSpPr>
        <p:spPr>
          <a:xfrm flipH="1">
            <a:off x="179512" y="1314346"/>
            <a:ext cx="3240359" cy="1538590"/>
          </a:xfrm>
          <a:prstGeom prst="wedgeRoundRectCallout">
            <a:avLst>
              <a:gd name="adj1" fmla="val -64900"/>
              <a:gd name="adj2" fmla="val 42204"/>
              <a:gd name="adj3" fmla="val 16667"/>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4288" indent="-14288"/>
            <a:r>
              <a:rPr lang="en-US" sz="2000" dirty="0" err="1">
                <a:solidFill>
                  <a:prstClr val="black"/>
                </a:solidFill>
                <a:latin typeface="Kristen ITC" pitchFamily="66" charset="0"/>
              </a:rPr>
              <a:t>Ajarkan</a:t>
            </a:r>
            <a:r>
              <a:rPr lang="en-US" sz="2000" dirty="0">
                <a:solidFill>
                  <a:prstClr val="black"/>
                </a:solidFill>
                <a:latin typeface="Kristen ITC" pitchFamily="66" charset="0"/>
              </a:rPr>
              <a:t> </a:t>
            </a:r>
            <a:r>
              <a:rPr lang="en-US" sz="2000" dirty="0" err="1">
                <a:solidFill>
                  <a:prstClr val="black"/>
                </a:solidFill>
                <a:latin typeface="Kristen ITC" pitchFamily="66" charset="0"/>
              </a:rPr>
              <a:t>Komunikasi</a:t>
            </a:r>
            <a:r>
              <a:rPr lang="en-US" sz="2000" dirty="0">
                <a:solidFill>
                  <a:prstClr val="black"/>
                </a:solidFill>
                <a:latin typeface="Kristen ITC" pitchFamily="66" charset="0"/>
              </a:rPr>
              <a:t> </a:t>
            </a:r>
            <a:r>
              <a:rPr lang="en-US" sz="2000" dirty="0" err="1">
                <a:solidFill>
                  <a:prstClr val="black"/>
                </a:solidFill>
                <a:latin typeface="Kristen ITC" pitchFamily="66" charset="0"/>
              </a:rPr>
              <a:t>Organisasi</a:t>
            </a:r>
            <a:r>
              <a:rPr lang="en-US" sz="2000" dirty="0">
                <a:solidFill>
                  <a:prstClr val="black"/>
                </a:solidFill>
                <a:latin typeface="Kristen ITC" pitchFamily="66" charset="0"/>
              </a:rPr>
              <a:t> di </a:t>
            </a:r>
            <a:r>
              <a:rPr lang="en-US" sz="2000" dirty="0" err="1" smtClean="0">
                <a:solidFill>
                  <a:prstClr val="black"/>
                </a:solidFill>
                <a:latin typeface="Kristen ITC" pitchFamily="66" charset="0"/>
              </a:rPr>
              <a:t>Univ</a:t>
            </a:r>
            <a:r>
              <a:rPr lang="en-US" sz="2000" dirty="0" smtClean="0">
                <a:solidFill>
                  <a:prstClr val="black"/>
                </a:solidFill>
                <a:latin typeface="Kristen ITC" pitchFamily="66" charset="0"/>
              </a:rPr>
              <a:t>, </a:t>
            </a:r>
            <a:r>
              <a:rPr lang="en-US" sz="2000" dirty="0" err="1">
                <a:solidFill>
                  <a:prstClr val="black"/>
                </a:solidFill>
                <a:latin typeface="Kristen ITC" pitchFamily="66" charset="0"/>
              </a:rPr>
              <a:t>karna</a:t>
            </a:r>
            <a:r>
              <a:rPr lang="en-US" sz="2000" dirty="0">
                <a:solidFill>
                  <a:prstClr val="black"/>
                </a:solidFill>
                <a:latin typeface="Kristen ITC" pitchFamily="66" charset="0"/>
              </a:rPr>
              <a:t> </a:t>
            </a:r>
            <a:r>
              <a:rPr lang="en-US" sz="2000" dirty="0" err="1">
                <a:solidFill>
                  <a:prstClr val="black"/>
                </a:solidFill>
                <a:latin typeface="Kristen ITC" pitchFamily="66" charset="0"/>
              </a:rPr>
              <a:t>pasar</a:t>
            </a:r>
            <a:r>
              <a:rPr lang="en-US" sz="2000" dirty="0">
                <a:solidFill>
                  <a:prstClr val="black"/>
                </a:solidFill>
                <a:latin typeface="Kristen ITC" pitchFamily="66" charset="0"/>
              </a:rPr>
              <a:t> </a:t>
            </a:r>
            <a:r>
              <a:rPr lang="en-US" sz="2000" dirty="0" err="1">
                <a:solidFill>
                  <a:prstClr val="black"/>
                </a:solidFill>
                <a:latin typeface="Kristen ITC" pitchFamily="66" charset="0"/>
              </a:rPr>
              <a:t>tahun</a:t>
            </a:r>
            <a:r>
              <a:rPr lang="en-US" sz="2000" dirty="0">
                <a:solidFill>
                  <a:prstClr val="black"/>
                </a:solidFill>
                <a:latin typeface="Kristen ITC" pitchFamily="66" charset="0"/>
              </a:rPr>
              <a:t> </a:t>
            </a:r>
            <a:r>
              <a:rPr lang="en-US" sz="2000" dirty="0" err="1">
                <a:solidFill>
                  <a:prstClr val="black"/>
                </a:solidFill>
                <a:latin typeface="Kristen ITC" pitchFamily="66" charset="0"/>
              </a:rPr>
              <a:t>ini</a:t>
            </a:r>
            <a:r>
              <a:rPr lang="en-US" sz="2000" dirty="0">
                <a:solidFill>
                  <a:prstClr val="black"/>
                </a:solidFill>
                <a:latin typeface="Kristen ITC" pitchFamily="66" charset="0"/>
              </a:rPr>
              <a:t> </a:t>
            </a:r>
            <a:r>
              <a:rPr lang="en-US" sz="2000" dirty="0" err="1">
                <a:solidFill>
                  <a:prstClr val="black"/>
                </a:solidFill>
                <a:latin typeface="Kristen ITC" pitchFamily="66" charset="0"/>
              </a:rPr>
              <a:t>tidak</a:t>
            </a:r>
            <a:r>
              <a:rPr lang="en-US" sz="2000" dirty="0">
                <a:solidFill>
                  <a:prstClr val="black"/>
                </a:solidFill>
                <a:latin typeface="Kristen ITC" pitchFamily="66" charset="0"/>
              </a:rPr>
              <a:t> </a:t>
            </a:r>
            <a:r>
              <a:rPr lang="en-US" sz="2000" dirty="0" err="1">
                <a:solidFill>
                  <a:prstClr val="black"/>
                </a:solidFill>
                <a:latin typeface="Kristen ITC" pitchFamily="66" charset="0"/>
              </a:rPr>
              <a:t>menjanjikan</a:t>
            </a:r>
            <a:endParaRPr lang="en-US" sz="2000" dirty="0">
              <a:solidFill>
                <a:prstClr val="black"/>
              </a:solidFill>
              <a:latin typeface="Kristen ITC" pitchFamily="66" charset="0"/>
            </a:endParaRPr>
          </a:p>
        </p:txBody>
      </p:sp>
      <p:sp>
        <p:nvSpPr>
          <p:cNvPr id="10" name="Rectangle 9"/>
          <p:cNvSpPr/>
          <p:nvPr/>
        </p:nvSpPr>
        <p:spPr>
          <a:xfrm>
            <a:off x="1835695" y="462042"/>
            <a:ext cx="5619067" cy="5847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a:ln w="0"/>
                <a:solidFill>
                  <a:srgbClr val="9BBB59">
                    <a:lumMod val="40000"/>
                    <a:lumOff val="60000"/>
                  </a:srgbClr>
                </a:solidFill>
                <a:effectLst>
                  <a:reflection blurRad="12700" stA="50000" endPos="50000" dist="5000" dir="5400000" sy="-100000" rotWithShape="0"/>
                </a:effectLst>
                <a:latin typeface="Bodoni MT Black" pitchFamily="18" charset="0"/>
              </a:rPr>
              <a:t>3</a:t>
            </a:r>
            <a:r>
              <a:rPr lang="en-US" sz="3200" b="1" cap="all" dirty="0" smtClean="0">
                <a:ln w="0"/>
                <a:solidFill>
                  <a:srgbClr val="9BBB59">
                    <a:lumMod val="40000"/>
                    <a:lumOff val="60000"/>
                  </a:srgbClr>
                </a:solidFill>
                <a:effectLst>
                  <a:reflection blurRad="12700" stA="50000" endPos="50000" dist="5000" dir="5400000" sy="-100000" rotWithShape="0"/>
                </a:effectLst>
                <a:latin typeface="Bodoni MT Black" pitchFamily="18" charset="0"/>
              </a:rPr>
              <a:t> </a:t>
            </a:r>
            <a:r>
              <a:rPr lang="en-US" sz="3200" b="1" cap="all" dirty="0" err="1" smtClean="0">
                <a:ln w="0"/>
                <a:solidFill>
                  <a:srgbClr val="9BBB59">
                    <a:lumMod val="40000"/>
                    <a:lumOff val="60000"/>
                  </a:srgbClr>
                </a:solidFill>
                <a:effectLst>
                  <a:reflection blurRad="12700" stA="50000" endPos="50000" dist="5000" dir="5400000" sy="-100000" rotWithShape="0"/>
                </a:effectLst>
                <a:latin typeface="Bodoni MT Black" pitchFamily="18" charset="0"/>
              </a:rPr>
              <a:t>Tahun</a:t>
            </a:r>
            <a:r>
              <a:rPr lang="en-US" sz="3200" b="1" cap="all" dirty="0" smtClean="0">
                <a:ln w="0"/>
                <a:solidFill>
                  <a:srgbClr val="9BBB59">
                    <a:lumMod val="40000"/>
                    <a:lumOff val="60000"/>
                  </a:srgbClr>
                </a:solidFill>
                <a:effectLst>
                  <a:reflection blurRad="12700" stA="50000" endPos="50000" dist="5000" dir="5400000" sy="-100000" rotWithShape="0"/>
                </a:effectLst>
                <a:latin typeface="Bodoni MT Black" pitchFamily="18" charset="0"/>
              </a:rPr>
              <a:t> </a:t>
            </a:r>
            <a:r>
              <a:rPr lang="en-US" sz="3200" b="1" cap="all" dirty="0" err="1" smtClean="0">
                <a:ln w="0"/>
                <a:solidFill>
                  <a:srgbClr val="9BBB59">
                    <a:lumMod val="40000"/>
                    <a:lumOff val="60000"/>
                  </a:srgbClr>
                </a:solidFill>
                <a:effectLst>
                  <a:reflection blurRad="12700" stA="50000" endPos="50000" dist="5000" dir="5400000" sy="-100000" rotWithShape="0"/>
                </a:effectLst>
                <a:latin typeface="Bodoni MT Black" pitchFamily="18" charset="0"/>
              </a:rPr>
              <a:t>kemudian</a:t>
            </a:r>
            <a:endParaRPr lang="en-US" sz="3200" b="1" cap="all" dirty="0">
              <a:ln w="0"/>
              <a:solidFill>
                <a:srgbClr val="9BBB59">
                  <a:lumMod val="40000"/>
                  <a:lumOff val="60000"/>
                </a:srgbClr>
              </a:solidFill>
              <a:effectLst>
                <a:reflection blurRad="12700" stA="50000" endPos="50000" dist="5000" dir="5400000" sy="-100000" rotWithShape="0"/>
              </a:effectLst>
              <a:latin typeface="Bodoni MT Black" pitchFamily="18" charset="0"/>
            </a:endParaRPr>
          </a:p>
        </p:txBody>
      </p:sp>
    </p:spTree>
    <p:extLst>
      <p:ext uri="{BB962C8B-B14F-4D97-AF65-F5344CB8AC3E}">
        <p14:creationId xmlns:p14="http://schemas.microsoft.com/office/powerpoint/2010/main" val="311064848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0" grpId="0"/>
    </p:bldLst>
  </p:timing>
</p:sld>
</file>

<file path=ppt/theme/theme1.xml><?xml version="1.0" encoding="utf-8"?>
<a:theme xmlns:a="http://schemas.openxmlformats.org/drawingml/2006/main" name="ind_1998_slide">
  <a:themeElements>
    <a:clrScheme name="Office Theme 1">
      <a:dk1>
        <a:srgbClr val="000000"/>
      </a:dk1>
      <a:lt1>
        <a:srgbClr val="FFFFFF"/>
      </a:lt1>
      <a:dk2>
        <a:srgbClr val="000000"/>
      </a:dk2>
      <a:lt2>
        <a:srgbClr val="FFFFFF"/>
      </a:lt2>
      <a:accent1>
        <a:srgbClr val="DE7D7D"/>
      </a:accent1>
      <a:accent2>
        <a:srgbClr val="DDB0B0"/>
      </a:accent2>
      <a:accent3>
        <a:srgbClr val="AAAAAA"/>
      </a:accent3>
      <a:accent4>
        <a:srgbClr val="DADADA"/>
      </a:accent4>
      <a:accent5>
        <a:srgbClr val="ECBFBF"/>
      </a:accent5>
      <a:accent6>
        <a:srgbClr val="C89F9F"/>
      </a:accent6>
      <a:hlink>
        <a:srgbClr val="F9E6E6"/>
      </a:hlink>
      <a:folHlink>
        <a:srgbClr val="F7DBD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FFFFFF"/>
        </a:lt2>
        <a:accent1>
          <a:srgbClr val="DE7D7D"/>
        </a:accent1>
        <a:accent2>
          <a:srgbClr val="DDB0B0"/>
        </a:accent2>
        <a:accent3>
          <a:srgbClr val="AAAAAA"/>
        </a:accent3>
        <a:accent4>
          <a:srgbClr val="DADADA"/>
        </a:accent4>
        <a:accent5>
          <a:srgbClr val="ECBFBF"/>
        </a:accent5>
        <a:accent6>
          <a:srgbClr val="C89F9F"/>
        </a:accent6>
        <a:hlink>
          <a:srgbClr val="F9E6E6"/>
        </a:hlink>
        <a:folHlink>
          <a:srgbClr val="F7DBDE"/>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FFFFFF"/>
        </a:lt2>
        <a:accent1>
          <a:srgbClr val="EAAFAE"/>
        </a:accent1>
        <a:accent2>
          <a:srgbClr val="EAAED1"/>
        </a:accent2>
        <a:accent3>
          <a:srgbClr val="AAAAAA"/>
        </a:accent3>
        <a:accent4>
          <a:srgbClr val="DADADA"/>
        </a:accent4>
        <a:accent5>
          <a:srgbClr val="F3D4D3"/>
        </a:accent5>
        <a:accent6>
          <a:srgbClr val="D49DBD"/>
        </a:accent6>
        <a:hlink>
          <a:srgbClr val="F9E1D2"/>
        </a:hlink>
        <a:folHlink>
          <a:srgbClr val="FFE5F3"/>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FFFFFF"/>
        </a:lt2>
        <a:accent1>
          <a:srgbClr val="D1DD88"/>
        </a:accent1>
        <a:accent2>
          <a:srgbClr val="8CC3D9"/>
        </a:accent2>
        <a:accent3>
          <a:srgbClr val="AAAAAA"/>
        </a:accent3>
        <a:accent4>
          <a:srgbClr val="DADADA"/>
        </a:accent4>
        <a:accent5>
          <a:srgbClr val="E5EBC3"/>
        </a:accent5>
        <a:accent6>
          <a:srgbClr val="7EB0C4"/>
        </a:accent6>
        <a:hlink>
          <a:srgbClr val="F4D7D7"/>
        </a:hlink>
        <a:folHlink>
          <a:srgbClr val="F1F9D9"/>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FFFFFF"/>
        </a:lt2>
        <a:accent1>
          <a:srgbClr val="E0CE85"/>
        </a:accent1>
        <a:accent2>
          <a:srgbClr val="9AD68F"/>
        </a:accent2>
        <a:accent3>
          <a:srgbClr val="AAAAAA"/>
        </a:accent3>
        <a:accent4>
          <a:srgbClr val="DADADA"/>
        </a:accent4>
        <a:accent5>
          <a:srgbClr val="EDE3C2"/>
        </a:accent5>
        <a:accent6>
          <a:srgbClr val="8BC281"/>
        </a:accent6>
        <a:hlink>
          <a:srgbClr val="F4D7D7"/>
        </a:hlink>
        <a:folHlink>
          <a:srgbClr val="DCD9F2"/>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DE7D7D"/>
        </a:accent1>
        <a:accent2>
          <a:srgbClr val="DDB0B0"/>
        </a:accent2>
        <a:accent3>
          <a:srgbClr val="FFFFFF"/>
        </a:accent3>
        <a:accent4>
          <a:srgbClr val="000000"/>
        </a:accent4>
        <a:accent5>
          <a:srgbClr val="ECBFBF"/>
        </a:accent5>
        <a:accent6>
          <a:srgbClr val="C89F9F"/>
        </a:accent6>
        <a:hlink>
          <a:srgbClr val="F9E6E6"/>
        </a:hlink>
        <a:folHlink>
          <a:srgbClr val="F7DBDE"/>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EAAFAE"/>
        </a:accent1>
        <a:accent2>
          <a:srgbClr val="EAAED1"/>
        </a:accent2>
        <a:accent3>
          <a:srgbClr val="FFFFFF"/>
        </a:accent3>
        <a:accent4>
          <a:srgbClr val="000000"/>
        </a:accent4>
        <a:accent5>
          <a:srgbClr val="F3D4D3"/>
        </a:accent5>
        <a:accent6>
          <a:srgbClr val="D49DBD"/>
        </a:accent6>
        <a:hlink>
          <a:srgbClr val="F9E1D2"/>
        </a:hlink>
        <a:folHlink>
          <a:srgbClr val="FFE5F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D1DD88"/>
        </a:accent1>
        <a:accent2>
          <a:srgbClr val="8CC3D9"/>
        </a:accent2>
        <a:accent3>
          <a:srgbClr val="FFFFFF"/>
        </a:accent3>
        <a:accent4>
          <a:srgbClr val="000000"/>
        </a:accent4>
        <a:accent5>
          <a:srgbClr val="E5EBC3"/>
        </a:accent5>
        <a:accent6>
          <a:srgbClr val="7EB0C4"/>
        </a:accent6>
        <a:hlink>
          <a:srgbClr val="F4D7D7"/>
        </a:hlink>
        <a:folHlink>
          <a:srgbClr val="F1F9D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E0CE85"/>
        </a:accent1>
        <a:accent2>
          <a:srgbClr val="9AD68F"/>
        </a:accent2>
        <a:accent3>
          <a:srgbClr val="FFFFFF"/>
        </a:accent3>
        <a:accent4>
          <a:srgbClr val="000000"/>
        </a:accent4>
        <a:accent5>
          <a:srgbClr val="EDE3C2"/>
        </a:accent5>
        <a:accent6>
          <a:srgbClr val="8BC281"/>
        </a:accent6>
        <a:hlink>
          <a:srgbClr val="F4D7D7"/>
        </a:hlink>
        <a:folHlink>
          <a:srgbClr val="DCD9F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golf_pants">
  <a:themeElements>
    <a:clrScheme name="golf_pan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olf_pa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lf_pan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olf_pan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olf_pan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olf_pan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olf_pan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olf_pan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olf_pan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主题">
  <a:themeElements>
    <a:clrScheme name="">
      <a:dk1>
        <a:srgbClr val="000000"/>
      </a:dk1>
      <a:lt1>
        <a:srgbClr val="FFFFFF"/>
      </a:lt1>
      <a:dk2>
        <a:srgbClr val="4E5B6F"/>
      </a:dk2>
      <a:lt2>
        <a:srgbClr val="D6EC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上海Nordri专业商务幻灯演示设计">
  <a:themeElements>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fontScheme name="上海Nordri专业商务幻灯演示设计">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上海Nordri专业商务幻灯演示设计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上海Nordri专业商务幻灯演示设计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上海Nordri专业商务幻灯演示设计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上海Nordri专业商务幻灯演示设计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上海Nordri专业商务幻灯演示设计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上海Nordri专业商务幻灯演示设计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上海Nordri专业商务幻灯演示设计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上海Nordri专业商务幻灯演示设计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上海Nordri专业商务幻灯演示设计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上海Nordri专业商务幻灯演示设计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上海Nordri专业商务幻灯演示设计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上海Nordri专业商务幻灯演示设计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上海Nordri专业商务幻灯演示设计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上海Nordri专业商务幻灯演示设计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F8F8"/>
        </a:folHlink>
      </a:clrScheme>
      <a:clrMap bg1="lt1" tx1="dk1" bg2="lt2" tx2="dk2" accent1="accent1" accent2="accent2" accent3="accent3" accent4="accent4" accent5="accent5" accent6="accent6" hlink="hlink" folHlink="folHlink"/>
    </a:extraClrScheme>
    <a:extraClrScheme>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Office Theme">
  <a:themeElements>
    <a:clrScheme name="Office Theme 1">
      <a:dk1>
        <a:srgbClr val="000000"/>
      </a:dk1>
      <a:lt1>
        <a:srgbClr val="E7F394"/>
      </a:lt1>
      <a:dk2>
        <a:srgbClr val="000000"/>
      </a:dk2>
      <a:lt2>
        <a:srgbClr val="B2B2B2"/>
      </a:lt2>
      <a:accent1>
        <a:srgbClr val="C3E67B"/>
      </a:accent1>
      <a:accent2>
        <a:srgbClr val="D8F031"/>
      </a:accent2>
      <a:accent3>
        <a:srgbClr val="F1F8C8"/>
      </a:accent3>
      <a:accent4>
        <a:srgbClr val="000000"/>
      </a:accent4>
      <a:accent5>
        <a:srgbClr val="DEF0BF"/>
      </a:accent5>
      <a:accent6>
        <a:srgbClr val="C4D92B"/>
      </a:accent6>
      <a:hlink>
        <a:srgbClr val="838F00"/>
      </a:hlink>
      <a:folHlink>
        <a:srgbClr val="4F5521"/>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E7F394"/>
        </a:lt1>
        <a:dk2>
          <a:srgbClr val="000000"/>
        </a:dk2>
        <a:lt2>
          <a:srgbClr val="B2B2B2"/>
        </a:lt2>
        <a:accent1>
          <a:srgbClr val="C3E67B"/>
        </a:accent1>
        <a:accent2>
          <a:srgbClr val="D8F031"/>
        </a:accent2>
        <a:accent3>
          <a:srgbClr val="F1F8C8"/>
        </a:accent3>
        <a:accent4>
          <a:srgbClr val="000000"/>
        </a:accent4>
        <a:accent5>
          <a:srgbClr val="DEF0BF"/>
        </a:accent5>
        <a:accent6>
          <a:srgbClr val="C4D92B"/>
        </a:accent6>
        <a:hlink>
          <a:srgbClr val="838F00"/>
        </a:hlink>
        <a:folHlink>
          <a:srgbClr val="4F5521"/>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E7F394"/>
        </a:lt1>
        <a:dk2>
          <a:srgbClr val="000000"/>
        </a:dk2>
        <a:lt2>
          <a:srgbClr val="B2B2B2"/>
        </a:lt2>
        <a:accent1>
          <a:srgbClr val="9ED817"/>
        </a:accent1>
        <a:accent2>
          <a:srgbClr val="D8C817"/>
        </a:accent2>
        <a:accent3>
          <a:srgbClr val="F1F8C8"/>
        </a:accent3>
        <a:accent4>
          <a:srgbClr val="000000"/>
        </a:accent4>
        <a:accent5>
          <a:srgbClr val="CCE9AB"/>
        </a:accent5>
        <a:accent6>
          <a:srgbClr val="C4B514"/>
        </a:accent6>
        <a:hlink>
          <a:srgbClr val="6B6400"/>
        </a:hlink>
        <a:folHlink>
          <a:srgbClr val="486B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E7F394"/>
        </a:lt1>
        <a:dk2>
          <a:srgbClr val="000000"/>
        </a:dk2>
        <a:lt2>
          <a:srgbClr val="B2B2B2"/>
        </a:lt2>
        <a:accent1>
          <a:srgbClr val="BBDA0C"/>
        </a:accent1>
        <a:accent2>
          <a:srgbClr val="600BDB"/>
        </a:accent2>
        <a:accent3>
          <a:srgbClr val="F1F8C8"/>
        </a:accent3>
        <a:accent4>
          <a:srgbClr val="000000"/>
        </a:accent4>
        <a:accent5>
          <a:srgbClr val="DAEAAA"/>
        </a:accent5>
        <a:accent6>
          <a:srgbClr val="5609C6"/>
        </a:accent6>
        <a:hlink>
          <a:srgbClr val="750020"/>
        </a:hlink>
        <a:folHlink>
          <a:srgbClr val="28006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E7F394"/>
        </a:lt1>
        <a:dk2>
          <a:srgbClr val="000000"/>
        </a:dk2>
        <a:lt2>
          <a:srgbClr val="B2B2B2"/>
        </a:lt2>
        <a:accent1>
          <a:srgbClr val="33A3FF"/>
        </a:accent1>
        <a:accent2>
          <a:srgbClr val="FF9A33"/>
        </a:accent2>
        <a:accent3>
          <a:srgbClr val="F1F8C8"/>
        </a:accent3>
        <a:accent4>
          <a:srgbClr val="000000"/>
        </a:accent4>
        <a:accent5>
          <a:srgbClr val="ADCEFF"/>
        </a:accent5>
        <a:accent6>
          <a:srgbClr val="E78B2D"/>
        </a:accent6>
        <a:hlink>
          <a:srgbClr val="626B00"/>
        </a:hlink>
        <a:folHlink>
          <a:srgbClr val="63006B"/>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C3E67B"/>
        </a:accent1>
        <a:accent2>
          <a:srgbClr val="D8F031"/>
        </a:accent2>
        <a:accent3>
          <a:srgbClr val="FFFFFF"/>
        </a:accent3>
        <a:accent4>
          <a:srgbClr val="000000"/>
        </a:accent4>
        <a:accent5>
          <a:srgbClr val="DEF0BF"/>
        </a:accent5>
        <a:accent6>
          <a:srgbClr val="C4D92B"/>
        </a:accent6>
        <a:hlink>
          <a:srgbClr val="838F00"/>
        </a:hlink>
        <a:folHlink>
          <a:srgbClr val="4F5521"/>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9ED817"/>
        </a:accent1>
        <a:accent2>
          <a:srgbClr val="D8C817"/>
        </a:accent2>
        <a:accent3>
          <a:srgbClr val="FFFFFF"/>
        </a:accent3>
        <a:accent4>
          <a:srgbClr val="000000"/>
        </a:accent4>
        <a:accent5>
          <a:srgbClr val="CCE9AB"/>
        </a:accent5>
        <a:accent6>
          <a:srgbClr val="C4B514"/>
        </a:accent6>
        <a:hlink>
          <a:srgbClr val="6B6400"/>
        </a:hlink>
        <a:folHlink>
          <a:srgbClr val="486B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BBDA0C"/>
        </a:accent1>
        <a:accent2>
          <a:srgbClr val="600BDB"/>
        </a:accent2>
        <a:accent3>
          <a:srgbClr val="FFFFFF"/>
        </a:accent3>
        <a:accent4>
          <a:srgbClr val="000000"/>
        </a:accent4>
        <a:accent5>
          <a:srgbClr val="DAEAAA"/>
        </a:accent5>
        <a:accent6>
          <a:srgbClr val="5609C6"/>
        </a:accent6>
        <a:hlink>
          <a:srgbClr val="750020"/>
        </a:hlink>
        <a:folHlink>
          <a:srgbClr val="28006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33A3FF"/>
        </a:accent1>
        <a:accent2>
          <a:srgbClr val="FF9A33"/>
        </a:accent2>
        <a:accent3>
          <a:srgbClr val="FFFFFF"/>
        </a:accent3>
        <a:accent4>
          <a:srgbClr val="000000"/>
        </a:accent4>
        <a:accent5>
          <a:srgbClr val="ADCEFF"/>
        </a:accent5>
        <a:accent6>
          <a:srgbClr val="E78B2D"/>
        </a:accent6>
        <a:hlink>
          <a:srgbClr val="626B00"/>
        </a:hlink>
        <a:folHlink>
          <a:srgbClr val="63006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andarddesign">
  <a:themeElements>
    <a:clrScheme name="Standarddesign 1">
      <a:dk1>
        <a:srgbClr val="000000"/>
      </a:dk1>
      <a:lt1>
        <a:srgbClr val="FFFFFF"/>
      </a:lt1>
      <a:dk2>
        <a:srgbClr val="F49B17"/>
      </a:dk2>
      <a:lt2>
        <a:srgbClr val="B5412C"/>
      </a:lt2>
      <a:accent1>
        <a:srgbClr val="496954"/>
      </a:accent1>
      <a:accent2>
        <a:srgbClr val="658570"/>
      </a:accent2>
      <a:accent3>
        <a:srgbClr val="FFFFFF"/>
      </a:accent3>
      <a:accent4>
        <a:srgbClr val="000000"/>
      </a:accent4>
      <a:accent5>
        <a:srgbClr val="B1B9B3"/>
      </a:accent5>
      <a:accent6>
        <a:srgbClr val="5B7865"/>
      </a:accent6>
      <a:hlink>
        <a:srgbClr val="9EBEA9"/>
      </a:hlink>
      <a:folHlink>
        <a:srgbClr val="CAEAD5"/>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F49B17"/>
        </a:dk2>
        <a:lt2>
          <a:srgbClr val="B5412C"/>
        </a:lt2>
        <a:accent1>
          <a:srgbClr val="496954"/>
        </a:accent1>
        <a:accent2>
          <a:srgbClr val="658570"/>
        </a:accent2>
        <a:accent3>
          <a:srgbClr val="FFFFFF"/>
        </a:accent3>
        <a:accent4>
          <a:srgbClr val="000000"/>
        </a:accent4>
        <a:accent5>
          <a:srgbClr val="B1B9B3"/>
        </a:accent5>
        <a:accent6>
          <a:srgbClr val="5B7865"/>
        </a:accent6>
        <a:hlink>
          <a:srgbClr val="9EBEA9"/>
        </a:hlink>
        <a:folHlink>
          <a:srgbClr val="CAEAD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www.PresenterMedia.com - global desk">
  <a:themeElements>
    <a:clrScheme name="custom">
      <a:dk1>
        <a:sysClr val="windowText" lastClr="000000"/>
      </a:dk1>
      <a:lt1>
        <a:sysClr val="window" lastClr="FFFFFF"/>
      </a:lt1>
      <a:dk2>
        <a:srgbClr val="04617B"/>
      </a:dk2>
      <a:lt2>
        <a:srgbClr val="DBF5F9"/>
      </a:lt2>
      <a:accent1>
        <a:srgbClr val="232F7C"/>
      </a:accent1>
      <a:accent2>
        <a:srgbClr val="237BD6"/>
      </a:accent2>
      <a:accent3>
        <a:srgbClr val="D0082B"/>
      </a:accent3>
      <a:accent4>
        <a:srgbClr val="CED008"/>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1.xml><?xml version="1.0" encoding="utf-8"?>
<a:theme xmlns:a="http://schemas.openxmlformats.org/drawingml/2006/main" name="Common_ID04">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Business PowerpointTemplate-SlideWorld">
  <a:themeElements>
    <a:clrScheme name="Custom 61">
      <a:dk1>
        <a:sysClr val="windowText" lastClr="000000"/>
      </a:dk1>
      <a:lt1>
        <a:sysClr val="window" lastClr="FFFFFF"/>
      </a:lt1>
      <a:dk2>
        <a:srgbClr val="1F497D"/>
      </a:dk2>
      <a:lt2>
        <a:srgbClr val="BFBFBF"/>
      </a:lt2>
      <a:accent1>
        <a:srgbClr val="C00000"/>
      </a:accent1>
      <a:accent2>
        <a:srgbClr val="FFBFBF"/>
      </a:accent2>
      <a:accent3>
        <a:srgbClr val="9BBB59"/>
      </a:accent3>
      <a:accent4>
        <a:srgbClr val="8064A2"/>
      </a:accent4>
      <a:accent5>
        <a:srgbClr val="4BACC6"/>
      </a:accent5>
      <a:accent6>
        <a:srgbClr val="F79646"/>
      </a:accent6>
      <a:hlink>
        <a:srgbClr val="FF0000"/>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
  <a:themeElements>
    <a:clrScheme name="">
      <a:dk1>
        <a:srgbClr val="FFFFFF"/>
      </a:dk1>
      <a:lt1>
        <a:srgbClr val="FFFFFF"/>
      </a:lt1>
      <a:dk2>
        <a:srgbClr val="FFFFFF"/>
      </a:dk2>
      <a:lt2>
        <a:srgbClr val="0050EB"/>
      </a:lt2>
      <a:accent1>
        <a:srgbClr val="2578FF"/>
      </a:accent1>
      <a:accent2>
        <a:srgbClr val="3B94FF"/>
      </a:accent2>
      <a:accent3>
        <a:srgbClr val="FFFFFF"/>
      </a:accent3>
      <a:accent4>
        <a:srgbClr val="DADADA"/>
      </a:accent4>
      <a:accent5>
        <a:srgbClr val="ACBEFF"/>
      </a:accent5>
      <a:accent6>
        <a:srgbClr val="3586E7"/>
      </a:accent6>
      <a:hlink>
        <a:srgbClr val="30BEFE"/>
      </a:hlink>
      <a:folHlink>
        <a:srgbClr val="FFFFFF"/>
      </a:folHlink>
    </a:clrScheme>
    <a:fontScheme name="1">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1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1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1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1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1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1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1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1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1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1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1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1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1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1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1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DDDDDD"/>
      </a:lt1>
      <a:dk2>
        <a:srgbClr val="000000"/>
      </a:dk2>
      <a:lt2>
        <a:srgbClr val="808080"/>
      </a:lt2>
      <a:accent1>
        <a:srgbClr val="E3A64E"/>
      </a:accent1>
      <a:accent2>
        <a:srgbClr val="C68320"/>
      </a:accent2>
      <a:accent3>
        <a:srgbClr val="EBEBEB"/>
      </a:accent3>
      <a:accent4>
        <a:srgbClr val="000000"/>
      </a:accent4>
      <a:accent5>
        <a:srgbClr val="EFD0B2"/>
      </a:accent5>
      <a:accent6>
        <a:srgbClr val="B3761C"/>
      </a:accent6>
      <a:hlink>
        <a:srgbClr val="846D4A"/>
      </a:hlink>
      <a:folHlink>
        <a:srgbClr val="6B5529"/>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DDDDDD"/>
        </a:lt1>
        <a:dk2>
          <a:srgbClr val="000000"/>
        </a:dk2>
        <a:lt2>
          <a:srgbClr val="808080"/>
        </a:lt2>
        <a:accent1>
          <a:srgbClr val="E3A64E"/>
        </a:accent1>
        <a:accent2>
          <a:srgbClr val="C68320"/>
        </a:accent2>
        <a:accent3>
          <a:srgbClr val="EBEBEB"/>
        </a:accent3>
        <a:accent4>
          <a:srgbClr val="000000"/>
        </a:accent4>
        <a:accent5>
          <a:srgbClr val="EFD0B2"/>
        </a:accent5>
        <a:accent6>
          <a:srgbClr val="B3761C"/>
        </a:accent6>
        <a:hlink>
          <a:srgbClr val="846D4A"/>
        </a:hlink>
        <a:folHlink>
          <a:srgbClr val="6B5529"/>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DDDDD"/>
        </a:lt1>
        <a:dk2>
          <a:srgbClr val="000000"/>
        </a:dk2>
        <a:lt2>
          <a:srgbClr val="808080"/>
        </a:lt2>
        <a:accent1>
          <a:srgbClr val="DC9022"/>
        </a:accent1>
        <a:accent2>
          <a:srgbClr val="63CF63"/>
        </a:accent2>
        <a:accent3>
          <a:srgbClr val="EBEBEB"/>
        </a:accent3>
        <a:accent4>
          <a:srgbClr val="000000"/>
        </a:accent4>
        <a:accent5>
          <a:srgbClr val="EBC6AB"/>
        </a:accent5>
        <a:accent6>
          <a:srgbClr val="59BB59"/>
        </a:accent6>
        <a:hlink>
          <a:srgbClr val="735021"/>
        </a:hlink>
        <a:folHlink>
          <a:srgbClr val="296929"/>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DDDDDD"/>
        </a:lt1>
        <a:dk2>
          <a:srgbClr val="000000"/>
        </a:dk2>
        <a:lt2>
          <a:srgbClr val="808080"/>
        </a:lt2>
        <a:accent1>
          <a:srgbClr val="C6821F"/>
        </a:accent1>
        <a:accent2>
          <a:srgbClr val="CE6563"/>
        </a:accent2>
        <a:accent3>
          <a:srgbClr val="EBEBEB"/>
        </a:accent3>
        <a:accent4>
          <a:srgbClr val="000000"/>
        </a:accent4>
        <a:accent5>
          <a:srgbClr val="DFC1AB"/>
        </a:accent5>
        <a:accent6>
          <a:srgbClr val="BA5B59"/>
        </a:accent6>
        <a:hlink>
          <a:srgbClr val="6B5129"/>
        </a:hlink>
        <a:folHlink>
          <a:srgbClr val="296929"/>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DDDDD"/>
        </a:lt1>
        <a:dk2>
          <a:srgbClr val="000000"/>
        </a:dk2>
        <a:lt2>
          <a:srgbClr val="808080"/>
        </a:lt2>
        <a:accent1>
          <a:srgbClr val="C6821F"/>
        </a:accent1>
        <a:accent2>
          <a:srgbClr val="3DC33C"/>
        </a:accent2>
        <a:accent3>
          <a:srgbClr val="EBEBEB"/>
        </a:accent3>
        <a:accent4>
          <a:srgbClr val="000000"/>
        </a:accent4>
        <a:accent5>
          <a:srgbClr val="DFC1AB"/>
        </a:accent5>
        <a:accent6>
          <a:srgbClr val="36B035"/>
        </a:accent6>
        <a:hlink>
          <a:srgbClr val="8A2923"/>
        </a:hlink>
        <a:folHlink>
          <a:srgbClr val="6B5129"/>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FF"/>
        </a:lt1>
        <a:dk2>
          <a:srgbClr val="000000"/>
        </a:dk2>
        <a:lt2>
          <a:srgbClr val="808080"/>
        </a:lt2>
        <a:accent1>
          <a:srgbClr val="E3A64E"/>
        </a:accent1>
        <a:accent2>
          <a:srgbClr val="C68320"/>
        </a:accent2>
        <a:accent3>
          <a:srgbClr val="FFFFFF"/>
        </a:accent3>
        <a:accent4>
          <a:srgbClr val="000000"/>
        </a:accent4>
        <a:accent5>
          <a:srgbClr val="EFD0B2"/>
        </a:accent5>
        <a:accent6>
          <a:srgbClr val="B3761C"/>
        </a:accent6>
        <a:hlink>
          <a:srgbClr val="846D4A"/>
        </a:hlink>
        <a:folHlink>
          <a:srgbClr val="6B5529"/>
        </a:folHlink>
      </a:clrScheme>
      <a:clrMap bg1="lt1" tx1="dk1" bg2="lt2" tx2="dk2" accent1="accent1" accent2="accent2" accent3="accent3" accent4="accent4" accent5="accent5" accent6="accent6" hlink="hlink" folHlink="folHlink"/>
    </a:extraClrScheme>
    <a:extraClrScheme>
      <a:clrScheme name="1_Custom Design 6">
        <a:dk1>
          <a:srgbClr val="000000"/>
        </a:dk1>
        <a:lt1>
          <a:srgbClr val="FFFFFF"/>
        </a:lt1>
        <a:dk2>
          <a:srgbClr val="000000"/>
        </a:dk2>
        <a:lt2>
          <a:srgbClr val="808080"/>
        </a:lt2>
        <a:accent1>
          <a:srgbClr val="DC9022"/>
        </a:accent1>
        <a:accent2>
          <a:srgbClr val="63CF63"/>
        </a:accent2>
        <a:accent3>
          <a:srgbClr val="FFFFFF"/>
        </a:accent3>
        <a:accent4>
          <a:srgbClr val="000000"/>
        </a:accent4>
        <a:accent5>
          <a:srgbClr val="EBC6AB"/>
        </a:accent5>
        <a:accent6>
          <a:srgbClr val="59BB59"/>
        </a:accent6>
        <a:hlink>
          <a:srgbClr val="735021"/>
        </a:hlink>
        <a:folHlink>
          <a:srgbClr val="296929"/>
        </a:folHlink>
      </a:clrScheme>
      <a:clrMap bg1="lt1" tx1="dk1" bg2="lt2" tx2="dk2" accent1="accent1" accent2="accent2" accent3="accent3" accent4="accent4" accent5="accent5" accent6="accent6" hlink="hlink" folHlink="folHlink"/>
    </a:extraClrScheme>
    <a:extraClrScheme>
      <a:clrScheme name="1_Custom Design 7">
        <a:dk1>
          <a:srgbClr val="000000"/>
        </a:dk1>
        <a:lt1>
          <a:srgbClr val="FFFFFF"/>
        </a:lt1>
        <a:dk2>
          <a:srgbClr val="000000"/>
        </a:dk2>
        <a:lt2>
          <a:srgbClr val="808080"/>
        </a:lt2>
        <a:accent1>
          <a:srgbClr val="C6821F"/>
        </a:accent1>
        <a:accent2>
          <a:srgbClr val="CE6563"/>
        </a:accent2>
        <a:accent3>
          <a:srgbClr val="FFFFFF"/>
        </a:accent3>
        <a:accent4>
          <a:srgbClr val="000000"/>
        </a:accent4>
        <a:accent5>
          <a:srgbClr val="DFC1AB"/>
        </a:accent5>
        <a:accent6>
          <a:srgbClr val="BA5B59"/>
        </a:accent6>
        <a:hlink>
          <a:srgbClr val="6B5129"/>
        </a:hlink>
        <a:folHlink>
          <a:srgbClr val="296929"/>
        </a:folHlink>
      </a:clrScheme>
      <a:clrMap bg1="lt1" tx1="dk1" bg2="lt2" tx2="dk2" accent1="accent1" accent2="accent2" accent3="accent3" accent4="accent4" accent5="accent5" accent6="accent6" hlink="hlink" folHlink="folHlink"/>
    </a:extraClrScheme>
    <a:extraClrScheme>
      <a:clrScheme name="1_Custom Design 8">
        <a:dk1>
          <a:srgbClr val="000000"/>
        </a:dk1>
        <a:lt1>
          <a:srgbClr val="FFFFFF"/>
        </a:lt1>
        <a:dk2>
          <a:srgbClr val="000000"/>
        </a:dk2>
        <a:lt2>
          <a:srgbClr val="808080"/>
        </a:lt2>
        <a:accent1>
          <a:srgbClr val="C6821F"/>
        </a:accent1>
        <a:accent2>
          <a:srgbClr val="3DC33C"/>
        </a:accent2>
        <a:accent3>
          <a:srgbClr val="FFFFFF"/>
        </a:accent3>
        <a:accent4>
          <a:srgbClr val="000000"/>
        </a:accent4>
        <a:accent5>
          <a:srgbClr val="DFC1AB"/>
        </a:accent5>
        <a:accent6>
          <a:srgbClr val="36B035"/>
        </a:accent6>
        <a:hlink>
          <a:srgbClr val="8A2923"/>
        </a:hlink>
        <a:folHlink>
          <a:srgbClr val="6B512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7.xml><?xml version="1.0" encoding="utf-8"?>
<a:theme xmlns:a="http://schemas.openxmlformats.org/drawingml/2006/main" name="Class open house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 xmlns:thm15="http://schemas.microsoft.com/office/thememl/2012/main" name="Class open house presentation" id="{ED6F853E-23FC-44AA-826D-3EFB5E0A4D17}" vid="{6E8FE5FC-8933-4D10-AAA1-772E0561EDC5}"/>
    </a:ext>
  </a:extLst>
</a:theme>
</file>

<file path=ppt/theme/theme8.xml><?xml version="1.0" encoding="utf-8"?>
<a:theme xmlns:a="http://schemas.openxmlformats.org/drawingml/2006/main" name="www.nordridesign.cn">
  <a:themeElements>
    <a:clrScheme name="www.nordridesign.c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ww.nordridesign.cn">
      <a:majorFont>
        <a:latin typeface="Arial"/>
        <a:ea typeface="SimHei"/>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TW" sz="1800" b="0" i="0" u="none" strike="noStrike" cap="none" normalizeH="0" baseline="0" smtClean="0">
            <a:ln>
              <a:noFill/>
            </a:ln>
            <a:solidFill>
              <a:schemeClr val="tx1"/>
            </a:solidFill>
            <a:effectLst/>
            <a:latin typeface="Arial" pitchFamily="34" charset="0"/>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TW" sz="1800" b="0" i="0" u="none" strike="noStrike" cap="none" normalizeH="0" baseline="0" smtClean="0">
            <a:ln>
              <a:noFill/>
            </a:ln>
            <a:solidFill>
              <a:schemeClr val="tx1"/>
            </a:solidFill>
            <a:effectLst/>
            <a:latin typeface="Arial" pitchFamily="34" charset="0"/>
            <a:ea typeface="PMingLiU" pitchFamily="18" charset="-120"/>
          </a:defRPr>
        </a:defPPr>
      </a:lstStyle>
    </a:lnDef>
  </a:objectDefaults>
  <a:extraClrSchemeLst>
    <a:extraClrScheme>
      <a:clrScheme name="www.nordridesign.c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ww.nordridesign.c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ww.nordridesign.c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ww.nordridesign.c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ww.nordridesign.c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ww.nordridesign.c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ww.nordridesign.c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ww.nordridesign.c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ww.nordridesign.c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ww.nordridesign.c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ww.nordridesign.c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ww.nordridesign.c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1436</TotalTime>
  <Words>1156</Words>
  <Application>Microsoft Office PowerPoint</Application>
  <PresentationFormat>On-screen Show (4:3)</PresentationFormat>
  <Paragraphs>281</Paragraphs>
  <Slides>40</Slides>
  <Notes>4</Notes>
  <HiddenSlides>0</HiddenSlides>
  <MMClips>6</MMClips>
  <ScaleCrop>false</ScaleCrop>
  <HeadingPairs>
    <vt:vector size="4" baseType="variant">
      <vt:variant>
        <vt:lpstr>Theme</vt:lpstr>
      </vt:variant>
      <vt:variant>
        <vt:i4>22</vt:i4>
      </vt:variant>
      <vt:variant>
        <vt:lpstr>Slide Titles</vt:lpstr>
      </vt:variant>
      <vt:variant>
        <vt:i4>40</vt:i4>
      </vt:variant>
    </vt:vector>
  </HeadingPairs>
  <TitlesOfParts>
    <vt:vector size="62" baseType="lpstr">
      <vt:lpstr>ind_1998_slide</vt:lpstr>
      <vt:lpstr>2_Office Theme</vt:lpstr>
      <vt:lpstr>1</vt:lpstr>
      <vt:lpstr>1_Custom Design</vt:lpstr>
      <vt:lpstr>Diseño predeterminado</vt:lpstr>
      <vt:lpstr>Facet</vt:lpstr>
      <vt:lpstr>Class open house presentation</vt:lpstr>
      <vt:lpstr>www.nordridesign.cn</vt:lpstr>
      <vt:lpstr>1_Diseño predeterminado</vt:lpstr>
      <vt:lpstr>5_Diseño predeterminado</vt:lpstr>
      <vt:lpstr>7_Diseño predeterminado</vt:lpstr>
      <vt:lpstr>3_Diseño predeterminado</vt:lpstr>
      <vt:lpstr>golf_pants</vt:lpstr>
      <vt:lpstr>1_Office 主题</vt:lpstr>
      <vt:lpstr>4_Diseño predeterminado</vt:lpstr>
      <vt:lpstr>上海Nordri专业商务幻灯演示设计</vt:lpstr>
      <vt:lpstr>6_Diseño predeterminado</vt:lpstr>
      <vt:lpstr>3_Office Theme</vt:lpstr>
      <vt:lpstr>Standarddesign</vt:lpstr>
      <vt:lpstr>www.PresenterMedia.com - global desk</vt:lpstr>
      <vt:lpstr>Common_ID04</vt:lpstr>
      <vt:lpstr>Business PowerpointTemplate-SlideWorld</vt:lpstr>
      <vt:lpstr>METODE PENELITIAN  Dakwah &amp; Komunikasi</vt:lpstr>
      <vt:lpstr>SILABUS  (Topik Setiap Pertemuan)</vt:lpstr>
      <vt:lpstr>SILABUS  (Topik Setiap Pertemuan)</vt:lpstr>
      <vt:lpstr>SILABUS  (Topik Setiap Pertemuan)</vt:lpstr>
      <vt:lpstr>SILABUS  (Topik Setiap Pertemuan)</vt:lpstr>
      <vt:lpstr>PERSENTASE  Penilaian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SILABUS MATA KULIAH METODE PENELITIAN DAKWAH &amp; KOMUNIKASI KUANTITATIF   Kontrak Perkuliahan dan Pengantar Perkuliahan Defenisi Riset, Pentingnya Logika Ilmiah dan Paradigma Penelitian Kuantitatif Konsep dan Perbedaan Metode Penelitian Kualitatif dan Kuantitatif Jenis dan Model Penelitian Deskriptif   Jenis dan Model Penelitian Komparatif Jenis dan Model Penelitian Korelasi Jenis dan Model Penelitian Survey Jenis dan Model Penelitian Ex Post Facto Jenis dan Model Penelitian True Exp  Jenis dan Model PenelitianQuasi Experimen  Jenis dan Model Penelitian Subjek Tunggal    Midtest (Ujian Tengah Semester)  Praktik Penelitian 1 (Membuat BAB 1, 2, dan 3) Aplikasi Semua Model Penelitian  Praktik Penelitian 2 (Menyusun Instrumen  Penelitian mulai dari Indikator sampai Angket)  Praktik Penelitian 3 (Turun Lapangan Mencari Data)  Mengolah Data Lapangan dan Analisis (Final/UAS)</dc:title>
  <dc:creator>user</dc:creator>
  <cp:lastModifiedBy>user</cp:lastModifiedBy>
  <cp:revision>17</cp:revision>
  <dcterms:created xsi:type="dcterms:W3CDTF">2020-10-05T12:47:29Z</dcterms:created>
  <dcterms:modified xsi:type="dcterms:W3CDTF">2020-10-13T03:05:06Z</dcterms:modified>
</cp:coreProperties>
</file>