
<file path=[Content_Types].xml><?xml version="1.0" encoding="utf-8"?>
<Types xmlns="http://schemas.openxmlformats.org/package/2006/content-types">
  <Default Extension="rels" ContentType="application/vnd.openxmlformats-package.relationships+xml"/>
  <Default Extension="xml" ContentType="application/xml"/>
  <Default Extension="emf" ContentType="image/x-emf"/>
  <Default Extension="jpeg" ContentType="image/jpeg"/>
  <Default Extension="mp3" ContentType="audio/m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Lst>
  <p:sldSz type="screen4x3" cy="6858000" cx="9144000"/>
  <p:notesSz cx="6858000" cy="9144000"/>
  <p:defaultTextStyle>
    <a:defPPr>
      <a:defRPr lang="id-ID"/>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tableStyles" Target="tableStyles.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39" name=""/>
        <p:cNvGrpSpPr/>
        <p:nvPr/>
      </p:nvGrpSpPr>
      <p:grpSpPr>
        <a:xfrm>
          <a:off x="0" y="0"/>
          <a:ext cx="0" cy="0"/>
          <a:chOff x="0" y="0"/>
          <a:chExt cx="0" cy="0"/>
        </a:xfrm>
      </p:grpSpPr>
      <p:sp>
        <p:nvSpPr>
          <p:cNvPr id="1048657"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58"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59"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60"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61"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62"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0" name=""/>
        <p:cNvGrpSpPr/>
        <p:nvPr/>
      </p:nvGrpSpPr>
      <p:grpSpPr>
        <a:xfrm>
          <a:off x="0" y="0"/>
          <a:ext cx="0" cy="0"/>
          <a:chOff x="0" y="0"/>
          <a:chExt cx="0" cy="0"/>
        </a:xfrm>
      </p:grpSpPr>
      <p:sp>
        <p:nvSpPr>
          <p:cNvPr id="1048583"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4"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5" name="Title 4"/>
          <p:cNvSpPr>
            <a:spLocks noGrp="1"/>
          </p:cNvSpPr>
          <p:nvPr>
            <p:ph type="ctrTitle"/>
          </p:nvPr>
        </p:nvSpPr>
        <p:spPr>
          <a:xfrm>
            <a:off x="722376" y="1820206"/>
            <a:ext cx="7772400" cy="1828800"/>
          </a:xfrm>
        </p:spPr>
        <p:txBody>
          <a:bodyPr bIns="45720" lIns="45720" rIns="45720"/>
          <a:lstStyle>
            <a:lvl1pPr algn="r">
              <a:defRPr b="1" sz="4500">
                <a:solidFill>
                  <a:schemeClr val="accent1">
                    <a:tint val="88000"/>
                    <a:satMod val="150000"/>
                  </a:schemeClr>
                </a:solidFill>
                <a:effectLst>
                  <a:outerShdw algn="tl" blurRad="53975" dir="5400000" dist="22860" rotWithShape="0">
                    <a:srgbClr val="000000">
                      <a:alpha val="55000"/>
                    </a:srgbClr>
                  </a:outerShdw>
                </a:effectLst>
              </a:defRPr>
            </a:lvl1pPr>
          </a:lstStyle>
          <a:p>
            <a:r>
              <a:rPr kumimoji="0" lang="en-US" smtClean="0"/>
              <a:t>Click to edit Master title style</a:t>
            </a:r>
            <a:endParaRPr kumimoji="0" lang="en-US"/>
          </a:p>
        </p:txBody>
      </p:sp>
      <p:sp>
        <p:nvSpPr>
          <p:cNvPr id="1048586" name="Subtitle 19"/>
          <p:cNvSpPr>
            <a:spLocks noGrp="1"/>
          </p:cNvSpPr>
          <p:nvPr>
            <p:ph type="subTitle" idx="1"/>
          </p:nvPr>
        </p:nvSpPr>
        <p:spPr>
          <a:xfrm>
            <a:off x="722376" y="3685032"/>
            <a:ext cx="7772400" cy="914400"/>
          </a:xfrm>
        </p:spPr>
        <p:txBody>
          <a:bodyPr lIns="182880" tIns="0"/>
          <a:lstStyle>
            <a:lvl1pPr algn="r" indent="0" marL="36576">
              <a:spcBef>
                <a:spcPts val="0"/>
              </a:spcBef>
              <a:buNone/>
              <a:defRPr sz="2000">
                <a:solidFill>
                  <a:schemeClr val="bg2">
                    <a:shade val="25000"/>
                  </a:schemeClr>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sp>
        <p:nvSpPr>
          <p:cNvPr id="1048587" name="Date Placeholder 18"/>
          <p:cNvSpPr>
            <a:spLocks noGrp="1"/>
          </p:cNvSpPr>
          <p:nvPr>
            <p:ph type="dt" sz="half" idx="10"/>
          </p:nvPr>
        </p:nvSpPr>
        <p:spPr/>
        <p:txBody>
          <a:bodyPr/>
          <a:p>
            <a:fld id="{8C928060-4625-4B8B-A867-FF5D90B2277B}" type="datetimeFigureOut">
              <a:rPr lang="id-ID" smtClean="0"/>
              <a:t>28/10/2020</a:t>
            </a:fld>
            <a:endParaRPr lang="id-ID"/>
          </a:p>
        </p:txBody>
      </p:sp>
      <p:sp>
        <p:nvSpPr>
          <p:cNvPr id="1048588" name="Footer Placeholder 7"/>
          <p:cNvSpPr>
            <a:spLocks noGrp="1"/>
          </p:cNvSpPr>
          <p:nvPr>
            <p:ph type="ftr" sz="quarter" idx="11"/>
          </p:nvPr>
        </p:nvSpPr>
        <p:spPr/>
        <p:txBody>
          <a:bodyPr/>
          <a:p>
            <a:endParaRPr lang="id-ID"/>
          </a:p>
        </p:txBody>
      </p:sp>
      <p:sp>
        <p:nvSpPr>
          <p:cNvPr id="1048589" name="Slide Number Placeholder 10"/>
          <p:cNvSpPr>
            <a:spLocks noGrp="1"/>
          </p:cNvSpPr>
          <p:nvPr>
            <p:ph type="sldNum" sz="quarter" idx="12"/>
          </p:nvPr>
        </p:nvSpPr>
        <p:spPr/>
        <p:txBody>
          <a:bodyPr/>
          <a:p>
            <a:fld id="{3E33726F-92F9-45E7-B611-92A9C9A0ECA5}"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6" name=""/>
        <p:cNvGrpSpPr/>
        <p:nvPr/>
      </p:nvGrpSpPr>
      <p:grpSpPr>
        <a:xfrm>
          <a:off x="0" y="0"/>
          <a:ext cx="0" cy="0"/>
          <a:chOff x="0" y="0"/>
          <a:chExt cx="0" cy="0"/>
        </a:xfrm>
      </p:grpSpPr>
      <p:sp>
        <p:nvSpPr>
          <p:cNvPr id="1048646" name="Title 1"/>
          <p:cNvSpPr>
            <a:spLocks noGrp="1"/>
          </p:cNvSpPr>
          <p:nvPr>
            <p:ph type="title"/>
          </p:nvPr>
        </p:nvSpPr>
        <p:spPr>
          <a:xfrm>
            <a:off x="502920" y="4983480"/>
            <a:ext cx="8183880" cy="1051560"/>
          </a:xfrm>
        </p:spPr>
        <p:txBody>
          <a:bodyPr/>
          <a:p>
            <a:r>
              <a:rPr kumimoji="0" lang="en-US" smtClean="0"/>
              <a:t>Click to edit Master title style</a:t>
            </a:r>
            <a:endParaRPr kumimoji="0" lang="en-US"/>
          </a:p>
        </p:txBody>
      </p:sp>
      <p:sp>
        <p:nvSpPr>
          <p:cNvPr id="1048647" name="Vertical Text Placeholder 2"/>
          <p:cNvSpPr>
            <a:spLocks noGrp="1"/>
          </p:cNvSpPr>
          <p:nvPr>
            <p:ph type="body" orient="vert" idx="1"/>
          </p:nvPr>
        </p:nvSpPr>
        <p:spPr>
          <a:xfrm>
            <a:off x="502920" y="530352"/>
            <a:ext cx="8183880" cy="4187952"/>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48" name="Date Placeholder 3"/>
          <p:cNvSpPr>
            <a:spLocks noGrp="1"/>
          </p:cNvSpPr>
          <p:nvPr>
            <p:ph type="dt" sz="half" idx="10"/>
          </p:nvPr>
        </p:nvSpPr>
        <p:spPr/>
        <p:txBody>
          <a:bodyPr/>
          <a:p>
            <a:fld id="{8C928060-4625-4B8B-A867-FF5D90B2277B}" type="datetimeFigureOut">
              <a:rPr lang="id-ID" smtClean="0"/>
              <a:t>28/10/2020</a:t>
            </a:fld>
            <a:endParaRPr lang="id-ID"/>
          </a:p>
        </p:txBody>
      </p:sp>
      <p:sp>
        <p:nvSpPr>
          <p:cNvPr id="1048649" name="Footer Placeholder 4"/>
          <p:cNvSpPr>
            <a:spLocks noGrp="1"/>
          </p:cNvSpPr>
          <p:nvPr>
            <p:ph type="ftr" sz="quarter" idx="11"/>
          </p:nvPr>
        </p:nvSpPr>
        <p:spPr/>
        <p:txBody>
          <a:bodyPr/>
          <a:p>
            <a:endParaRPr lang="id-ID"/>
          </a:p>
        </p:txBody>
      </p:sp>
      <p:sp>
        <p:nvSpPr>
          <p:cNvPr id="1048650" name="Slide Number Placeholder 5"/>
          <p:cNvSpPr>
            <a:spLocks noGrp="1"/>
          </p:cNvSpPr>
          <p:nvPr>
            <p:ph type="sldNum" sz="quarter" idx="12"/>
          </p:nvPr>
        </p:nvSpPr>
        <p:spPr/>
        <p:txBody>
          <a:bodyPr/>
          <a:p>
            <a:fld id="{3E33726F-92F9-45E7-B611-92A9C9A0ECA5}"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2" name=""/>
        <p:cNvGrpSpPr/>
        <p:nvPr/>
      </p:nvGrpSpPr>
      <p:grpSpPr>
        <a:xfrm>
          <a:off x="0" y="0"/>
          <a:ext cx="0" cy="0"/>
          <a:chOff x="0" y="0"/>
          <a:chExt cx="0" cy="0"/>
        </a:xfrm>
      </p:grpSpPr>
      <p:sp>
        <p:nvSpPr>
          <p:cNvPr id="1048622" name="Vertical Title 1"/>
          <p:cNvSpPr>
            <a:spLocks noGrp="1"/>
          </p:cNvSpPr>
          <p:nvPr>
            <p:ph type="title" orient="vert"/>
          </p:nvPr>
        </p:nvSpPr>
        <p:spPr>
          <a:xfrm>
            <a:off x="6629400" y="533404"/>
            <a:ext cx="1981200" cy="5257799"/>
          </a:xfrm>
        </p:spPr>
        <p:txBody>
          <a:bodyPr vert="eaVert"/>
          <a:p>
            <a:r>
              <a:rPr kumimoji="0" lang="en-US" smtClean="0"/>
              <a:t>Click to edit Master title style</a:t>
            </a:r>
            <a:endParaRPr kumimoji="0" lang="en-US"/>
          </a:p>
        </p:txBody>
      </p:sp>
      <p:sp>
        <p:nvSpPr>
          <p:cNvPr id="1048623" name="Vertical Text Placeholder 2"/>
          <p:cNvSpPr>
            <a:spLocks noGrp="1"/>
          </p:cNvSpPr>
          <p:nvPr>
            <p:ph type="body" orient="vert" idx="1"/>
          </p:nvPr>
        </p:nvSpPr>
        <p:spPr>
          <a:xfrm>
            <a:off x="533400" y="533402"/>
            <a:ext cx="5943600" cy="5257801"/>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24" name="Date Placeholder 3"/>
          <p:cNvSpPr>
            <a:spLocks noGrp="1"/>
          </p:cNvSpPr>
          <p:nvPr>
            <p:ph type="dt" sz="half" idx="10"/>
          </p:nvPr>
        </p:nvSpPr>
        <p:spPr/>
        <p:txBody>
          <a:bodyPr/>
          <a:p>
            <a:fld id="{8C928060-4625-4B8B-A867-FF5D90B2277B}" type="datetimeFigureOut">
              <a:rPr lang="id-ID" smtClean="0"/>
              <a:t>28/10/2020</a:t>
            </a:fld>
            <a:endParaRPr lang="id-ID"/>
          </a:p>
        </p:txBody>
      </p:sp>
      <p:sp>
        <p:nvSpPr>
          <p:cNvPr id="1048625" name="Footer Placeholder 4"/>
          <p:cNvSpPr>
            <a:spLocks noGrp="1"/>
          </p:cNvSpPr>
          <p:nvPr>
            <p:ph type="ftr" sz="quarter" idx="11"/>
          </p:nvPr>
        </p:nvSpPr>
        <p:spPr/>
        <p:txBody>
          <a:bodyPr/>
          <a:p>
            <a:endParaRPr lang="id-ID"/>
          </a:p>
        </p:txBody>
      </p:sp>
      <p:sp>
        <p:nvSpPr>
          <p:cNvPr id="1048626" name="Slide Number Placeholder 5"/>
          <p:cNvSpPr>
            <a:spLocks noGrp="1"/>
          </p:cNvSpPr>
          <p:nvPr>
            <p:ph type="sldNum" sz="quarter" idx="12"/>
          </p:nvPr>
        </p:nvSpPr>
        <p:spPr/>
        <p:txBody>
          <a:bodyPr/>
          <a:p>
            <a:fld id="{3E33726F-92F9-45E7-B611-92A9C9A0ECA5}"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2" name=""/>
        <p:cNvGrpSpPr/>
        <p:nvPr/>
      </p:nvGrpSpPr>
      <p:grpSpPr>
        <a:xfrm>
          <a:off x="0" y="0"/>
          <a:ext cx="0" cy="0"/>
          <a:chOff x="0" y="0"/>
          <a:chExt cx="0" cy="0"/>
        </a:xfrm>
      </p:grpSpPr>
      <p:sp>
        <p:nvSpPr>
          <p:cNvPr id="1048592" name="Title 1"/>
          <p:cNvSpPr>
            <a:spLocks noGrp="1"/>
          </p:cNvSpPr>
          <p:nvPr>
            <p:ph type="title"/>
          </p:nvPr>
        </p:nvSpPr>
        <p:spPr>
          <a:xfrm>
            <a:off x="502920" y="4983480"/>
            <a:ext cx="8183880" cy="1051560"/>
          </a:xfrm>
        </p:spPr>
        <p:txBody>
          <a:bodyPr/>
          <a:p>
            <a:r>
              <a:rPr kumimoji="0" lang="en-US" smtClean="0"/>
              <a:t>Click to edit Master title style</a:t>
            </a:r>
            <a:endParaRPr kumimoji="0" lang="en-US"/>
          </a:p>
        </p:txBody>
      </p:sp>
      <p:sp>
        <p:nvSpPr>
          <p:cNvPr id="1048593" name="Content Placeholder 2"/>
          <p:cNvSpPr>
            <a:spLocks noGrp="1"/>
          </p:cNvSpPr>
          <p:nvPr>
            <p:ph idx="1"/>
          </p:nvPr>
        </p:nvSpPr>
        <p:spPr>
          <a:xfrm>
            <a:off x="502920" y="530352"/>
            <a:ext cx="8183880" cy="4187952"/>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594" name="Date Placeholder 3"/>
          <p:cNvSpPr>
            <a:spLocks noGrp="1"/>
          </p:cNvSpPr>
          <p:nvPr>
            <p:ph type="dt" sz="half" idx="10"/>
          </p:nvPr>
        </p:nvSpPr>
        <p:spPr/>
        <p:txBody>
          <a:bodyPr/>
          <a:p>
            <a:fld id="{8C928060-4625-4B8B-A867-FF5D90B2277B}" type="datetimeFigureOut">
              <a:rPr lang="id-ID" smtClean="0"/>
              <a:t>28/10/2020</a:t>
            </a:fld>
            <a:endParaRPr lang="id-ID"/>
          </a:p>
        </p:txBody>
      </p:sp>
      <p:sp>
        <p:nvSpPr>
          <p:cNvPr id="1048595" name="Footer Placeholder 4"/>
          <p:cNvSpPr>
            <a:spLocks noGrp="1"/>
          </p:cNvSpPr>
          <p:nvPr>
            <p:ph type="ftr" sz="quarter" idx="11"/>
          </p:nvPr>
        </p:nvSpPr>
        <p:spPr/>
        <p:txBody>
          <a:bodyPr/>
          <a:p>
            <a:endParaRPr lang="id-ID"/>
          </a:p>
        </p:txBody>
      </p:sp>
      <p:sp>
        <p:nvSpPr>
          <p:cNvPr id="1048596" name="Slide Number Placeholder 5"/>
          <p:cNvSpPr>
            <a:spLocks noGrp="1"/>
          </p:cNvSpPr>
          <p:nvPr>
            <p:ph type="sldNum" sz="quarter" idx="12"/>
          </p:nvPr>
        </p:nvSpPr>
        <p:spPr/>
        <p:txBody>
          <a:bodyPr/>
          <a:p>
            <a:fld id="{3E33726F-92F9-45E7-B611-92A9C9A0ECA5}"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spTree>
      <p:nvGrpSpPr>
        <p:cNvPr id="35" name=""/>
        <p:cNvGrpSpPr/>
        <p:nvPr/>
      </p:nvGrpSpPr>
      <p:grpSpPr>
        <a:xfrm>
          <a:off x="0" y="0"/>
          <a:ext cx="0" cy="0"/>
          <a:chOff x="0" y="0"/>
          <a:chExt cx="0" cy="0"/>
        </a:xfrm>
      </p:grpSpPr>
      <p:sp>
        <p:nvSpPr>
          <p:cNvPr id="1048639"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40"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41" name="Title 1"/>
          <p:cNvSpPr>
            <a:spLocks noGrp="1"/>
          </p:cNvSpPr>
          <p:nvPr>
            <p:ph type="title"/>
          </p:nvPr>
        </p:nvSpPr>
        <p:spPr>
          <a:xfrm>
            <a:off x="468344" y="4928616"/>
            <a:ext cx="8183880" cy="676656"/>
          </a:xfrm>
        </p:spPr>
        <p:txBody>
          <a:bodyPr anchor="b" bIns="0" lIns="91440"/>
          <a:lstStyle>
            <a:lvl1pPr algn="l">
              <a:buNone/>
              <a:defRPr baseline="0" b="0" cap="none" sz="3600">
                <a:solidFill>
                  <a:schemeClr val="bg2">
                    <a:shade val="25000"/>
                  </a:schemeClr>
                </a:solidFill>
                <a:effectLst/>
              </a:defRPr>
            </a:lvl1pPr>
          </a:lstStyle>
          <a:p>
            <a:r>
              <a:rPr kumimoji="0" lang="en-US" smtClean="0"/>
              <a:t>Click to edit Master title style</a:t>
            </a:r>
            <a:endParaRPr kumimoji="0" lang="en-US"/>
          </a:p>
        </p:txBody>
      </p:sp>
      <p:sp>
        <p:nvSpPr>
          <p:cNvPr id="1048642" name="Text Placeholder 2"/>
          <p:cNvSpPr>
            <a:spLocks noGrp="1"/>
          </p:cNvSpPr>
          <p:nvPr>
            <p:ph type="body" idx="1"/>
          </p:nvPr>
        </p:nvSpPr>
        <p:spPr>
          <a:xfrm>
            <a:off x="468344" y="5624484"/>
            <a:ext cx="8183880" cy="420624"/>
          </a:xfrm>
        </p:spPr>
        <p:txBody>
          <a:bodyPr anchor="t" lIns="118872" tIns="0"/>
          <a:lstStyle>
            <a:lvl1pPr algn="l" indent="0" marL="0" marR="36576">
              <a:spcBef>
                <a:spcPts val="0"/>
              </a:spcBef>
              <a:spcAft>
                <a:spcPts val="0"/>
              </a:spcAft>
              <a:buNone/>
              <a:defRPr b="0" sz="180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8643" name="Date Placeholder 3"/>
          <p:cNvSpPr>
            <a:spLocks noGrp="1"/>
          </p:cNvSpPr>
          <p:nvPr>
            <p:ph type="dt" sz="half" idx="10"/>
          </p:nvPr>
        </p:nvSpPr>
        <p:spPr/>
        <p:txBody>
          <a:bodyPr/>
          <a:p>
            <a:fld id="{8C928060-4625-4B8B-A867-FF5D90B2277B}" type="datetimeFigureOut">
              <a:rPr lang="id-ID" smtClean="0"/>
              <a:t>28/10/2020</a:t>
            </a:fld>
            <a:endParaRPr lang="id-ID"/>
          </a:p>
        </p:txBody>
      </p:sp>
      <p:sp>
        <p:nvSpPr>
          <p:cNvPr id="1048644" name="Footer Placeholder 4"/>
          <p:cNvSpPr>
            <a:spLocks noGrp="1"/>
          </p:cNvSpPr>
          <p:nvPr>
            <p:ph type="ftr" sz="quarter" idx="11"/>
          </p:nvPr>
        </p:nvSpPr>
        <p:spPr/>
        <p:txBody>
          <a:bodyPr/>
          <a:p>
            <a:endParaRPr lang="id-ID"/>
          </a:p>
        </p:txBody>
      </p:sp>
      <p:sp>
        <p:nvSpPr>
          <p:cNvPr id="1048645" name="Slide Number Placeholder 5"/>
          <p:cNvSpPr>
            <a:spLocks noGrp="1"/>
          </p:cNvSpPr>
          <p:nvPr>
            <p:ph type="sldNum" sz="quarter" idx="12"/>
          </p:nvPr>
        </p:nvSpPr>
        <p:spPr/>
        <p:txBody>
          <a:bodyPr/>
          <a:p>
            <a:fld id="{3E33726F-92F9-45E7-B611-92A9C9A0ECA5}"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9" name=""/>
        <p:cNvGrpSpPr/>
        <p:nvPr/>
      </p:nvGrpSpPr>
      <p:grpSpPr>
        <a:xfrm>
          <a:off x="0" y="0"/>
          <a:ext cx="0" cy="0"/>
          <a:chOff x="0" y="0"/>
          <a:chExt cx="0" cy="0"/>
        </a:xfrm>
      </p:grpSpPr>
      <p:sp>
        <p:nvSpPr>
          <p:cNvPr id="1048604" name="Title 1"/>
          <p:cNvSpPr>
            <a:spLocks noGrp="1"/>
          </p:cNvSpPr>
          <p:nvPr>
            <p:ph type="title"/>
          </p:nvPr>
        </p:nvSpPr>
        <p:spPr/>
        <p:txBody>
          <a:bodyPr/>
          <a:p>
            <a:r>
              <a:rPr kumimoji="0" lang="en-US" smtClean="0"/>
              <a:t>Click to edit Master title style</a:t>
            </a:r>
            <a:endParaRPr kumimoji="0" lang="en-US"/>
          </a:p>
        </p:txBody>
      </p:sp>
      <p:sp>
        <p:nvSpPr>
          <p:cNvPr id="1048605"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06"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07" name="Date Placeholder 4"/>
          <p:cNvSpPr>
            <a:spLocks noGrp="1"/>
          </p:cNvSpPr>
          <p:nvPr>
            <p:ph type="dt" sz="half" idx="10"/>
          </p:nvPr>
        </p:nvSpPr>
        <p:spPr/>
        <p:txBody>
          <a:bodyPr/>
          <a:p>
            <a:fld id="{8C928060-4625-4B8B-A867-FF5D90B2277B}" type="datetimeFigureOut">
              <a:rPr lang="id-ID" smtClean="0"/>
              <a:t>28/10/2020</a:t>
            </a:fld>
            <a:endParaRPr lang="id-ID"/>
          </a:p>
        </p:txBody>
      </p:sp>
      <p:sp>
        <p:nvSpPr>
          <p:cNvPr id="1048608" name="Footer Placeholder 5"/>
          <p:cNvSpPr>
            <a:spLocks noGrp="1"/>
          </p:cNvSpPr>
          <p:nvPr>
            <p:ph type="ftr" sz="quarter" idx="11"/>
          </p:nvPr>
        </p:nvSpPr>
        <p:spPr/>
        <p:txBody>
          <a:bodyPr/>
          <a:p>
            <a:endParaRPr lang="id-ID"/>
          </a:p>
        </p:txBody>
      </p:sp>
      <p:sp>
        <p:nvSpPr>
          <p:cNvPr id="1048609" name="Slide Number Placeholder 6"/>
          <p:cNvSpPr>
            <a:spLocks noGrp="1"/>
          </p:cNvSpPr>
          <p:nvPr>
            <p:ph type="sldNum" sz="quarter" idx="12"/>
          </p:nvPr>
        </p:nvSpPr>
        <p:spPr/>
        <p:txBody>
          <a:bodyPr/>
          <a:p>
            <a:fld id="{3E33726F-92F9-45E7-B611-92A9C9A0ECA5}"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0" name=""/>
        <p:cNvGrpSpPr/>
        <p:nvPr/>
      </p:nvGrpSpPr>
      <p:grpSpPr>
        <a:xfrm>
          <a:off x="0" y="0"/>
          <a:ext cx="0" cy="0"/>
          <a:chOff x="0" y="0"/>
          <a:chExt cx="0" cy="0"/>
        </a:xfrm>
      </p:grpSpPr>
      <p:sp>
        <p:nvSpPr>
          <p:cNvPr id="1048610"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1048611" name="Text Placeholder 2"/>
          <p:cNvSpPr>
            <a:spLocks noGrp="1"/>
          </p:cNvSpPr>
          <p:nvPr>
            <p:ph type="body" idx="1"/>
          </p:nvPr>
        </p:nvSpPr>
        <p:spPr>
          <a:xfrm>
            <a:off x="607224" y="579438"/>
            <a:ext cx="3931920" cy="792162"/>
          </a:xfrm>
        </p:spPr>
        <p:txBody>
          <a:bodyPr anchor="ctr" lIns="146304"/>
          <a:lstStyle>
            <a:lvl1pPr algn="l" indent="0" marL="0">
              <a:buNone/>
              <a:defRPr b="1" sz="2400">
                <a:solidFill>
                  <a:schemeClr val="tx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612" name="Text Placeholder 3"/>
          <p:cNvSpPr>
            <a:spLocks noGrp="1"/>
          </p:cNvSpPr>
          <p:nvPr>
            <p:ph type="body" sz="half" idx="3"/>
          </p:nvPr>
        </p:nvSpPr>
        <p:spPr>
          <a:xfrm>
            <a:off x="4652169" y="579438"/>
            <a:ext cx="3931920" cy="792162"/>
          </a:xfrm>
        </p:spPr>
        <p:txBody>
          <a:bodyPr anchor="ctr" lIns="137160"/>
          <a:lstStyle>
            <a:lvl1pPr algn="l" indent="0" marL="0">
              <a:buNone/>
              <a:defRPr b="1" sz="2400">
                <a:solidFill>
                  <a:schemeClr val="tx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613"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14"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15" name="Date Placeholder 6"/>
          <p:cNvSpPr>
            <a:spLocks noGrp="1"/>
          </p:cNvSpPr>
          <p:nvPr>
            <p:ph type="dt" sz="half" idx="10"/>
          </p:nvPr>
        </p:nvSpPr>
        <p:spPr/>
        <p:txBody>
          <a:bodyPr/>
          <a:p>
            <a:fld id="{8C928060-4625-4B8B-A867-FF5D90B2277B}" type="datetimeFigureOut">
              <a:rPr lang="id-ID" smtClean="0"/>
              <a:t>28/10/2020</a:t>
            </a:fld>
            <a:endParaRPr lang="id-ID"/>
          </a:p>
        </p:txBody>
      </p:sp>
      <p:sp>
        <p:nvSpPr>
          <p:cNvPr id="1048616" name="Footer Placeholder 7"/>
          <p:cNvSpPr>
            <a:spLocks noGrp="1"/>
          </p:cNvSpPr>
          <p:nvPr>
            <p:ph type="ftr" sz="quarter" idx="11"/>
          </p:nvPr>
        </p:nvSpPr>
        <p:spPr/>
        <p:txBody>
          <a:bodyPr/>
          <a:p>
            <a:endParaRPr lang="id-ID"/>
          </a:p>
        </p:txBody>
      </p:sp>
      <p:sp>
        <p:nvSpPr>
          <p:cNvPr id="1048617" name="Slide Number Placeholder 8"/>
          <p:cNvSpPr>
            <a:spLocks noGrp="1"/>
          </p:cNvSpPr>
          <p:nvPr>
            <p:ph type="sldNum" sz="quarter" idx="12"/>
          </p:nvPr>
        </p:nvSpPr>
        <p:spPr/>
        <p:txBody>
          <a:bodyPr/>
          <a:p>
            <a:fld id="{3E33726F-92F9-45E7-B611-92A9C9A0ECA5}"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1" name=""/>
        <p:cNvGrpSpPr/>
        <p:nvPr/>
      </p:nvGrpSpPr>
      <p:grpSpPr>
        <a:xfrm>
          <a:off x="0" y="0"/>
          <a:ext cx="0" cy="0"/>
          <a:chOff x="0" y="0"/>
          <a:chExt cx="0" cy="0"/>
        </a:xfrm>
      </p:grpSpPr>
      <p:sp>
        <p:nvSpPr>
          <p:cNvPr id="1048618" name="Title 1"/>
          <p:cNvSpPr>
            <a:spLocks noGrp="1"/>
          </p:cNvSpPr>
          <p:nvPr>
            <p:ph type="title"/>
          </p:nvPr>
        </p:nvSpPr>
        <p:spPr/>
        <p:txBody>
          <a:bodyPr/>
          <a:p>
            <a:r>
              <a:rPr kumimoji="0" lang="en-US" smtClean="0"/>
              <a:t>Click to edit Master title style</a:t>
            </a:r>
            <a:endParaRPr kumimoji="0" lang="en-US"/>
          </a:p>
        </p:txBody>
      </p:sp>
      <p:sp>
        <p:nvSpPr>
          <p:cNvPr id="1048619" name="Date Placeholder 2"/>
          <p:cNvSpPr>
            <a:spLocks noGrp="1"/>
          </p:cNvSpPr>
          <p:nvPr>
            <p:ph type="dt" sz="half" idx="10"/>
          </p:nvPr>
        </p:nvSpPr>
        <p:spPr/>
        <p:txBody>
          <a:bodyPr/>
          <a:p>
            <a:fld id="{8C928060-4625-4B8B-A867-FF5D90B2277B}" type="datetimeFigureOut">
              <a:rPr lang="id-ID" smtClean="0"/>
              <a:t>28/10/2020</a:t>
            </a:fld>
            <a:endParaRPr lang="id-ID"/>
          </a:p>
        </p:txBody>
      </p:sp>
      <p:sp>
        <p:nvSpPr>
          <p:cNvPr id="1048620" name="Footer Placeholder 3"/>
          <p:cNvSpPr>
            <a:spLocks noGrp="1"/>
          </p:cNvSpPr>
          <p:nvPr>
            <p:ph type="ftr" sz="quarter" idx="11"/>
          </p:nvPr>
        </p:nvSpPr>
        <p:spPr/>
        <p:txBody>
          <a:bodyPr/>
          <a:p>
            <a:endParaRPr lang="id-ID"/>
          </a:p>
        </p:txBody>
      </p:sp>
      <p:sp>
        <p:nvSpPr>
          <p:cNvPr id="1048621" name="Slide Number Placeholder 4"/>
          <p:cNvSpPr>
            <a:spLocks noGrp="1"/>
          </p:cNvSpPr>
          <p:nvPr>
            <p:ph type="sldNum" sz="quarter" idx="12"/>
          </p:nvPr>
        </p:nvSpPr>
        <p:spPr/>
        <p:txBody>
          <a:bodyPr/>
          <a:p>
            <a:fld id="{3E33726F-92F9-45E7-B611-92A9C9A0ECA5}"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33" name=""/>
        <p:cNvGrpSpPr/>
        <p:nvPr/>
      </p:nvGrpSpPr>
      <p:grpSpPr>
        <a:xfrm>
          <a:off x="0" y="0"/>
          <a:ext cx="0" cy="0"/>
          <a:chOff x="0" y="0"/>
          <a:chExt cx="0" cy="0"/>
        </a:xfrm>
      </p:grpSpPr>
      <p:sp>
        <p:nvSpPr>
          <p:cNvPr id="104862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28" name="Date Placeholder 1"/>
          <p:cNvSpPr>
            <a:spLocks noGrp="1"/>
          </p:cNvSpPr>
          <p:nvPr>
            <p:ph type="dt" sz="half" idx="10"/>
          </p:nvPr>
        </p:nvSpPr>
        <p:spPr/>
        <p:txBody>
          <a:bodyPr/>
          <a:p>
            <a:fld id="{8C928060-4625-4B8B-A867-FF5D90B2277B}" type="datetimeFigureOut">
              <a:rPr lang="id-ID" smtClean="0"/>
              <a:t>28/10/2020</a:t>
            </a:fld>
            <a:endParaRPr lang="id-ID"/>
          </a:p>
        </p:txBody>
      </p:sp>
      <p:sp>
        <p:nvSpPr>
          <p:cNvPr id="1048629" name="Footer Placeholder 2"/>
          <p:cNvSpPr>
            <a:spLocks noGrp="1"/>
          </p:cNvSpPr>
          <p:nvPr>
            <p:ph type="ftr" sz="quarter" idx="11"/>
          </p:nvPr>
        </p:nvSpPr>
        <p:spPr/>
        <p:txBody>
          <a:bodyPr/>
          <a:p>
            <a:endParaRPr lang="id-ID"/>
          </a:p>
        </p:txBody>
      </p:sp>
      <p:sp>
        <p:nvSpPr>
          <p:cNvPr id="1048630" name="Slide Number Placeholder 3"/>
          <p:cNvSpPr>
            <a:spLocks noGrp="1"/>
          </p:cNvSpPr>
          <p:nvPr>
            <p:ph type="sldNum" sz="quarter" idx="12"/>
          </p:nvPr>
        </p:nvSpPr>
        <p:spPr/>
        <p:txBody>
          <a:bodyPr/>
          <a:p>
            <a:fld id="{3E33726F-92F9-45E7-B611-92A9C9A0ECA5}"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37" name=""/>
        <p:cNvGrpSpPr/>
        <p:nvPr/>
      </p:nvGrpSpPr>
      <p:grpSpPr>
        <a:xfrm>
          <a:off x="0" y="0"/>
          <a:ext cx="0" cy="0"/>
          <a:chOff x="0" y="0"/>
          <a:chExt cx="0" cy="0"/>
        </a:xfrm>
      </p:grpSpPr>
      <p:sp>
        <p:nvSpPr>
          <p:cNvPr id="1048651" name="Title 1"/>
          <p:cNvSpPr>
            <a:spLocks noGrp="1"/>
          </p:cNvSpPr>
          <p:nvPr>
            <p:ph type="title"/>
          </p:nvPr>
        </p:nvSpPr>
        <p:spPr>
          <a:xfrm>
            <a:off x="5538784" y="533400"/>
            <a:ext cx="2971800" cy="914400"/>
          </a:xfrm>
        </p:spPr>
        <p:txBody>
          <a:bodyPr anchor="b"/>
          <a:lstStyle>
            <a:lvl1pPr algn="l">
              <a:buNone/>
              <a:defRPr b="1" sz="2200">
                <a:solidFill>
                  <a:schemeClr val="accent1"/>
                </a:solidFill>
              </a:defRPr>
            </a:lvl1pPr>
          </a:lstStyle>
          <a:p>
            <a:r>
              <a:rPr kumimoji="0" lang="en-US" smtClean="0"/>
              <a:t>Click to edit Master title style</a:t>
            </a:r>
            <a:endParaRPr kumimoji="0" lang="en-US"/>
          </a:p>
        </p:txBody>
      </p:sp>
      <p:sp>
        <p:nvSpPr>
          <p:cNvPr id="1048652" name="Text Placeholder 2"/>
          <p:cNvSpPr>
            <a:spLocks noGrp="1"/>
          </p:cNvSpPr>
          <p:nvPr>
            <p:ph type="body" idx="2"/>
          </p:nvPr>
        </p:nvSpPr>
        <p:spPr>
          <a:xfrm>
            <a:off x="5538847" y="1447802"/>
            <a:ext cx="2971800" cy="4206112"/>
          </a:xfrm>
        </p:spPr>
        <p:txBody>
          <a:bodyPr lIns="91440"/>
          <a:lstStyle>
            <a:lvl1pPr indent="0" marL="18288" marR="18288">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53"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lvl6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54" name="Date Placeholder 4"/>
          <p:cNvSpPr>
            <a:spLocks noGrp="1"/>
          </p:cNvSpPr>
          <p:nvPr>
            <p:ph type="dt" sz="half" idx="10"/>
          </p:nvPr>
        </p:nvSpPr>
        <p:spPr/>
        <p:txBody>
          <a:bodyPr/>
          <a:p>
            <a:fld id="{8C928060-4625-4B8B-A867-FF5D90B2277B}" type="datetimeFigureOut">
              <a:rPr lang="id-ID" smtClean="0"/>
              <a:t>28/10/2020</a:t>
            </a:fld>
            <a:endParaRPr lang="id-ID"/>
          </a:p>
        </p:txBody>
      </p:sp>
      <p:sp>
        <p:nvSpPr>
          <p:cNvPr id="1048655" name="Footer Placeholder 5"/>
          <p:cNvSpPr>
            <a:spLocks noGrp="1"/>
          </p:cNvSpPr>
          <p:nvPr>
            <p:ph type="ftr" sz="quarter" idx="11"/>
          </p:nvPr>
        </p:nvSpPr>
        <p:spPr/>
        <p:txBody>
          <a:bodyPr/>
          <a:p>
            <a:endParaRPr lang="id-ID"/>
          </a:p>
        </p:txBody>
      </p:sp>
      <p:sp>
        <p:nvSpPr>
          <p:cNvPr id="1048656" name="Slide Number Placeholder 6"/>
          <p:cNvSpPr>
            <a:spLocks noGrp="1"/>
          </p:cNvSpPr>
          <p:nvPr>
            <p:ph type="sldNum" sz="quarter" idx="12"/>
          </p:nvPr>
        </p:nvSpPr>
        <p:spPr/>
        <p:txBody>
          <a:bodyPr/>
          <a:p>
            <a:fld id="{3E33726F-92F9-45E7-B611-92A9C9A0ECA5}"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34" name=""/>
        <p:cNvGrpSpPr/>
        <p:nvPr/>
      </p:nvGrpSpPr>
      <p:grpSpPr>
        <a:xfrm>
          <a:off x="0" y="0"/>
          <a:ext cx="0" cy="0"/>
          <a:chOff x="0" y="0"/>
          <a:chExt cx="0" cy="0"/>
        </a:xfrm>
      </p:grpSpPr>
      <p:sp>
        <p:nvSpPr>
          <p:cNvPr id="1048631"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32"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33" name="Title 1"/>
          <p:cNvSpPr>
            <a:spLocks noGrp="1"/>
          </p:cNvSpPr>
          <p:nvPr>
            <p:ph type="title"/>
          </p:nvPr>
        </p:nvSpPr>
        <p:spPr>
          <a:xfrm>
            <a:off x="457200" y="5012056"/>
            <a:ext cx="8229600" cy="1051560"/>
          </a:xfrm>
        </p:spPr>
        <p:txBody>
          <a:bodyPr anchor="t"/>
          <a:lstStyle>
            <a:lvl1pPr algn="l">
              <a:buNone/>
              <a:defRPr b="0" sz="3600">
                <a:solidFill>
                  <a:schemeClr val="bg2">
                    <a:shade val="25000"/>
                  </a:schemeClr>
                </a:solidFill>
                <a:effectLst/>
              </a:defRPr>
            </a:lvl1pPr>
          </a:lstStyle>
          <a:p>
            <a:r>
              <a:rPr kumimoji="0" lang="en-US" smtClean="0"/>
              <a:t>Click to edit Master title style</a:t>
            </a:r>
            <a:endParaRPr kumimoji="0" lang="en-US"/>
          </a:p>
        </p:txBody>
      </p:sp>
      <p:sp>
        <p:nvSpPr>
          <p:cNvPr id="1048634" name="Text Placeholder 3"/>
          <p:cNvSpPr>
            <a:spLocks noGrp="1"/>
          </p:cNvSpPr>
          <p:nvPr>
            <p:ph type="body" sz="half" idx="2"/>
          </p:nvPr>
        </p:nvSpPr>
        <p:spPr bwMode="grayWhite">
          <a:xfrm>
            <a:off x="6462712" y="533400"/>
            <a:ext cx="2240280" cy="4211480"/>
          </a:xfrm>
        </p:spPr>
        <p:txBody>
          <a:bodyPr lIns="91440"/>
          <a:lstStyle>
            <a:lvl1pPr algn="l" indent="0" marL="45720">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635" name="Date Placeholder 4"/>
          <p:cNvSpPr>
            <a:spLocks noGrp="1"/>
          </p:cNvSpPr>
          <p:nvPr>
            <p:ph type="dt" sz="half" idx="10"/>
          </p:nvPr>
        </p:nvSpPr>
        <p:spPr/>
        <p:txBody>
          <a:bodyPr/>
          <a:p>
            <a:fld id="{8C928060-4625-4B8B-A867-FF5D90B2277B}" type="datetimeFigureOut">
              <a:rPr lang="id-ID" smtClean="0"/>
              <a:t>28/10/2020</a:t>
            </a:fld>
            <a:endParaRPr lang="id-ID"/>
          </a:p>
        </p:txBody>
      </p:sp>
      <p:sp>
        <p:nvSpPr>
          <p:cNvPr id="1048636" name="Footer Placeholder 5"/>
          <p:cNvSpPr>
            <a:spLocks noGrp="1"/>
          </p:cNvSpPr>
          <p:nvPr>
            <p:ph type="ftr" sz="quarter" idx="11"/>
          </p:nvPr>
        </p:nvSpPr>
        <p:spPr/>
        <p:txBody>
          <a:bodyPr/>
          <a:p>
            <a:endParaRPr lang="id-ID"/>
          </a:p>
        </p:txBody>
      </p:sp>
      <p:sp>
        <p:nvSpPr>
          <p:cNvPr id="1048637" name="Slide Number Placeholder 6"/>
          <p:cNvSpPr>
            <a:spLocks noGrp="1"/>
          </p:cNvSpPr>
          <p:nvPr>
            <p:ph type="sldNum" sz="quarter" idx="12"/>
          </p:nvPr>
        </p:nvSpPr>
        <p:spPr/>
        <p:txBody>
          <a:bodyPr/>
          <a:p>
            <a:fld id="{3E33726F-92F9-45E7-B611-92A9C9A0ECA5}" type="slidenum">
              <a:rPr lang="id-ID" smtClean="0"/>
              <a:t>‹#›</a:t>
            </a:fld>
            <a:endParaRPr lang="id-ID"/>
          </a:p>
        </p:txBody>
      </p:sp>
      <p:sp>
        <p:nvSpPr>
          <p:cNvPr id="1048638"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indent="0" marL="0">
              <a:buNone/>
              <a:defRPr sz="3200"/>
            </a:lvl1pPr>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8" name=""/>
        <p:cNvGrpSpPr/>
        <p:nvPr/>
      </p:nvGrpSpPr>
      <p:grpSpPr>
        <a:xfrm>
          <a:off x="0" y="0"/>
          <a:ext cx="0" cy="0"/>
          <a:chOff x="0" y="0"/>
          <a:chExt cx="0" cy="0"/>
        </a:xfrm>
      </p:grpSpPr>
      <p:sp>
        <p:nvSpPr>
          <p:cNvPr id="1048576"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77"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78" name="Title Placeholder 12"/>
          <p:cNvSpPr>
            <a:spLocks noGrp="1"/>
          </p:cNvSpPr>
          <p:nvPr>
            <p:ph type="title"/>
          </p:nvPr>
        </p:nvSpPr>
        <p:spPr>
          <a:xfrm>
            <a:off x="502920" y="4985590"/>
            <a:ext cx="8183880" cy="1051560"/>
          </a:xfrm>
          <a:prstGeom prst="rect"/>
        </p:spPr>
        <p:txBody>
          <a:bodyPr anchor="b" vert="horz">
            <a:normAutofit/>
          </a:bodyPr>
          <a:p>
            <a:r>
              <a:rPr kumimoji="0" lang="en-US" smtClean="0"/>
              <a:t>Click to edit Master title style</a:t>
            </a:r>
            <a:endParaRPr kumimoji="0" lang="en-US"/>
          </a:p>
        </p:txBody>
      </p:sp>
      <p:sp>
        <p:nvSpPr>
          <p:cNvPr id="1048579" name="Text Placeholder 3"/>
          <p:cNvSpPr>
            <a:spLocks noGrp="1"/>
          </p:cNvSpPr>
          <p:nvPr>
            <p:ph type="body" idx="1"/>
          </p:nvPr>
        </p:nvSpPr>
        <p:spPr>
          <a:xfrm>
            <a:off x="502920" y="530352"/>
            <a:ext cx="8183880" cy="4187952"/>
          </a:xfrm>
          <a:prstGeom prst="rect"/>
        </p:spPr>
        <p:txBody>
          <a:bodyPr lIns="182880" tIns="91440"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80" name="Date Placeholder 24"/>
          <p:cNvSpPr>
            <a:spLocks noGrp="1"/>
          </p:cNvSpPr>
          <p:nvPr>
            <p:ph type="dt" sz="half" idx="2"/>
          </p:nvPr>
        </p:nvSpPr>
        <p:spPr>
          <a:xfrm>
            <a:off x="3776328" y="6111875"/>
            <a:ext cx="2286000" cy="365125"/>
          </a:xfrm>
          <a:prstGeom prst="rect"/>
        </p:spPr>
        <p:txBody>
          <a:bodyPr anchor="b" vert="horz"/>
          <a:lstStyle>
            <a:lvl1pPr algn="r" eaLnBrk="1" hangingPunct="1" latinLnBrk="0">
              <a:defRPr sz="1000" kumimoji="0">
                <a:solidFill>
                  <a:schemeClr val="bg2">
                    <a:shade val="50000"/>
                  </a:schemeClr>
                </a:solidFill>
              </a:defRPr>
            </a:lvl1pPr>
          </a:lstStyle>
          <a:p>
            <a:fld id="{8C928060-4625-4B8B-A867-FF5D90B2277B}" type="datetimeFigureOut">
              <a:rPr lang="id-ID" smtClean="0"/>
              <a:t>28/10/2020</a:t>
            </a:fld>
            <a:endParaRPr lang="id-ID"/>
          </a:p>
        </p:txBody>
      </p:sp>
      <p:sp>
        <p:nvSpPr>
          <p:cNvPr id="1048581" name="Footer Placeholder 17"/>
          <p:cNvSpPr>
            <a:spLocks noGrp="1"/>
          </p:cNvSpPr>
          <p:nvPr>
            <p:ph type="ftr" sz="quarter" idx="3"/>
          </p:nvPr>
        </p:nvSpPr>
        <p:spPr>
          <a:xfrm>
            <a:off x="6062328" y="6111875"/>
            <a:ext cx="2286000" cy="365125"/>
          </a:xfrm>
          <a:prstGeom prst="rect"/>
        </p:spPr>
        <p:txBody>
          <a:bodyPr anchor="b" vert="horz"/>
          <a:lstStyle>
            <a:lvl1pPr algn="l" eaLnBrk="1" hangingPunct="1" latinLnBrk="0">
              <a:defRPr sz="1000" kumimoji="0">
                <a:solidFill>
                  <a:schemeClr val="bg2">
                    <a:shade val="50000"/>
                  </a:schemeClr>
                </a:solidFill>
              </a:defRPr>
            </a:lvl1pPr>
          </a:lstStyle>
          <a:p>
            <a:endParaRPr lang="id-ID"/>
          </a:p>
        </p:txBody>
      </p:sp>
      <p:sp>
        <p:nvSpPr>
          <p:cNvPr id="1048582" name="Slide Number Placeholder 4"/>
          <p:cNvSpPr>
            <a:spLocks noGrp="1"/>
          </p:cNvSpPr>
          <p:nvPr>
            <p:ph type="sldNum" sz="quarter" idx="4"/>
          </p:nvPr>
        </p:nvSpPr>
        <p:spPr>
          <a:xfrm>
            <a:off x="8348328" y="6111875"/>
            <a:ext cx="457200" cy="365125"/>
          </a:xfrm>
          <a:prstGeom prst="rect"/>
        </p:spPr>
        <p:txBody>
          <a:bodyPr anchor="b" vert="horz"/>
          <a:lstStyle>
            <a:lvl1pPr algn="r" eaLnBrk="1" hangingPunct="1" latinLnBrk="0">
              <a:defRPr sz="1000" kumimoji="0">
                <a:solidFill>
                  <a:schemeClr val="bg2">
                    <a:shade val="50000"/>
                  </a:schemeClr>
                </a:solidFill>
              </a:defRPr>
            </a:lvl1pPr>
          </a:lstStyle>
          <a:p>
            <a:fld id="{3E33726F-92F9-45E7-B611-92A9C9A0ECA5}" type="slidenum">
              <a:rPr lang="id-ID" smtClean="0"/>
              <a:t>‹#›</a:t>
            </a:fld>
            <a:endParaRPr lang="id-ID"/>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eaLnBrk="1" hangingPunct="1" latinLnBrk="0" rtl="0">
        <a:spcBef>
          <a:spcPct val="0"/>
        </a:spcBef>
        <a:buNone/>
        <a:defRPr b="1" sz="3600" kern="1200" kumimoji="0">
          <a:solidFill>
            <a:schemeClr val="accent1">
              <a:tint val="88000"/>
              <a:satMod val="150000"/>
            </a:schemeClr>
          </a:solidFill>
          <a:effectLst>
            <a:outerShdw algn="tl" blurRad="53975" dir="5400000" dist="22860" rotWithShape="0">
              <a:srgbClr val="000000">
                <a:alpha val="55000"/>
              </a:srgbClr>
            </a:outerShdw>
          </a:effectLst>
          <a:latin typeface="+mj-lt"/>
          <a:ea typeface="+mj-ea"/>
          <a:cs typeface="+mj-cs"/>
        </a:defRPr>
      </a:lvl1pPr>
    </p:titleStyle>
    <p:bodyStyle>
      <a:lvl1pPr algn="l" eaLnBrk="1" hangingPunct="1" indent="-265176" latinLnBrk="0" marL="265176" rtl="0">
        <a:spcBef>
          <a:spcPts val="250"/>
        </a:spcBef>
        <a:buClr>
          <a:schemeClr val="accent1"/>
        </a:buClr>
        <a:buSzPct val="80000"/>
        <a:buFont typeface="Wingdings 2"/>
        <a:buChar char=""/>
        <a:defRPr sz="2800" kern="1200" kumimoji="0">
          <a:solidFill>
            <a:schemeClr val="tx1"/>
          </a:solidFill>
          <a:effectLst/>
          <a:latin typeface="+mn-lt"/>
          <a:ea typeface="+mn-ea"/>
          <a:cs typeface="+mn-cs"/>
        </a:defRPr>
      </a:lvl1pPr>
      <a:lvl2pPr algn="l" eaLnBrk="1" hangingPunct="1" indent="-201168" latinLnBrk="0" marL="548640" rtl="0">
        <a:spcBef>
          <a:spcPts val="250"/>
        </a:spcBef>
        <a:buClr>
          <a:schemeClr val="accent1"/>
        </a:buClr>
        <a:buSzPct val="100000"/>
        <a:buFont typeface="Verdana"/>
        <a:buChar char="◦"/>
        <a:defRPr sz="2400" kern="1200" kumimoji="0">
          <a:solidFill>
            <a:schemeClr val="tx1"/>
          </a:solidFill>
          <a:latin typeface="+mn-lt"/>
          <a:ea typeface="+mn-ea"/>
          <a:cs typeface="+mn-cs"/>
        </a:defRPr>
      </a:lvl2pPr>
      <a:lvl3pPr algn="l" eaLnBrk="1" hangingPunct="1" indent="-182880" latinLnBrk="0" marL="786384" rtl="0">
        <a:spcBef>
          <a:spcPts val="250"/>
        </a:spcBef>
        <a:buClr>
          <a:schemeClr val="accent2">
            <a:tint val="85000"/>
            <a:satMod val="285000"/>
          </a:schemeClr>
        </a:buClr>
        <a:buSzPct val="100000"/>
        <a:buFont typeface="Wingdings 2"/>
        <a:buChar char=""/>
        <a:defRPr sz="2200" kern="1200" kumimoji="0">
          <a:solidFill>
            <a:schemeClr val="tx1"/>
          </a:solidFill>
          <a:latin typeface="+mn-lt"/>
          <a:ea typeface="+mn-ea"/>
          <a:cs typeface="+mn-cs"/>
        </a:defRPr>
      </a:lvl3pPr>
      <a:lvl4pPr algn="l" eaLnBrk="1" hangingPunct="1" indent="-182880" latinLnBrk="0" marL="1024128" rtl="0">
        <a:spcBef>
          <a:spcPts val="230"/>
        </a:spcBef>
        <a:buClr>
          <a:schemeClr val="accent2">
            <a:tint val="85000"/>
            <a:satMod val="285000"/>
          </a:schemeClr>
        </a:buClr>
        <a:buSzPct val="112000"/>
        <a:buFont typeface="Verdana"/>
        <a:buChar char="◦"/>
        <a:defRPr sz="1900" kern="1200" kumimoji="0">
          <a:solidFill>
            <a:schemeClr val="tx1"/>
          </a:solidFill>
          <a:latin typeface="+mn-lt"/>
          <a:ea typeface="+mn-ea"/>
          <a:cs typeface="+mn-cs"/>
        </a:defRPr>
      </a:lvl4pPr>
      <a:lvl5pPr algn="l" eaLnBrk="1" hangingPunct="1" indent="-182880" latinLnBrk="0" marL="1280160" rtl="0">
        <a:spcBef>
          <a:spcPts val="250"/>
        </a:spcBef>
        <a:buClr>
          <a:schemeClr val="accent3">
            <a:tint val="85000"/>
            <a:satMod val="275000"/>
          </a:schemeClr>
        </a:buClr>
        <a:buSzPct val="100000"/>
        <a:buFont typeface="Wingdings 2"/>
        <a:buChar char=""/>
        <a:defRPr sz="1800" kern="1200" kumimoji="0">
          <a:solidFill>
            <a:schemeClr val="tx1"/>
          </a:solidFill>
          <a:latin typeface="+mn-lt"/>
          <a:ea typeface="+mn-ea"/>
          <a:cs typeface="+mn-cs"/>
        </a:defRPr>
      </a:lvl5pPr>
      <a:lvl6pPr algn="l" eaLnBrk="1" hangingPunct="1" indent="-182880" latinLnBrk="0" marL="1490472" rtl="0">
        <a:spcBef>
          <a:spcPts val="250"/>
        </a:spcBef>
        <a:buClr>
          <a:schemeClr val="accent3">
            <a:tint val="85000"/>
            <a:satMod val="275000"/>
          </a:schemeClr>
        </a:buClr>
        <a:buSzPct val="100000"/>
        <a:buFont typeface="Verdana"/>
        <a:buChar char="◦"/>
        <a:defRPr baseline="0" sz="1700" kern="1200" kumimoji="0">
          <a:solidFill>
            <a:schemeClr val="tx1"/>
          </a:solidFill>
          <a:latin typeface="+mn-lt"/>
          <a:ea typeface="+mn-ea"/>
          <a:cs typeface="+mn-cs"/>
        </a:defRPr>
      </a:lvl6pPr>
      <a:lvl7pPr algn="l" eaLnBrk="1" hangingPunct="1" indent="-182880" latinLnBrk="0" marL="1700784" rtl="0">
        <a:spcBef>
          <a:spcPts val="255"/>
        </a:spcBef>
        <a:buClr>
          <a:schemeClr val="accent3">
            <a:tint val="85000"/>
            <a:satMod val="275000"/>
          </a:schemeClr>
        </a:buClr>
        <a:buSzPct val="100000"/>
        <a:buFont typeface="Wingdings 2"/>
        <a:buChar char=""/>
        <a:defRPr sz="1500" kern="1200" kumimoji="0">
          <a:solidFill>
            <a:schemeClr val="tx1"/>
          </a:solidFill>
          <a:latin typeface="+mn-lt"/>
          <a:ea typeface="+mn-ea"/>
          <a:cs typeface="+mn-cs"/>
        </a:defRPr>
      </a:lvl7pPr>
      <a:lvl8pPr algn="l" eaLnBrk="1" hangingPunct="1" indent="-182880" latinLnBrk="0" marL="1920240" rtl="0">
        <a:spcBef>
          <a:spcPts val="257"/>
        </a:spcBef>
        <a:buClr>
          <a:schemeClr val="accent3">
            <a:tint val="85000"/>
            <a:satMod val="275000"/>
          </a:schemeClr>
        </a:buClr>
        <a:buSzPct val="100000"/>
        <a:buFont typeface="Verdana"/>
        <a:buChar char="◦"/>
        <a:defRPr baseline="0" sz="1500" kern="1200" kumimoji="0">
          <a:solidFill>
            <a:schemeClr val="tx1"/>
          </a:solidFill>
          <a:latin typeface="+mn-lt"/>
          <a:ea typeface="+mn-ea"/>
          <a:cs typeface="+mn-cs"/>
        </a:defRPr>
      </a:lvl8pPr>
      <a:lvl9pPr algn="l" eaLnBrk="1" hangingPunct="1" indent="-182880" latinLnBrk="0" marL="2148840" rtl="0">
        <a:spcBef>
          <a:spcPts val="255"/>
        </a:spcBef>
        <a:buClr>
          <a:schemeClr val="accent3">
            <a:tint val="85000"/>
            <a:satMod val="275000"/>
          </a:schemeClr>
        </a:buClr>
        <a:buSzPct val="100000"/>
        <a:buFont typeface="Wingdings 2"/>
        <a:buChar char=""/>
        <a:defRPr sz="15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audio" Target="../media/media1.mp3"/><Relationship Id="rId2" Type="http://schemas.microsoft.com/office/2007/relationships/media" Target="../media/media1.mp3"/><Relationship Id="rId3" Type="http://schemas.openxmlformats.org/officeDocument/2006/relationships/image" Target="../media/image2.emf"/><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audio" Target="../media/media2.mp3"/><Relationship Id="rId2" Type="http://schemas.microsoft.com/office/2007/relationships/media" Target="../media/media2.mp3"/><Relationship Id="rId3" Type="http://schemas.openxmlformats.org/officeDocument/2006/relationships/image" Target="../media/image2.emf"/><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audio" Target="../media/media3.mp3"/><Relationship Id="rId2" Type="http://schemas.microsoft.com/office/2007/relationships/media" Target="../media/media3.mp3"/><Relationship Id="rId3" Type="http://schemas.openxmlformats.org/officeDocument/2006/relationships/image" Target="../media/image2.emf"/><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audio" Target="../media/media4.mp3"/><Relationship Id="rId2" Type="http://schemas.microsoft.com/office/2007/relationships/media" Target="../media/media4.mp3"/><Relationship Id="rId3" Type="http://schemas.openxmlformats.org/officeDocument/2006/relationships/image" Target="../media/image2.emf"/><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audio" Target="../media/media5.mp3"/><Relationship Id="rId2" Type="http://schemas.microsoft.com/office/2007/relationships/media" Target="../media/media5.mp3"/><Relationship Id="rId3" Type="http://schemas.openxmlformats.org/officeDocument/2006/relationships/image" Target="../media/image2.emf"/><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audio" Target="../media/media6.mp3"/><Relationship Id="rId2" Type="http://schemas.microsoft.com/office/2007/relationships/media" Target="../media/media6.mp3"/><Relationship Id="rId3" Type="http://schemas.openxmlformats.org/officeDocument/2006/relationships/image" Target="../media/image2.emf"/><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audio" Target="../media/media7.mp3"/><Relationship Id="rId2" Type="http://schemas.microsoft.com/office/2007/relationships/media" Target="../media/media7.mp3"/><Relationship Id="rId3" Type="http://schemas.openxmlformats.org/officeDocument/2006/relationships/image" Target="../media/image2.emf"/><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1" name=""/>
        <p:cNvGrpSpPr/>
        <p:nvPr/>
      </p:nvGrpSpPr>
      <p:grpSpPr>
        <a:xfrm>
          <a:off x="0" y="0"/>
          <a:ext cx="0" cy="0"/>
          <a:chOff x="0" y="0"/>
          <a:chExt cx="0" cy="0"/>
        </a:xfrm>
      </p:grpSpPr>
      <p:sp>
        <p:nvSpPr>
          <p:cNvPr id="1048590" name="Title 1"/>
          <p:cNvSpPr>
            <a:spLocks noGrp="1"/>
          </p:cNvSpPr>
          <p:nvPr>
            <p:ph type="ctrTitle"/>
          </p:nvPr>
        </p:nvSpPr>
        <p:spPr/>
        <p:txBody>
          <a:bodyPr>
            <a:normAutofit/>
          </a:bodyPr>
          <a:p>
            <a:r>
              <a:rPr dirty="0" lang="id-ID" smtClean="0"/>
              <a:t>TEORI KETERGANTUNGAN MEDIA</a:t>
            </a:r>
            <a:endParaRPr dirty="0" lang="id-ID"/>
          </a:p>
        </p:txBody>
      </p:sp>
      <p:sp>
        <p:nvSpPr>
          <p:cNvPr id="1048591" name="Subtitle 2"/>
          <p:cNvSpPr>
            <a:spLocks noGrp="1"/>
          </p:cNvSpPr>
          <p:nvPr>
            <p:ph type="subTitle" idx="1"/>
          </p:nvPr>
        </p:nvSpPr>
        <p:spPr/>
        <p:txBody>
          <a:bodyPr>
            <a:normAutofit fontScale="90000" lnSpcReduction="20000"/>
          </a:bodyPr>
          <a:p>
            <a:r>
              <a:rPr dirty="0" lang="id-ID" smtClean="0"/>
              <a:t>Oleh:</a:t>
            </a:r>
          </a:p>
          <a:p>
            <a:r>
              <a:rPr dirty="0" lang="id-ID" smtClean="0"/>
              <a:t>St.Mahdinar Muhseng</a:t>
            </a:r>
          </a:p>
          <a:p>
            <a:r>
              <a:rPr dirty="0" lang="id-ID" smtClean="0"/>
              <a:t>19.3600.010</a:t>
            </a:r>
          </a:p>
          <a:p>
            <a:r>
              <a:rPr dirty="0" lang="id-ID" smtClean="0"/>
              <a:t>Jurnalistik Islam</a:t>
            </a:r>
            <a:endParaRPr dirty="0" lang="id-ID"/>
          </a:p>
        </p:txBody>
      </p:sp>
      <p:pic>
        <p:nvPicPr>
          <p:cNvPr id="2097159" name=""/>
          <p:cNvPicPr>
            <a:picLocks/>
          </p:cNvPicPr>
          <p:nvPr>
            <a:audioFile r:link="rId1"/>
            <p:extLst>
              <p:ext uri="{DAA4B4D4-6D71-4841-9C94-3DE7FCFB9230}">
                <p14:media xmlns:p14="http://schemas.microsoft.com/office/powerpoint/2010/main" r:embed="rId2"/>
              </p:ext>
            </p:extLst>
          </p:nvPr>
        </p:nvPicPr>
        <p:blipFill>
          <a:blip xmlns:r="http://schemas.openxmlformats.org/officeDocument/2006/relationships" r:embed="rId3"/>
          <a:stretch>
            <a:fillRect/>
          </a:stretch>
        </p:blipFill>
        <p:spPr>
          <a:xfrm rot="0">
            <a:off x="3171576" y="3649006"/>
            <a:ext cx="720000" cy="720000"/>
          </a:xfrm>
          <a:prstGeom prst="rect"/>
        </p:spPr>
      </p:pic>
    </p:spTree>
  </p:cSld>
  <p:clrMapOvr>
    <a:masterClrMapping/>
  </p:clrMapOvr>
  <p:timing>
    <p:tnLst>
      <p:par>
        <p:cTn dur="indefinite" id="1" nodeType="tmRoot" restart="never">
          <p:childTnLst>
            <p:seq concurrent="1" nextAc="seek">
              <p:cTn dur="indefinite" id="2" nodeType="mainSeq"/>
              <p:prevCondLst>
                <p:cond evt="onPrev" delay="0">
                  <p:tgtEl>
                    <p:sldTgt/>
                  </p:tgtEl>
                </p:cond>
              </p:prevCondLst>
              <p:nextCondLst>
                <p:cond evt="onNext" delay="0">
                  <p:tgtEl>
                    <p:sldTgt/>
                  </p:tgtEl>
                </p:cond>
              </p:nextCondLst>
            </p:seq>
            <p:seq concurrent="1" nextAc="seek">
              <p:cTn evtFilter="cancelBubble" fill="hold" id="8" nodeType="interactiveSeq" restart="whenNotActive">
                <p:stCondLst>
                  <p:cond evt="onClick" delay="0">
                    <p:tgtEl>
                      <p:spTgt spid="2097159"/>
                    </p:tgtEl>
                  </p:cond>
                </p:stCondLst>
                <p:endSync evt="end" delay="0">
                  <p:rtn val="all"/>
                </p:endSync>
                <p:childTnLst>
                  <p:par>
                    <p:cTn fill="hold" id="10">
                      <p:stCondLst>
                        <p:cond evt="onBegin" delay="0"/>
                      </p:stCondLst>
                      <p:childTnLst>
                        <p:par>
                          <p:cTn fill="hold" id="11">
                            <p:stCondLst>
                              <p:cond evt="onBegin" delay="0"/>
                            </p:stCondLst>
                            <p:childTnLst>
                              <p:par>
                                <p:cTn fill="hold" id="12" nodeType="clickEffect" presetClass="mediacall" presetID="1" presetSubtype="0">
                                  <p:stCondLst>
                                    <p:cond delay="0"/>
                                  </p:stCondLst>
                                  <p:childTnLst>
                                    <p:cmd type="call" cmd="playFrom(0.0)">
                                      <p:cBhvr>
                                        <p:cTn dur="14335" fill="hold" id="9"/>
                                        <p:tgtEl>
                                          <p:spTgt spid="2097159"/>
                                        </p:tgtEl>
                                      </p:cBhvr>
                                    </p:cmd>
                                  </p:childTnLst>
                                </p:cTn>
                              </p:par>
                            </p:childTnLst>
                          </p:cTn>
                        </p:par>
                      </p:childTnLst>
                    </p:cTn>
                  </p:par>
                </p:childTnLst>
              </p:cTn>
              <p:nextCondLst>
                <p:cond evt="onClick" delay="0">
                  <p:tgtEl>
                    <p:spTgt spid="2097159"/>
                  </p:tgtEl>
                </p:cond>
              </p:nextCondLst>
            </p:seq>
            <p:audio>
              <p:cMediaNode vol="80000">
                <p:cTn display="0" fill="hold" id="13">
                  <p:stCondLst>
                    <p:cond delay="indefinite"/>
                  </p:stCondLst>
                  <p:endCondLst>
                    <p:cond evt="onStopAudio" delay="0">
                      <p:tgtEl>
                        <p:sldTgt/>
                      </p:tgtEl>
                    </p:cond>
                  </p:endCondLst>
                </p:cTn>
                <p:tgtEl>
                  <p:spTgt spid="209715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597" name="Title 1"/>
          <p:cNvSpPr>
            <a:spLocks noGrp="1"/>
          </p:cNvSpPr>
          <p:nvPr>
            <p:ph type="title"/>
          </p:nvPr>
        </p:nvSpPr>
        <p:spPr>
          <a:xfrm>
            <a:off x="714348" y="714356"/>
            <a:ext cx="7929618" cy="1000132"/>
          </a:xfrm>
        </p:spPr>
        <p:txBody>
          <a:bodyPr>
            <a:normAutofit fontScale="90000"/>
          </a:bodyPr>
          <a:p>
            <a:r>
              <a:rPr dirty="0" lang="id-ID" smtClean="0"/>
              <a:t>TEORI KETERGANTUNGAN(Dependencyn Theory)</a:t>
            </a:r>
            <a:endParaRPr dirty="0" lang="id-ID"/>
          </a:p>
        </p:txBody>
      </p:sp>
      <p:sp>
        <p:nvSpPr>
          <p:cNvPr id="1048598" name="Content Placeholder 2"/>
          <p:cNvSpPr>
            <a:spLocks noGrp="1"/>
          </p:cNvSpPr>
          <p:nvPr>
            <p:ph idx="1"/>
          </p:nvPr>
        </p:nvSpPr>
        <p:spPr>
          <a:xfrm>
            <a:off x="457200" y="1928802"/>
            <a:ext cx="8229600" cy="4197361"/>
          </a:xfrm>
        </p:spPr>
        <p:txBody>
          <a:bodyPr>
            <a:normAutofit lnSpcReduction="10000"/>
          </a:bodyPr>
          <a:p>
            <a:pPr>
              <a:buNone/>
            </a:pPr>
            <a:r>
              <a:rPr dirty="0" lang="id-ID" smtClean="0"/>
              <a:t>   Teori ketergantungan terhadap media mula-mula diutarakan oleh Sandra Ball-Rokeach dan Melvin Defluer. Pendekatan ini juga menolak asumsi kausal dari awal hipotesis penguatan. Untuk mengatasi kelemahan, pengarang ini  mengambil pendekatan sistem yang lebih jauh. Mereka mengusulkan suatu relasi yang bersifat integral antara pendengar,media, dan sistem sosial yang lebih besar.</a:t>
            </a:r>
            <a:endParaRPr dirty="0" lang="id-ID"/>
          </a:p>
        </p:txBody>
      </p:sp>
      <p:pic>
        <p:nvPicPr>
          <p:cNvPr id="2097160" name=""/>
          <p:cNvPicPr>
            <a:picLocks/>
          </p:cNvPicPr>
          <p:nvPr>
            <a:audioFile r:link="rId1"/>
            <p:extLst>
              <p:ext uri="{DAA4B4D4-6D71-4841-9C94-3DE7FCFB9230}">
                <p14:media xmlns:p14="http://schemas.microsoft.com/office/powerpoint/2010/main" r:embed="rId2"/>
              </p:ext>
            </p:extLst>
          </p:nvPr>
        </p:nvPicPr>
        <p:blipFill>
          <a:blip xmlns:r="http://schemas.openxmlformats.org/officeDocument/2006/relationships" r:embed="rId3"/>
          <a:stretch>
            <a:fillRect/>
          </a:stretch>
        </p:blipFill>
        <p:spPr>
          <a:xfrm rot="0">
            <a:off x="2265153" y="1208801"/>
            <a:ext cx="720000" cy="720000"/>
          </a:xfrm>
          <a:prstGeom prst="rect"/>
        </p:spPr>
      </p:pic>
    </p:spTree>
  </p:cSld>
  <p:clrMapOvr>
    <a:masterClrMapping/>
  </p:clrMapOvr>
  <p:timing>
    <p:tnLst>
      <p:par>
        <p:cTn dur="indefinite" id="1" nodeType="tmRoot" restart="never">
          <p:childTnLst>
            <p:seq concurrent="1" nextAc="seek">
              <p:cTn evtFilter="cancelBubble" fill="hold" id="2" nodeType="interactiveSeq" restart="whenNotActive"/>
            </p:seq>
            <p:seq concurrent="1" nextAc="seek">
              <p:cTn evtFilter="cancelBubble" fill="hold" id="14" nodeType="interactiveSeq" restart="whenNotActive">
                <p:stCondLst>
                  <p:cond evt="onClick" delay="0">
                    <p:tgtEl>
                      <p:spTgt spid="2097160"/>
                    </p:tgtEl>
                  </p:cond>
                </p:stCondLst>
                <p:endSync evt="end" delay="0">
                  <p:rtn val="all"/>
                </p:endSync>
                <p:childTnLst>
                  <p:par>
                    <p:cTn fill="hold" id="16">
                      <p:stCondLst>
                        <p:cond evt="onBegin" delay="0"/>
                      </p:stCondLst>
                      <p:childTnLst>
                        <p:par>
                          <p:cTn fill="hold" id="17">
                            <p:stCondLst>
                              <p:cond evt="onBegin" delay="0"/>
                            </p:stCondLst>
                            <p:childTnLst>
                              <p:par>
                                <p:cTn fill="hold" id="18" nodeType="clickEffect" presetClass="mediacall" presetID="1" presetSubtype="0">
                                  <p:stCondLst>
                                    <p:cond delay="0"/>
                                  </p:stCondLst>
                                  <p:childTnLst>
                                    <p:cmd type="call" cmd="playFrom(0.0)">
                                      <p:cBhvr>
                                        <p:cTn dur="27727" fill="hold" id="15"/>
                                        <p:tgtEl>
                                          <p:spTgt spid="2097160"/>
                                        </p:tgtEl>
                                      </p:cBhvr>
                                    </p:cmd>
                                  </p:childTnLst>
                                </p:cTn>
                              </p:par>
                            </p:childTnLst>
                          </p:cTn>
                        </p:par>
                      </p:childTnLst>
                    </p:cTn>
                  </p:par>
                </p:childTnLst>
              </p:cTn>
              <p:nextCondLst>
                <p:cond evt="onClick" delay="0">
                  <p:tgtEl>
                    <p:spTgt spid="2097160"/>
                  </p:tgtEl>
                </p:cond>
              </p:nextCondLst>
            </p:seq>
            <p:audio>
              <p:cMediaNode vol="80000">
                <p:cTn display="0" fill="hold" id="19">
                  <p:stCondLst>
                    <p:cond delay="indefinite"/>
                  </p:stCondLst>
                  <p:endCondLst>
                    <p:cond evt="onStopAudio" delay="0">
                      <p:tgtEl>
                        <p:sldTgt/>
                      </p:tgtEl>
                    </p:cond>
                  </p:endCondLst>
                </p:cTn>
                <p:tgtEl>
                  <p:spTgt spid="209716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sp>
        <p:nvSpPr>
          <p:cNvPr id="1048599" name="Content Placeholder 2"/>
          <p:cNvSpPr>
            <a:spLocks noGrp="1"/>
          </p:cNvSpPr>
          <p:nvPr>
            <p:ph idx="1"/>
          </p:nvPr>
        </p:nvSpPr>
        <p:spPr>
          <a:xfrm>
            <a:off x="457200" y="714356"/>
            <a:ext cx="8229600" cy="5411807"/>
          </a:xfrm>
        </p:spPr>
        <p:txBody>
          <a:bodyPr/>
          <a:p>
            <a:pPr>
              <a:buNone/>
            </a:pPr>
            <a:r>
              <a:rPr dirty="0" lang="id-ID" smtClean="0"/>
              <a:t>      Sejalan dengan teori uses and gratifications, teori ini memprediksikan bahwa khalayak bergantung pada informasi yang berasal dari media massa dalam rangka memenuhi kebutuhan khalayak bersangkutan serta mencapai tujuan tertentu dari proses komsumsi media massa. Perlu digarisbawahi bahwa khalayak tidak memiliki ketergantungan yang sama terhadap semua media.</a:t>
            </a:r>
            <a:endParaRPr dirty="0" lang="id-ID"/>
          </a:p>
        </p:txBody>
      </p:sp>
      <p:pic>
        <p:nvPicPr>
          <p:cNvPr id="2097161" name=""/>
          <p:cNvPicPr>
            <a:picLocks/>
          </p:cNvPicPr>
          <p:nvPr>
            <a:audioFile r:link="rId1"/>
            <p:extLst>
              <p:ext uri="{DAA4B4D4-6D71-4841-9C94-3DE7FCFB9230}">
                <p14:media xmlns:p14="http://schemas.microsoft.com/office/powerpoint/2010/main" r:embed="rId2"/>
              </p:ext>
            </p:extLst>
          </p:nvPr>
        </p:nvPicPr>
        <p:blipFill>
          <a:blip xmlns:r="http://schemas.openxmlformats.org/officeDocument/2006/relationships" r:embed="rId3"/>
          <a:stretch>
            <a:fillRect/>
          </a:stretch>
        </p:blipFill>
        <p:spPr>
          <a:xfrm rot="0">
            <a:off x="4212000" y="4677208"/>
            <a:ext cx="720000" cy="720000"/>
          </a:xfrm>
          <a:prstGeom prst="rect"/>
        </p:spPr>
      </p:pic>
    </p:spTree>
  </p:cSld>
  <p:clrMapOvr>
    <a:masterClrMapping/>
  </p:clrMapOvr>
  <p:timing>
    <p:tnLst>
      <p:par>
        <p:cTn dur="indefinite" id="1" nodeType="tmRoot" restart="never">
          <p:childTnLst>
            <p:seq concurrent="1" nextAc="seek">
              <p:cTn evtFilter="cancelBubble" fill="hold" id="2" nodeType="interactiveSeq" restart="whenNotActive"/>
            </p:seq>
            <p:seq concurrent="1" nextAc="seek">
              <p:cTn evtFilter="cancelBubble" fill="hold" id="20" nodeType="interactiveSeq" restart="whenNotActive">
                <p:stCondLst>
                  <p:cond evt="onClick" delay="0">
                    <p:tgtEl>
                      <p:spTgt spid="2097161"/>
                    </p:tgtEl>
                  </p:cond>
                </p:stCondLst>
                <p:endSync evt="end" delay="0">
                  <p:rtn val="all"/>
                </p:endSync>
                <p:childTnLst>
                  <p:par>
                    <p:cTn fill="hold" id="22">
                      <p:stCondLst>
                        <p:cond evt="onBegin" delay="0"/>
                      </p:stCondLst>
                      <p:childTnLst>
                        <p:par>
                          <p:cTn fill="hold" id="23">
                            <p:stCondLst>
                              <p:cond evt="onBegin" delay="0"/>
                            </p:stCondLst>
                            <p:childTnLst>
                              <p:par>
                                <p:cTn fill="hold" id="24" nodeType="clickEffect" presetClass="mediacall" presetID="1" presetSubtype="0">
                                  <p:stCondLst>
                                    <p:cond delay="0"/>
                                  </p:stCondLst>
                                  <p:childTnLst>
                                    <p:cmd type="call" cmd="playFrom(0.0)">
                                      <p:cBhvr>
                                        <p:cTn dur="38529" fill="hold" id="21"/>
                                        <p:tgtEl>
                                          <p:spTgt spid="2097161"/>
                                        </p:tgtEl>
                                      </p:cBhvr>
                                    </p:cmd>
                                  </p:childTnLst>
                                </p:cTn>
                              </p:par>
                            </p:childTnLst>
                          </p:cTn>
                        </p:par>
                      </p:childTnLst>
                    </p:cTn>
                  </p:par>
                </p:childTnLst>
              </p:cTn>
              <p:nextCondLst>
                <p:cond evt="onClick" delay="0">
                  <p:tgtEl>
                    <p:spTgt spid="2097161"/>
                  </p:tgtEl>
                </p:cond>
              </p:nextCondLst>
            </p:seq>
            <p:audio>
              <p:cMediaNode vol="80000">
                <p:cTn display="0" fill="hold" id="25">
                  <p:stCondLst>
                    <p:cond delay="indefinite"/>
                  </p:stCondLst>
                  <p:endCondLst>
                    <p:cond evt="onStopAudio" delay="0">
                      <p:tgtEl>
                        <p:sldTgt/>
                      </p:tgtEl>
                    </p:cond>
                  </p:endCondLst>
                </p:cTn>
                <p:tgtEl>
                  <p:spTgt spid="209716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600" name="Content Placeholder 2"/>
          <p:cNvSpPr>
            <a:spLocks noGrp="1"/>
          </p:cNvSpPr>
          <p:nvPr>
            <p:ph idx="1"/>
          </p:nvPr>
        </p:nvSpPr>
        <p:spPr>
          <a:xfrm>
            <a:off x="457200" y="428604"/>
            <a:ext cx="8229600" cy="5697559"/>
          </a:xfrm>
        </p:spPr>
        <p:txBody>
          <a:bodyPr>
            <a:normAutofit lnSpcReduction="10000"/>
          </a:bodyPr>
          <a:p>
            <a:pPr>
              <a:buNone/>
            </a:pPr>
            <a:r>
              <a:rPr dirty="0" lang="id-ID" smtClean="0"/>
              <a:t>     Khalayak menjadi lebih bergantung pada media yang telah memenuhi berbagai kebutuhan khalayak bersangkutan dibandingkan dengan media yang hanya menyediakan beberapa kebutuhan. Misalnya seseorang yang sangat suka menonton berbagai acara tv yang menghibur seperti indosiar karena dia hanya menggunakan media TV untuk menonton dan menurutnya, TV sudah bisa memenuhi keinginannya untuk menonton acara hiburan tanpa mencari media lain yang bisa menampilkan apa yang dia butuhkan.</a:t>
            </a:r>
            <a:endParaRPr dirty="0" lang="id-ID"/>
          </a:p>
        </p:txBody>
      </p:sp>
      <p:pic>
        <p:nvPicPr>
          <p:cNvPr id="2097162" name=""/>
          <p:cNvPicPr>
            <a:picLocks/>
          </p:cNvPicPr>
          <p:nvPr>
            <a:audioFile r:link="rId1"/>
            <p:extLst>
              <p:ext uri="{DAA4B4D4-6D71-4841-9C94-3DE7FCFB9230}">
                <p14:media xmlns:p14="http://schemas.microsoft.com/office/powerpoint/2010/main" r:embed="rId2"/>
              </p:ext>
            </p:extLst>
          </p:nvPr>
        </p:nvPicPr>
        <p:blipFill>
          <a:blip xmlns:r="http://schemas.openxmlformats.org/officeDocument/2006/relationships" r:embed="rId3"/>
          <a:stretch>
            <a:fillRect/>
          </a:stretch>
        </p:blipFill>
        <p:spPr>
          <a:xfrm rot="0">
            <a:off x="6704951" y="4725810"/>
            <a:ext cx="720000" cy="720000"/>
          </a:xfrm>
          <a:prstGeom prst="rect"/>
        </p:spPr>
      </p:pic>
    </p:spTree>
  </p:cSld>
  <p:clrMapOvr>
    <a:masterClrMapping/>
  </p:clrMapOvr>
  <p:timing>
    <p:tnLst>
      <p:par>
        <p:cTn dur="indefinite" id="1" nodeType="tmRoot" restart="never">
          <p:childTnLst>
            <p:seq concurrent="1" nextAc="seek">
              <p:cTn evtFilter="cancelBubble" fill="hold" id="2" nodeType="interactiveSeq" restart="whenNotActive"/>
            </p:seq>
            <p:seq concurrent="1" nextAc="seek">
              <p:cTn evtFilter="cancelBubble" fill="hold" id="26" nodeType="interactiveSeq" restart="whenNotActive">
                <p:stCondLst>
                  <p:cond evt="onClick" delay="0">
                    <p:tgtEl>
                      <p:spTgt spid="2097162"/>
                    </p:tgtEl>
                  </p:cond>
                </p:stCondLst>
                <p:endSync evt="end" delay="0">
                  <p:rtn val="all"/>
                </p:endSync>
                <p:childTnLst>
                  <p:par>
                    <p:cTn fill="hold" id="28">
                      <p:stCondLst>
                        <p:cond evt="onBegin" delay="0"/>
                      </p:stCondLst>
                      <p:childTnLst>
                        <p:par>
                          <p:cTn fill="hold" id="29">
                            <p:stCondLst>
                              <p:cond evt="onBegin" delay="0"/>
                            </p:stCondLst>
                            <p:childTnLst>
                              <p:par>
                                <p:cTn fill="hold" id="30" nodeType="clickEffect" presetClass="mediacall" presetID="1" presetSubtype="0">
                                  <p:stCondLst>
                                    <p:cond delay="0"/>
                                  </p:stCondLst>
                                  <p:childTnLst>
                                    <p:cmd type="call" cmd="playFrom(0.0)">
                                      <p:cBhvr>
                                        <p:cTn dur="43401" fill="hold" id="27"/>
                                        <p:tgtEl>
                                          <p:spTgt spid="2097162"/>
                                        </p:tgtEl>
                                      </p:cBhvr>
                                    </p:cmd>
                                  </p:childTnLst>
                                </p:cTn>
                              </p:par>
                            </p:childTnLst>
                          </p:cTn>
                        </p:par>
                      </p:childTnLst>
                    </p:cTn>
                  </p:par>
                </p:childTnLst>
              </p:cTn>
              <p:nextCondLst>
                <p:cond evt="onClick" delay="0">
                  <p:tgtEl>
                    <p:spTgt spid="2097162"/>
                  </p:tgtEl>
                </p:cond>
              </p:nextCondLst>
            </p:seq>
            <p:audio>
              <p:cMediaNode vol="80000">
                <p:cTn display="0" fill="hold" id="31">
                  <p:stCondLst>
                    <p:cond delay="indefinite"/>
                  </p:stCondLst>
                  <p:endCondLst>
                    <p:cond evt="onStopAudio" delay="0">
                      <p:tgtEl>
                        <p:sldTgt/>
                      </p:tgtEl>
                    </p:cond>
                  </p:endCondLst>
                </p:cTn>
                <p:tgtEl>
                  <p:spTgt spid="209716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01" name="Content Placeholder 2"/>
          <p:cNvSpPr>
            <a:spLocks noGrp="1"/>
          </p:cNvSpPr>
          <p:nvPr>
            <p:ph idx="1"/>
          </p:nvPr>
        </p:nvSpPr>
        <p:spPr>
          <a:xfrm>
            <a:off x="457200" y="500042"/>
            <a:ext cx="8229600" cy="5626121"/>
          </a:xfrm>
        </p:spPr>
        <p:txBody>
          <a:bodyPr/>
          <a:p>
            <a:pPr>
              <a:buNone/>
            </a:pPr>
            <a:r>
              <a:rPr dirty="0" lang="id-ID" smtClean="0"/>
              <a:t>      Ada banyak contoh tentang teori ini yang menunjukkan sistem media dan institusi sosial yang saling berhubungan dengan khalayak dalam menciptakan kebutuhan dan minat. Hal ini akan memengaruhi khalayak untuk memilih berbagai media sehingga bukan sumber media massa yang menciptakan ketergantungan, melainkan kondisi sosial.</a:t>
            </a:r>
            <a:endParaRPr dirty="0" lang="id-ID"/>
          </a:p>
        </p:txBody>
      </p:sp>
      <p:pic>
        <p:nvPicPr>
          <p:cNvPr id="2097163" name=""/>
          <p:cNvPicPr>
            <a:picLocks/>
          </p:cNvPicPr>
          <p:nvPr>
            <a:audioFile r:link="rId1"/>
            <p:extLst>
              <p:ext uri="{DAA4B4D4-6D71-4841-9C94-3DE7FCFB9230}">
                <p14:media xmlns:p14="http://schemas.microsoft.com/office/powerpoint/2010/main" r:embed="rId2"/>
              </p:ext>
            </p:extLst>
          </p:nvPr>
        </p:nvPicPr>
        <p:blipFill>
          <a:blip xmlns:r="http://schemas.openxmlformats.org/officeDocument/2006/relationships" r:embed="rId3"/>
          <a:stretch>
            <a:fillRect/>
          </a:stretch>
        </p:blipFill>
        <p:spPr>
          <a:xfrm rot="0">
            <a:off x="5136805" y="3755019"/>
            <a:ext cx="720000" cy="720000"/>
          </a:xfrm>
          <a:prstGeom prst="rect"/>
        </p:spPr>
      </p:pic>
    </p:spTree>
  </p:cSld>
  <p:clrMapOvr>
    <a:masterClrMapping/>
  </p:clrMapOvr>
  <p:timing>
    <p:tnLst>
      <p:par>
        <p:cTn dur="indefinite" id="1" nodeType="tmRoot" restart="never">
          <p:childTnLst>
            <p:seq concurrent="1" nextAc="seek">
              <p:cTn evtFilter="cancelBubble" fill="hold" id="2" nodeType="interactiveSeq" restart="whenNotActive"/>
            </p:seq>
            <p:seq concurrent="1" nextAc="seek">
              <p:cTn evtFilter="cancelBubble" fill="hold" id="32" nodeType="interactiveSeq" restart="whenNotActive">
                <p:stCondLst>
                  <p:cond evt="onClick" delay="0">
                    <p:tgtEl>
                      <p:spTgt spid="2097163"/>
                    </p:tgtEl>
                  </p:cond>
                </p:stCondLst>
                <p:endSync evt="end" delay="0">
                  <p:rtn val="all"/>
                </p:endSync>
                <p:childTnLst>
                  <p:par>
                    <p:cTn fill="hold" id="34">
                      <p:stCondLst>
                        <p:cond evt="onBegin" delay="0"/>
                      </p:stCondLst>
                      <p:childTnLst>
                        <p:par>
                          <p:cTn fill="hold" id="35">
                            <p:stCondLst>
                              <p:cond evt="onBegin" delay="0"/>
                            </p:stCondLst>
                            <p:childTnLst>
                              <p:par>
                                <p:cTn fill="hold" id="36" nodeType="clickEffect" presetClass="mediacall" presetID="1" presetSubtype="0">
                                  <p:stCondLst>
                                    <p:cond delay="0"/>
                                  </p:stCondLst>
                                  <p:childTnLst>
                                    <p:cmd type="call" cmd="playFrom(0.0)">
                                      <p:cBhvr>
                                        <p:cTn dur="30008" fill="hold" id="33"/>
                                        <p:tgtEl>
                                          <p:spTgt spid="2097163"/>
                                        </p:tgtEl>
                                      </p:cBhvr>
                                    </p:cmd>
                                  </p:childTnLst>
                                </p:cTn>
                              </p:par>
                            </p:childTnLst>
                          </p:cTn>
                        </p:par>
                      </p:childTnLst>
                    </p:cTn>
                  </p:par>
                </p:childTnLst>
              </p:cTn>
              <p:nextCondLst>
                <p:cond evt="onClick" delay="0">
                  <p:tgtEl>
                    <p:spTgt spid="2097163"/>
                  </p:tgtEl>
                </p:cond>
              </p:nextCondLst>
            </p:seq>
            <p:audio>
              <p:cMediaNode vol="80000">
                <p:cTn display="0" fill="hold" id="37">
                  <p:stCondLst>
                    <p:cond delay="indefinite"/>
                  </p:stCondLst>
                  <p:endCondLst>
                    <p:cond evt="onStopAudio" delay="0">
                      <p:tgtEl>
                        <p:sldTgt/>
                      </p:tgtEl>
                    </p:cond>
                  </p:endCondLst>
                </p:cTn>
                <p:tgtEl>
                  <p:spTgt spid="209716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602" name="Content Placeholder 2"/>
          <p:cNvSpPr>
            <a:spLocks noGrp="1"/>
          </p:cNvSpPr>
          <p:nvPr>
            <p:ph idx="1"/>
          </p:nvPr>
        </p:nvSpPr>
        <p:spPr>
          <a:xfrm>
            <a:off x="457200" y="1000108"/>
            <a:ext cx="8229600" cy="5126055"/>
          </a:xfrm>
        </p:spPr>
        <p:txBody>
          <a:bodyPr/>
          <a:p>
            <a:pPr>
              <a:buNone/>
            </a:pPr>
            <a:r>
              <a:rPr dirty="0" lang="id-ID" smtClean="0"/>
              <a:t>    Untuk mengukur efek yang ditimbulkan media massa terhadap khalayak, ada beberapa metode yang dapat digunakan, yaitu riset eksperimen, survei,dan riset etnografi.</a:t>
            </a:r>
            <a:endParaRPr dirty="0" lang="id-ID"/>
          </a:p>
        </p:txBody>
      </p:sp>
      <p:pic>
        <p:nvPicPr>
          <p:cNvPr id="2097164" name=""/>
          <p:cNvPicPr>
            <a:picLocks/>
          </p:cNvPicPr>
          <p:nvPr>
            <a:audioFile r:link="rId1"/>
            <p:extLst>
              <p:ext uri="{DAA4B4D4-6D71-4841-9C94-3DE7FCFB9230}">
                <p14:media xmlns:p14="http://schemas.microsoft.com/office/powerpoint/2010/main" r:embed="rId2"/>
              </p:ext>
            </p:extLst>
          </p:nvPr>
        </p:nvPicPr>
        <p:blipFill>
          <a:blip xmlns:r="http://schemas.openxmlformats.org/officeDocument/2006/relationships" r:embed="rId3"/>
          <a:stretch>
            <a:fillRect/>
          </a:stretch>
        </p:blipFill>
        <p:spPr>
          <a:xfrm rot="0">
            <a:off x="4336886" y="3068999"/>
            <a:ext cx="720000" cy="720000"/>
          </a:xfrm>
          <a:prstGeom prst="rect"/>
        </p:spPr>
      </p:pic>
    </p:spTree>
  </p:cSld>
  <p:clrMapOvr>
    <a:masterClrMapping/>
  </p:clrMapOvr>
  <p:timing>
    <p:tnLst>
      <p:par>
        <p:cTn dur="indefinite" id="1" nodeType="tmRoot" restart="never">
          <p:childTnLst>
            <p:seq concurrent="1" nextAc="seek">
              <p:cTn evtFilter="cancelBubble" fill="hold" id="2" nodeType="interactiveSeq" restart="whenNotActive"/>
            </p:seq>
            <p:seq concurrent="1" nextAc="seek">
              <p:cTn evtFilter="cancelBubble" fill="hold" id="38" nodeType="interactiveSeq" restart="whenNotActive">
                <p:stCondLst>
                  <p:cond evt="onClick" delay="0">
                    <p:tgtEl>
                      <p:spTgt spid="2097164"/>
                    </p:tgtEl>
                  </p:cond>
                </p:stCondLst>
                <p:endSync evt="end" delay="0">
                  <p:rtn val="all"/>
                </p:endSync>
                <p:childTnLst>
                  <p:par>
                    <p:cTn fill="hold" id="40">
                      <p:stCondLst>
                        <p:cond evt="onBegin" delay="0"/>
                      </p:stCondLst>
                      <p:childTnLst>
                        <p:par>
                          <p:cTn fill="hold" id="41">
                            <p:stCondLst>
                              <p:cond evt="onBegin" delay="0"/>
                            </p:stCondLst>
                            <p:childTnLst>
                              <p:par>
                                <p:cTn fill="hold" id="42" nodeType="clickEffect" presetClass="mediacall" presetID="1" presetSubtype="0">
                                  <p:stCondLst>
                                    <p:cond delay="0"/>
                                  </p:stCondLst>
                                  <p:childTnLst>
                                    <p:cmd type="call" cmd="playFrom(0.0)">
                                      <p:cBhvr>
                                        <p:cTn dur="12921" fill="hold" id="39"/>
                                        <p:tgtEl>
                                          <p:spTgt spid="2097164"/>
                                        </p:tgtEl>
                                      </p:cBhvr>
                                    </p:cmd>
                                  </p:childTnLst>
                                </p:cTn>
                              </p:par>
                            </p:childTnLst>
                          </p:cTn>
                        </p:par>
                      </p:childTnLst>
                    </p:cTn>
                  </p:par>
                </p:childTnLst>
              </p:cTn>
              <p:nextCondLst>
                <p:cond evt="onClick" delay="0">
                  <p:tgtEl>
                    <p:spTgt spid="2097164"/>
                  </p:tgtEl>
                </p:cond>
              </p:nextCondLst>
            </p:seq>
            <p:audio>
              <p:cMediaNode vol="80000">
                <p:cTn display="0" fill="hold" id="43">
                  <p:stCondLst>
                    <p:cond delay="indefinite"/>
                  </p:stCondLst>
                  <p:endCondLst>
                    <p:cond evt="onStopAudio" delay="0">
                      <p:tgtEl>
                        <p:sldTgt/>
                      </p:tgtEl>
                    </p:cond>
                  </p:endCondLst>
                </p:cTn>
                <p:tgtEl>
                  <p:spTgt spid="209716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603" name="Title 1"/>
          <p:cNvSpPr>
            <a:spLocks noGrp="1"/>
          </p:cNvSpPr>
          <p:nvPr>
            <p:ph type="title"/>
          </p:nvPr>
        </p:nvSpPr>
        <p:spPr>
          <a:xfrm>
            <a:off x="500034" y="1928802"/>
            <a:ext cx="8229600" cy="2654296"/>
          </a:xfrm>
        </p:spPr>
        <p:txBody>
          <a:bodyPr/>
          <a:p>
            <a:r>
              <a:rPr dirty="0" lang="id-ID" smtClean="0"/>
              <a:t>TERIMA KASIH</a:t>
            </a:r>
            <a:endParaRPr dirty="0" lang="id-ID"/>
          </a:p>
        </p:txBody>
      </p:sp>
      <p:pic>
        <p:nvPicPr>
          <p:cNvPr id="2097165" name=""/>
          <p:cNvPicPr>
            <a:picLocks/>
          </p:cNvPicPr>
          <p:nvPr>
            <a:audioFile r:link="rId1"/>
            <p:extLst>
              <p:ext uri="{DAA4B4D4-6D71-4841-9C94-3DE7FCFB9230}">
                <p14:media xmlns:p14="http://schemas.microsoft.com/office/powerpoint/2010/main" r:embed="rId2"/>
              </p:ext>
            </p:extLst>
          </p:nvPr>
        </p:nvPicPr>
        <p:blipFill>
          <a:blip xmlns:r="http://schemas.openxmlformats.org/officeDocument/2006/relationships" r:embed="rId3"/>
          <a:stretch>
            <a:fillRect/>
          </a:stretch>
        </p:blipFill>
        <p:spPr>
          <a:xfrm rot="0">
            <a:off x="3856410" y="3947696"/>
            <a:ext cx="420501" cy="420501"/>
          </a:xfrm>
          <a:prstGeom prst="rect"/>
        </p:spPr>
      </p:pic>
    </p:spTree>
  </p:cSld>
  <p:clrMapOvr>
    <a:masterClrMapping/>
  </p:clrMapOvr>
  <p:timing>
    <p:tnLst>
      <p:par>
        <p:cTn dur="indefinite" id="1" nodeType="tmRoot" restart="never">
          <p:childTnLst>
            <p:seq concurrent="1" nextAc="seek">
              <p:cTn evtFilter="cancelBubble" fill="hold" id="2" nodeType="interactiveSeq" restart="whenNotActive"/>
            </p:seq>
            <p:seq concurrent="1" nextAc="seek">
              <p:cTn evtFilter="cancelBubble" fill="hold" id="44" nodeType="interactiveSeq" restart="whenNotActive">
                <p:stCondLst>
                  <p:cond evt="onClick" delay="0">
                    <p:tgtEl>
                      <p:spTgt spid="2097165"/>
                    </p:tgtEl>
                  </p:cond>
                </p:stCondLst>
                <p:endSync evt="end" delay="0">
                  <p:rtn val="all"/>
                </p:endSync>
                <p:childTnLst>
                  <p:par>
                    <p:cTn fill="hold" id="46">
                      <p:stCondLst>
                        <p:cond evt="onBegin" delay="0"/>
                      </p:stCondLst>
                      <p:childTnLst>
                        <p:par>
                          <p:cTn fill="hold" id="47">
                            <p:stCondLst>
                              <p:cond evt="onBegin" delay="0"/>
                            </p:stCondLst>
                            <p:childTnLst>
                              <p:par>
                                <p:cTn fill="hold" id="48" nodeType="clickEffect" presetClass="mediacall" presetID="1" presetSubtype="0">
                                  <p:stCondLst>
                                    <p:cond delay="0"/>
                                  </p:stCondLst>
                                  <p:childTnLst>
                                    <p:cmd type="call" cmd="playFrom(0.0)">
                                      <p:cBhvr>
                                        <p:cTn dur="22448" fill="hold" id="45"/>
                                        <p:tgtEl>
                                          <p:spTgt spid="2097165"/>
                                        </p:tgtEl>
                                      </p:cBhvr>
                                    </p:cmd>
                                  </p:childTnLst>
                                </p:cTn>
                              </p:par>
                            </p:childTnLst>
                          </p:cTn>
                        </p:par>
                      </p:childTnLst>
                    </p:cTn>
                  </p:par>
                </p:childTnLst>
              </p:cTn>
              <p:nextCondLst>
                <p:cond evt="onClick" delay="0">
                  <p:tgtEl>
                    <p:spTgt spid="2097165"/>
                  </p:tgtEl>
                </p:cond>
              </p:nextCondLst>
            </p:seq>
            <p:audio>
              <p:cMediaNode vol="80000">
                <p:cTn display="0" fill="hold" id="49">
                  <p:stCondLst>
                    <p:cond delay="indefinite"/>
                  </p:stCondLst>
                  <p:endCondLst>
                    <p:cond evt="onStopAudio" delay="0">
                      <p:tgtEl>
                        <p:sldTgt/>
                      </p:tgtEl>
                    </p:cond>
                  </p:endCondLst>
                </p:cTn>
                <p:tgtEl>
                  <p:spTgt spid="209716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lastClr="000000" val="windowText"/>
      </a:dk1>
      <a:lt1>
        <a:sysClr lastClr="FFFFFF" val="window"/>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r="5400000" dist="38100" rotWithShape="0">
              <a:srgbClr val="000000">
                <a:alpha val="40000"/>
              </a:srgbClr>
            </a:outerShdw>
          </a:effectLst>
        </a:effectStyle>
        <a:effectStyle>
          <a:effectLst>
            <a:outerShdw blurRad="65500" dir="5400000" dist="38100" rotWithShape="0">
              <a:srgbClr val="000000">
                <a:alpha val="40000"/>
              </a:srgbClr>
            </a:outerShdw>
          </a:effectLst>
        </a:effectStyle>
        <a:effectStyle>
          <a:effectLst>
            <a:outerShdw blurRad="65500" dir="5400000" dist="38100" rotWithShape="0">
              <a:srgbClr val="000000">
                <a:alpha val="40000"/>
              </a:srgbClr>
            </a:outerShdw>
          </a:effectLst>
          <a:scene3d>
            <a:camera prst="orthographicFront" fov="0">
              <a:rot lat="0" lon="0" rev="0"/>
            </a:camera>
            <a:lightRig dir="t" rig="contrasting">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algn="tl" flip="none" sx="75000" sy="75000" tx="0" ty="0"/>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TEORI KETERGANTUNGAN MEDIA</dc:title>
  <dc:creator>user</dc:creator>
  <cp:lastModifiedBy>user</cp:lastModifiedBy>
  <dcterms:created xsi:type="dcterms:W3CDTF">2020-10-25T11:25:44Z</dcterms:created>
  <dcterms:modified xsi:type="dcterms:W3CDTF">2020-10-28T02:20:56Z</dcterms:modified>
</cp:coreProperties>
</file>