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3" r:id="rId5"/>
    <p:sldId id="262" r:id="rId6"/>
    <p:sldId id="261" r:id="rId7"/>
    <p:sldId id="267" r:id="rId8"/>
    <p:sldId id="260" r:id="rId9"/>
    <p:sldId id="268" r:id="rId10"/>
    <p:sldId id="259" r:id="rId11"/>
    <p:sldId id="269" r:id="rId12"/>
    <p:sldId id="264" r:id="rId13"/>
    <p:sldId id="270" r:id="rId14"/>
    <p:sldId id="266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794" y="1155285"/>
            <a:ext cx="7766936" cy="164630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PENGARUH AGAMA TERHADAP PERILAKU KONSUMEN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9794" y="3870528"/>
            <a:ext cx="7766936" cy="109689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DARWIS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G152140301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" y="3440398"/>
            <a:ext cx="3823224" cy="3245045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695684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092" y="666639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Dalam</a:t>
            </a:r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ajaran</a:t>
            </a:r>
            <a:r>
              <a:rPr lang="en-US" sz="4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Budha</a:t>
            </a:r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terdapat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keyakinan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bahwa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umat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budha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harus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menjadi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seorang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vegetarian. Vegetarian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merupakan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salah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satu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jenis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perilaku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konsumen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dalam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menentukan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asupan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makanan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yang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dikomsumsi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Seorang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yang vegetarian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memilih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untuk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tidak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mengkonsumsi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pangan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yang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berasal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dari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hewan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vegetarian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lebih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memilih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untuk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mengkonsumsi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pangan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yang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berasal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dari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tumbuhan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</a:p>
          <a:p>
            <a:endParaRPr 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509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154547"/>
            <a:ext cx="8834907" cy="55894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156101"/>
            <a:ext cx="8371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Gambar</a:t>
            </a: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3 : </a:t>
            </a:r>
            <a:r>
              <a:rPr lang="en-US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umat</a:t>
            </a: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Budha</a:t>
            </a: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harus</a:t>
            </a:r>
            <a:r>
              <a:rPr lang="en-U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menjadi</a:t>
            </a:r>
            <a:r>
              <a:rPr lang="en-U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seorang</a:t>
            </a:r>
            <a:r>
              <a:rPr lang="en-U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 vegetarian</a:t>
            </a:r>
          </a:p>
        </p:txBody>
      </p:sp>
    </p:spTree>
    <p:extLst>
      <p:ext uri="{BB962C8B-B14F-4D97-AF65-F5344CB8AC3E}">
        <p14:creationId xmlns:p14="http://schemas.microsoft.com/office/powerpoint/2010/main" val="487249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47699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Jika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dalam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agama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budha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terdapat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ajaran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mengenai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tidak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boleh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makan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daging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atau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vegetarian, di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dalam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ajaran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agama </a:t>
            </a:r>
            <a:r>
              <a:rPr lang="en-US" sz="44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hindu</a:t>
            </a:r>
            <a:r>
              <a:rPr lang="en-US" sz="4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terdapat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ajaran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mengenai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pelarangan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untuk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makan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daging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sapi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.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pelarangan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makan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daging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sapi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dalam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agama Hindu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lebih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disebabkan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bahwa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sapi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adalah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binatang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yang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suci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5025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244700"/>
            <a:ext cx="8822027" cy="5756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9245" y="6001553"/>
            <a:ext cx="922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Gambar</a:t>
            </a:r>
            <a:r>
              <a:rPr lang="en-US" sz="2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4 : Agama Hindu </a:t>
            </a:r>
            <a:r>
              <a:rPr lang="en-US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terdapat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ajaran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mengenai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pelarangan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untuk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makan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daging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sapi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5582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18" y="499214"/>
            <a:ext cx="8596668" cy="4278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Sangat</a:t>
            </a:r>
            <a:r>
              <a:rPr lang="en-US" sz="4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berpengaruhnya</a:t>
            </a:r>
            <a:r>
              <a:rPr lang="en-US" sz="4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ajaran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atau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aturan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agama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dalam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pola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konsumsi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masyarakat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sangat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disadari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oleh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konsumen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.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Tidak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jarang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iklan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baik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media TV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ataupun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iklan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media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cetak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yang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mengaitkan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produk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mereka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dengan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kebutuhan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agama. Para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pemasar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pun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mempergunakan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kesempatan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tersebut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karena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para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pemasar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menyadari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bahwa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secara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umum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masyarakat</a:t>
            </a:r>
            <a:r>
              <a:rPr lang="en-US" sz="4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Indonesia </a:t>
            </a:r>
            <a:r>
              <a:rPr lang="en-US" sz="40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sangat</a:t>
            </a:r>
            <a:r>
              <a:rPr lang="en-US" sz="4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dipengaruhi</a:t>
            </a:r>
            <a:r>
              <a:rPr lang="en-US" sz="4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oleh</a:t>
            </a:r>
            <a:r>
              <a:rPr lang="en-US" sz="4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ajaran</a:t>
            </a:r>
            <a:r>
              <a:rPr lang="en-US" sz="4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agama</a:t>
            </a:r>
          </a:p>
          <a:p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6543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40" y="1117400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algn="ctr">
              <a:buNone/>
            </a:pP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TERIMA KASIH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3571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7577"/>
            <a:ext cx="8596668" cy="57837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Agama</a:t>
            </a:r>
            <a:r>
              <a:rPr lang="en-US" sz="4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merupakan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salah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satu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karakteristik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demografi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yang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sangat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penting.Berdasarkan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data yang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dipublikasikan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oleh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berbagai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lembaga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tercatat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beragam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agama yang paling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dianut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oleh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penduduk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di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dunia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yaitu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Kristen ,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islam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Hindu,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budha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sikh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sinto</a:t>
            </a:r>
            <a:r>
              <a:rPr lang="en-US" sz="4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dll</a:t>
            </a:r>
            <a:r>
              <a:rPr lang="en-US" sz="4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Setiap</a:t>
            </a:r>
            <a:r>
              <a:rPr lang="en-US" sz="44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</a:t>
            </a:r>
            <a:r>
              <a:rPr lang="en-US" sz="44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gama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memberikan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ajaran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sangat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berpengaruh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terhadap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sikap</a:t>
            </a:r>
            <a:r>
              <a:rPr lang="en-US" sz="4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persepsi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dan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perilaku</a:t>
            </a:r>
            <a:r>
              <a:rPr lang="en-US" sz="4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konsumen</a:t>
            </a:r>
            <a:r>
              <a:rPr lang="en-US" sz="4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dari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para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penganutnya</a:t>
            </a:r>
            <a:endParaRPr lang="en-US" sz="44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0908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153" y="87270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Agama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merupakan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kepercayaan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akan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keberadaan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tuhan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Hampir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sebagian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besar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manusia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yang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hidup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di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dunia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umumnya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memeluk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salah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satu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agama. Agama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resmi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yang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dianut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oleh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penduduk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Indonesia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adalah</a:t>
            </a:r>
            <a:r>
              <a:rPr lang="en-US" sz="4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islam,protestan,katolik,hindu,budha</a:t>
            </a:r>
            <a:endParaRPr lang="en-US" sz="44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0432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4" y="537852"/>
            <a:ext cx="935006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Agama Islam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adalah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agama yang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dianut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oleh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sebagian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besar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penduduk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Indonesia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mempengaruhi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kehidupan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hidup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muslim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di Indonesia.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Dalam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agama Islam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terdapat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ajaran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untuk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mengakui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keberadaan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Allah,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mendirikan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salat,menunaikan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puasa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Ramadhan ,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membayar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zakat,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melakukan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perjalanan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haji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bila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memiliki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kemanpuan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Keenam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prinsip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dasar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dari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ajaran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islam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tersebut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telah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mempengaruhi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bagaimana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seorang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muslim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berperilaku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sebagai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konsumen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endParaRPr 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8841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18" y="447699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sebagai</a:t>
            </a:r>
            <a:r>
              <a:rPr lang="en-US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contoh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dengan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adanya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perintah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untuk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melaksanakan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shalat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lima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waktu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,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membuat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konsumen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mengalokasikan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waktunya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melaksanakan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ibadah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salat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tersebut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.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Kewajiban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salat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ini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pun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mempengaruhi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penyediaan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sarana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ibadah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,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dimana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berbagai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gedung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perkantoran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serta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pusat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perbelanjaan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kompleks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perumahan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atau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apartemen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serta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tempat-tempat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public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lainnya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menyediakan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atau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menbangun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gedung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khusus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atau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ruangan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khusus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diperuntukan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untuk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salat</a:t>
            </a:r>
            <a:r>
              <a:rPr lang="en-US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endParaRPr lang="en-US" sz="36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7772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39" y="42194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konsumen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muslim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pun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akan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memilih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mengkomsumsi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makanan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halal .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Ketentuan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makanan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halal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dalam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ajaran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islam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sangat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mempengaruhi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semua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konsumen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muslim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dalam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menentukan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makanan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yang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akan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di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konsumsinya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6002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8" y="476518"/>
            <a:ext cx="4443210" cy="48038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-24801" y="5970407"/>
            <a:ext cx="7984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Gambar</a:t>
            </a:r>
            <a:r>
              <a:rPr 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1 </a:t>
            </a:r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: </a:t>
            </a:r>
            <a:r>
              <a:rPr lang="en-US" sz="32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Kue</a:t>
            </a:r>
            <a:r>
              <a:rPr 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&amp; </a:t>
            </a:r>
            <a:r>
              <a:rPr lang="en-US" sz="32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Belanja</a:t>
            </a:r>
            <a:r>
              <a:rPr 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Pakaian</a:t>
            </a:r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menjelang</a:t>
            </a:r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lebaran</a:t>
            </a:r>
            <a:endParaRPr lang="en-US" sz="32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5" y="476518"/>
            <a:ext cx="4751138" cy="48038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8906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55" y="473456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Umat</a:t>
            </a:r>
            <a:r>
              <a:rPr lang="en-US" sz="4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nasrani</a:t>
            </a:r>
            <a:r>
              <a:rPr lang="en-US" sz="4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baik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Kristen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prostestan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katolik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merayakan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Natal.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Pada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saat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perayaan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natal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tersebut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terdapat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tradisi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untuk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memberikan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hadiah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kepda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orang yang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disayangi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seperti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keluarga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teman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.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oleh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karena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itu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,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konsumen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yang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menganut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agama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membeli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berbagai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macam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barang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yang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akan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dijadikan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hadiah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ketika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mendekati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perayaan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Natal </a:t>
            </a:r>
            <a:r>
              <a:rPr lang="en-US" sz="40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tersebut</a:t>
            </a:r>
            <a:r>
              <a:rPr lang="en-US" sz="4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</a:p>
          <a:p>
            <a:endParaRPr 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590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7" y="239789"/>
            <a:ext cx="5050598" cy="4911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28787" y="6218661"/>
            <a:ext cx="7302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Gambar</a:t>
            </a: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2 : </a:t>
            </a:r>
            <a:r>
              <a:rPr lang="en-US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Pemberian</a:t>
            </a: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Kado</a:t>
            </a: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Natal </a:t>
            </a:r>
            <a:r>
              <a:rPr lang="en-US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kepada</a:t>
            </a: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keluarga</a:t>
            </a:r>
            <a:endParaRPr lang="en-US" sz="2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85" y="239788"/>
            <a:ext cx="3953813" cy="4911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3403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492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AngsanaUPC</vt:lpstr>
      <vt:lpstr>Aparajita</vt:lpstr>
      <vt:lpstr>Arial</vt:lpstr>
      <vt:lpstr>Trebuchet MS</vt:lpstr>
      <vt:lpstr>Wingdings 3</vt:lpstr>
      <vt:lpstr>Facet</vt:lpstr>
      <vt:lpstr>PENGARUH AGAMA TERHADAP PERILAKU KONSUMEN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PENGARUH AGAMA TERHADAP PERILAKU KONSUMEN</dc:title>
  <dc:creator>Ikhwah</dc:creator>
  <cp:lastModifiedBy>Ikhwah</cp:lastModifiedBy>
  <cp:revision>20</cp:revision>
  <dcterms:created xsi:type="dcterms:W3CDTF">2015-09-20T16:19:56Z</dcterms:created>
  <dcterms:modified xsi:type="dcterms:W3CDTF">2015-09-29T22:23:28Z</dcterms:modified>
</cp:coreProperties>
</file>