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33" d="100"/>
          <a:sy n="33" d="100"/>
        </p:scale>
        <p:origin x="-2130" y="-9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EA024742-6C2A-4DFA-B8DB-9388C43ACDFB}" type="datetimeFigureOut">
              <a:rPr lang="en-US" smtClean="0"/>
              <a:pPr/>
              <a:t>4/13/2005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6E66E676-DEEC-47F0-9787-4D8B37FD5A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24742-6C2A-4DFA-B8DB-9388C43ACDFB}" type="datetimeFigureOut">
              <a:rPr lang="en-US" smtClean="0"/>
              <a:pPr/>
              <a:t>4/13/2005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6E676-DEEC-47F0-9787-4D8B37FD5A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24742-6C2A-4DFA-B8DB-9388C43ACDFB}" type="datetimeFigureOut">
              <a:rPr lang="en-US" smtClean="0"/>
              <a:pPr/>
              <a:t>4/13/2005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6E676-DEEC-47F0-9787-4D8B37FD5A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EA024742-6C2A-4DFA-B8DB-9388C43ACDFB}" type="datetimeFigureOut">
              <a:rPr lang="en-US" smtClean="0"/>
              <a:pPr/>
              <a:t>4/13/2005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6E676-DEEC-47F0-9787-4D8B37FD5A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EA024742-6C2A-4DFA-B8DB-9388C43ACDFB}" type="datetimeFigureOut">
              <a:rPr lang="en-US" smtClean="0"/>
              <a:pPr/>
              <a:t>4/13/2005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6E66E676-DEEC-47F0-9787-4D8B37FD5AD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A024742-6C2A-4DFA-B8DB-9388C43ACDFB}" type="datetimeFigureOut">
              <a:rPr lang="en-US" smtClean="0"/>
              <a:pPr/>
              <a:t>4/13/2005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E66E676-DEEC-47F0-9787-4D8B37FD5A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EA024742-6C2A-4DFA-B8DB-9388C43ACDFB}" type="datetimeFigureOut">
              <a:rPr lang="en-US" smtClean="0"/>
              <a:pPr/>
              <a:t>4/13/2005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6E66E676-DEEC-47F0-9787-4D8B37FD5A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24742-6C2A-4DFA-B8DB-9388C43ACDFB}" type="datetimeFigureOut">
              <a:rPr lang="en-US" smtClean="0"/>
              <a:pPr/>
              <a:t>4/13/2005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6E676-DEEC-47F0-9787-4D8B37FD5A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A024742-6C2A-4DFA-B8DB-9388C43ACDFB}" type="datetimeFigureOut">
              <a:rPr lang="en-US" smtClean="0"/>
              <a:pPr/>
              <a:t>4/13/2005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E66E676-DEEC-47F0-9787-4D8B37FD5A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EA024742-6C2A-4DFA-B8DB-9388C43ACDFB}" type="datetimeFigureOut">
              <a:rPr lang="en-US" smtClean="0"/>
              <a:pPr/>
              <a:t>4/13/2005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6E66E676-DEEC-47F0-9787-4D8B37FD5A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EA024742-6C2A-4DFA-B8DB-9388C43ACDFB}" type="datetimeFigureOut">
              <a:rPr lang="en-US" smtClean="0"/>
              <a:pPr/>
              <a:t>4/13/2005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6E66E676-DEEC-47F0-9787-4D8B37FD5A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EA024742-6C2A-4DFA-B8DB-9388C43ACDFB}" type="datetimeFigureOut">
              <a:rPr lang="en-US" smtClean="0"/>
              <a:pPr/>
              <a:t>4/13/2005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E66E676-DEEC-47F0-9787-4D8B37FD5AD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35051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b="1" dirty="0" smtClean="0"/>
              <a:t>How to address current threats to journalism?: </a:t>
            </a:r>
            <a:br>
              <a:rPr lang="en-US" b="1" dirty="0" smtClean="0"/>
            </a:br>
            <a:r>
              <a:rPr lang="en-US" b="1" dirty="0" smtClean="0"/>
              <a:t>The role of the Council of Europe in protecting journalists and other media actors 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800600"/>
            <a:ext cx="6400800" cy="1198098"/>
          </a:xfrm>
        </p:spPr>
        <p:txBody>
          <a:bodyPr/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KELOMPOK 3</a:t>
            </a:r>
          </a:p>
          <a:p>
            <a:endParaRPr lang="en-US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561306"/>
          </a:xfrm>
        </p:spPr>
        <p:txBody>
          <a:bodyPr>
            <a:normAutofit/>
          </a:bodyPr>
          <a:lstStyle/>
          <a:p>
            <a:pPr algn="ctr"/>
            <a:r>
              <a:rPr lang="en-US" b="1" dirty="0" err="1" smtClean="0"/>
              <a:t>Wartawan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pelaku</a:t>
            </a:r>
            <a:r>
              <a:rPr lang="en-US" b="1" dirty="0" smtClean="0"/>
              <a:t> media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940208"/>
          </a:xfrm>
        </p:spPr>
        <p:txBody>
          <a:bodyPr>
            <a:normAutofit lnSpcReduction="10000"/>
          </a:bodyPr>
          <a:lstStyle/>
          <a:p>
            <a:r>
              <a:rPr lang="en-US" b="1" dirty="0" err="1" smtClean="0"/>
              <a:t>Mempunyai</a:t>
            </a:r>
            <a:r>
              <a:rPr lang="en-US" b="1" dirty="0" smtClean="0"/>
              <a:t> </a:t>
            </a:r>
            <a:r>
              <a:rPr lang="en-US" b="1" dirty="0" err="1" smtClean="0"/>
              <a:t>peranan</a:t>
            </a:r>
            <a:r>
              <a:rPr lang="en-US" b="1" dirty="0" smtClean="0"/>
              <a:t> </a:t>
            </a:r>
            <a:r>
              <a:rPr lang="en-US" b="1" dirty="0" err="1" smtClean="0"/>
              <a:t>penting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 smtClean="0"/>
              <a:t>masyarakat</a:t>
            </a:r>
            <a:r>
              <a:rPr lang="en-US" b="1" dirty="0" smtClean="0"/>
              <a:t> </a:t>
            </a:r>
            <a:r>
              <a:rPr lang="en-US" b="1" dirty="0" err="1" smtClean="0"/>
              <a:t>demokrasi</a:t>
            </a:r>
            <a:endParaRPr lang="en-US" b="1" dirty="0" smtClean="0"/>
          </a:p>
          <a:p>
            <a:endParaRPr lang="en-US" b="1" dirty="0" smtClean="0"/>
          </a:p>
          <a:p>
            <a:r>
              <a:rPr lang="en-US" b="1" dirty="0" err="1" smtClean="0"/>
              <a:t>Wartawan</a:t>
            </a:r>
            <a:r>
              <a:rPr lang="en-US" b="1" dirty="0" smtClean="0"/>
              <a:t> </a:t>
            </a:r>
            <a:r>
              <a:rPr lang="en-US" b="1" dirty="0" err="1" smtClean="0"/>
              <a:t>sebagai</a:t>
            </a:r>
            <a:r>
              <a:rPr lang="en-US" b="1" dirty="0" smtClean="0"/>
              <a:t> </a:t>
            </a:r>
            <a:r>
              <a:rPr lang="en-US" b="1" dirty="0" err="1" smtClean="0"/>
              <a:t>pengawas</a:t>
            </a:r>
            <a:r>
              <a:rPr lang="en-US" b="1" dirty="0" smtClean="0"/>
              <a:t> </a:t>
            </a:r>
            <a:r>
              <a:rPr lang="en-US" b="1" dirty="0" err="1" smtClean="0"/>
              <a:t>umum</a:t>
            </a:r>
            <a:endParaRPr lang="en-US" b="1" dirty="0" smtClean="0"/>
          </a:p>
          <a:p>
            <a:r>
              <a:rPr lang="en-US" b="1" dirty="0" err="1" smtClean="0"/>
              <a:t>Menginformasikan</a:t>
            </a:r>
            <a:r>
              <a:rPr lang="en-US" b="1" dirty="0" smtClean="0"/>
              <a:t> </a:t>
            </a:r>
            <a:r>
              <a:rPr lang="en-US" b="1" dirty="0" err="1" smtClean="0"/>
              <a:t>kepada</a:t>
            </a:r>
            <a:r>
              <a:rPr lang="en-US" b="1" dirty="0" smtClean="0"/>
              <a:t> </a:t>
            </a:r>
            <a:r>
              <a:rPr lang="en-US" b="1" dirty="0" err="1" smtClean="0"/>
              <a:t>publik</a:t>
            </a:r>
            <a:r>
              <a:rPr lang="en-US" b="1" dirty="0" smtClean="0"/>
              <a:t> </a:t>
            </a:r>
            <a:r>
              <a:rPr lang="en-US" b="1" dirty="0" err="1" smtClean="0"/>
              <a:t>ttg</a:t>
            </a:r>
            <a:r>
              <a:rPr lang="en-US" b="1" dirty="0" smtClean="0"/>
              <a:t> hal2 </a:t>
            </a:r>
            <a:r>
              <a:rPr lang="en-US" b="1" dirty="0" err="1" smtClean="0"/>
              <a:t>kepentingan</a:t>
            </a:r>
            <a:r>
              <a:rPr lang="en-US" b="1" dirty="0" smtClean="0"/>
              <a:t> </a:t>
            </a:r>
            <a:r>
              <a:rPr lang="en-US" b="1" dirty="0" err="1" smtClean="0"/>
              <a:t>masyarakat</a:t>
            </a:r>
            <a:r>
              <a:rPr lang="en-US" b="1" dirty="0" smtClean="0"/>
              <a:t>, </a:t>
            </a:r>
            <a:r>
              <a:rPr lang="en-US" b="1" dirty="0" err="1" smtClean="0"/>
              <a:t>komentar</a:t>
            </a:r>
            <a:r>
              <a:rPr lang="en-US" b="1" dirty="0" smtClean="0"/>
              <a:t> </a:t>
            </a:r>
            <a:r>
              <a:rPr lang="en-US" b="1" dirty="0" err="1" smtClean="0"/>
              <a:t>pemegang</a:t>
            </a:r>
            <a:r>
              <a:rPr lang="en-US" b="1" dirty="0" smtClean="0"/>
              <a:t> </a:t>
            </a:r>
            <a:r>
              <a:rPr lang="en-US" b="1" dirty="0" err="1" smtClean="0"/>
              <a:t>otoritas</a:t>
            </a:r>
            <a:r>
              <a:rPr lang="en-US" b="1" dirty="0" smtClean="0"/>
              <a:t> </a:t>
            </a:r>
            <a:r>
              <a:rPr lang="en-US" b="1" dirty="0" err="1" smtClean="0"/>
              <a:t>publik</a:t>
            </a:r>
            <a:r>
              <a:rPr lang="en-US" b="1" dirty="0" smtClean="0"/>
              <a:t>, </a:t>
            </a:r>
            <a:r>
              <a:rPr lang="en-US" b="1" dirty="0" err="1" smtClean="0"/>
              <a:t>sebagai</a:t>
            </a:r>
            <a:r>
              <a:rPr lang="en-US" b="1" dirty="0" smtClean="0"/>
              <a:t> </a:t>
            </a:r>
            <a:r>
              <a:rPr lang="en-US" b="1" dirty="0" err="1" smtClean="0"/>
              <a:t>kekuatan</a:t>
            </a:r>
            <a:r>
              <a:rPr lang="en-US" b="1" dirty="0" smtClean="0"/>
              <a:t> lain </a:t>
            </a: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pengawasan</a:t>
            </a:r>
            <a:endParaRPr lang="en-US" b="1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5295106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Karena</a:t>
            </a:r>
            <a:r>
              <a:rPr lang="en-US" b="1" dirty="0" smtClean="0"/>
              <a:t> </a:t>
            </a:r>
            <a:r>
              <a:rPr lang="en-US" b="1" dirty="0" err="1" smtClean="0"/>
              <a:t>peranan</a:t>
            </a:r>
            <a:r>
              <a:rPr lang="en-US" b="1" dirty="0" smtClean="0"/>
              <a:t> </a:t>
            </a:r>
            <a:r>
              <a:rPr lang="en-US" b="1" dirty="0" err="1" smtClean="0"/>
              <a:t>pengawasan</a:t>
            </a:r>
            <a:r>
              <a:rPr lang="en-US" b="1" dirty="0" smtClean="0"/>
              <a:t> </a:t>
            </a:r>
            <a:r>
              <a:rPr lang="en-US" b="1" dirty="0" err="1" smtClean="0"/>
              <a:t>itu</a:t>
            </a:r>
            <a:r>
              <a:rPr lang="en-US" b="1" dirty="0" smtClean="0"/>
              <a:t> </a:t>
            </a:r>
            <a:r>
              <a:rPr lang="en-US" b="1" dirty="0" err="1" smtClean="0"/>
              <a:t>wartawan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pelaku</a:t>
            </a:r>
            <a:r>
              <a:rPr lang="en-US" b="1" dirty="0" smtClean="0"/>
              <a:t> media </a:t>
            </a:r>
            <a:r>
              <a:rPr lang="en-US" b="1" dirty="0" err="1" smtClean="0"/>
              <a:t>sering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diserang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intimidasi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-1399032"/>
            <a:ext cx="8229600" cy="1399032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769008"/>
          </a:xfrm>
        </p:spPr>
        <p:txBody>
          <a:bodyPr>
            <a:normAutofit/>
          </a:bodyPr>
          <a:lstStyle/>
          <a:p>
            <a:r>
              <a:rPr lang="en-US" dirty="0" err="1" smtClean="0"/>
              <a:t>Gerakan</a:t>
            </a:r>
            <a:r>
              <a:rPr lang="en-US" dirty="0" smtClean="0"/>
              <a:t> </a:t>
            </a:r>
            <a:r>
              <a:rPr lang="en-US" dirty="0" err="1" smtClean="0"/>
              <a:t>aksi</a:t>
            </a:r>
            <a:r>
              <a:rPr lang="en-US" dirty="0" smtClean="0"/>
              <a:t> PBB:</a:t>
            </a:r>
          </a:p>
          <a:p>
            <a:endParaRPr lang="en-US" dirty="0" smtClean="0"/>
          </a:p>
          <a:p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Dewan</a:t>
            </a:r>
            <a:r>
              <a:rPr lang="en-US" dirty="0" smtClean="0"/>
              <a:t> </a:t>
            </a:r>
            <a:r>
              <a:rPr lang="en-US" dirty="0" err="1" smtClean="0"/>
              <a:t>Eropa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regional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perlindungan</a:t>
            </a:r>
            <a:r>
              <a:rPr lang="en-US" dirty="0" smtClean="0"/>
              <a:t> </a:t>
            </a:r>
            <a:r>
              <a:rPr lang="en-US" dirty="0" err="1" smtClean="0"/>
              <a:t>wartawan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pelaku</a:t>
            </a:r>
            <a:r>
              <a:rPr lang="en-US" dirty="0" smtClean="0"/>
              <a:t> media lain.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Pertimbangan</a:t>
            </a:r>
            <a:r>
              <a:rPr lang="en-US" dirty="0" smtClean="0"/>
              <a:t> </a:t>
            </a:r>
            <a:r>
              <a:rPr lang="en-US" dirty="0" err="1" smtClean="0"/>
              <a:t>Struktural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Makalah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dimulai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menetapkan</a:t>
            </a:r>
            <a:r>
              <a:rPr lang="en-US" dirty="0" smtClean="0"/>
              <a:t> </a:t>
            </a:r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Aksi</a:t>
            </a:r>
            <a:r>
              <a:rPr lang="en-US" dirty="0" smtClean="0"/>
              <a:t> PBB. </a:t>
            </a:r>
          </a:p>
          <a:p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berbasis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perjanjian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dinamika</a:t>
            </a:r>
            <a:r>
              <a:rPr lang="en-US" dirty="0" smtClean="0"/>
              <a:t> </a:t>
            </a:r>
            <a:r>
              <a:rPr lang="en-US" dirty="0" err="1" smtClean="0"/>
              <a:t>kelembagaan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 l="22756" t="20513" r="29487" b="64102"/>
          <a:stretch>
            <a:fillRect/>
          </a:stretch>
        </p:blipFill>
        <p:spPr bwMode="auto">
          <a:xfrm>
            <a:off x="457200" y="2057400"/>
            <a:ext cx="80772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845208"/>
          </a:xfrm>
        </p:spPr>
        <p:txBody>
          <a:bodyPr>
            <a:normAutofit/>
          </a:bodyPr>
          <a:lstStyle/>
          <a:p>
            <a:r>
              <a:rPr lang="en-US" dirty="0" err="1" smtClean="0"/>
              <a:t>Makalah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dilanjutkan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fokus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rinci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 yang </a:t>
            </a:r>
            <a:r>
              <a:rPr lang="en-US" dirty="0" err="1" smtClean="0"/>
              <a:t>relevan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Dewan</a:t>
            </a:r>
            <a:r>
              <a:rPr lang="en-US" dirty="0" smtClean="0"/>
              <a:t> </a:t>
            </a:r>
            <a:r>
              <a:rPr lang="en-US" dirty="0" err="1" smtClean="0"/>
              <a:t>Eropa</a:t>
            </a:r>
            <a:r>
              <a:rPr lang="en-US" dirty="0" smtClean="0"/>
              <a:t> </a:t>
            </a:r>
            <a:r>
              <a:rPr lang="en-US" dirty="0" err="1" smtClean="0"/>
              <a:t>terlibat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isu</a:t>
            </a:r>
            <a:r>
              <a:rPr lang="en-US" dirty="0" smtClean="0"/>
              <a:t> yang </a:t>
            </a:r>
            <a:r>
              <a:rPr lang="en-US" dirty="0" err="1" smtClean="0"/>
              <a:t>dibahas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Aksi</a:t>
            </a:r>
            <a:r>
              <a:rPr lang="en-US" dirty="0" smtClean="0"/>
              <a:t> PBB.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160</TotalTime>
  <Words>129</Words>
  <Application>Microsoft Office PowerPoint</Application>
  <PresentationFormat>On-screen Show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Verve</vt:lpstr>
      <vt:lpstr>  How to address current threats to journalism?:  The role of the Council of Europe in protecting journalists and other media actors </vt:lpstr>
      <vt:lpstr>Wartawan dan pelaku media</vt:lpstr>
      <vt:lpstr>Karena peranan pengawasan itu wartawan dan pelaku media sering diserang dan intimidasi</vt:lpstr>
      <vt:lpstr>Slide 4</vt:lpstr>
      <vt:lpstr>Pertimbangan Struktural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EFEKTIFITAS DAN EFISIENSI PUBLIC RELATION DALAM BERBAGAI BIDANG</dc:title>
  <dc:creator>Acer</dc:creator>
  <cp:lastModifiedBy>arwin</cp:lastModifiedBy>
  <cp:revision>24</cp:revision>
  <dcterms:created xsi:type="dcterms:W3CDTF">2015-03-31T15:42:42Z</dcterms:created>
  <dcterms:modified xsi:type="dcterms:W3CDTF">2005-04-13T15:30:33Z</dcterms:modified>
</cp:coreProperties>
</file>