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00FF"/>
    <a:srgbClr val="993300"/>
    <a:srgbClr val="00800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0CDC-600B-450A-BF6E-AF2BC9767854}" type="datetimeFigureOut">
              <a:rPr lang="id-ID" smtClean="0"/>
              <a:t>22/10/2010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52B7A-49E7-41C5-B83B-03DF26B0DCD9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0CDC-600B-450A-BF6E-AF2BC9767854}" type="datetimeFigureOut">
              <a:rPr lang="id-ID" smtClean="0"/>
              <a:t>22/10/2010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52B7A-49E7-41C5-B83B-03DF26B0DCD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0CDC-600B-450A-BF6E-AF2BC9767854}" type="datetimeFigureOut">
              <a:rPr lang="id-ID" smtClean="0"/>
              <a:t>22/10/2010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52B7A-49E7-41C5-B83B-03DF26B0DCD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0CDC-600B-450A-BF6E-AF2BC9767854}" type="datetimeFigureOut">
              <a:rPr lang="id-ID" smtClean="0"/>
              <a:t>22/10/2010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52B7A-49E7-41C5-B83B-03DF26B0DCD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0CDC-600B-450A-BF6E-AF2BC9767854}" type="datetimeFigureOut">
              <a:rPr lang="id-ID" smtClean="0"/>
              <a:t>22/10/2010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52B7A-49E7-41C5-B83B-03DF26B0DCD9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0CDC-600B-450A-BF6E-AF2BC9767854}" type="datetimeFigureOut">
              <a:rPr lang="id-ID" smtClean="0"/>
              <a:t>22/10/2010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52B7A-49E7-41C5-B83B-03DF26B0DCD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0CDC-600B-450A-BF6E-AF2BC9767854}" type="datetimeFigureOut">
              <a:rPr lang="id-ID" smtClean="0"/>
              <a:t>22/10/2010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52B7A-49E7-41C5-B83B-03DF26B0DCD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0CDC-600B-450A-BF6E-AF2BC9767854}" type="datetimeFigureOut">
              <a:rPr lang="id-ID" smtClean="0"/>
              <a:t>22/10/2010</a:t>
            </a:fld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252B7A-49E7-41C5-B83B-03DF26B0DCD9}" type="slidenum">
              <a:rPr lang="id-ID" smtClean="0"/>
              <a:t>‹#›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0CDC-600B-450A-BF6E-AF2BC9767854}" type="datetimeFigureOut">
              <a:rPr lang="id-ID" smtClean="0"/>
              <a:t>22/10/2010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52B7A-49E7-41C5-B83B-03DF26B0DCD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0CDC-600B-450A-BF6E-AF2BC9767854}" type="datetimeFigureOut">
              <a:rPr lang="id-ID" smtClean="0"/>
              <a:t>22/10/2010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B252B7A-49E7-41C5-B83B-03DF26B0DCD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A030CDC-600B-450A-BF6E-AF2BC9767854}" type="datetimeFigureOut">
              <a:rPr lang="id-ID" smtClean="0"/>
              <a:t>22/10/2010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52B7A-49E7-41C5-B83B-03DF26B0DCD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A030CDC-600B-450A-BF6E-AF2BC9767854}" type="datetimeFigureOut">
              <a:rPr lang="id-ID" smtClean="0"/>
              <a:t>22/10/2010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B252B7A-49E7-41C5-B83B-03DF26B0DCD9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5400" b="1" dirty="0" err="1">
                <a:solidFill>
                  <a:srgbClr val="002060"/>
                </a:solidFill>
              </a:rPr>
              <a:t>Arti</a:t>
            </a:r>
            <a:r>
              <a:rPr lang="en-GB" sz="5400" b="1" dirty="0">
                <a:solidFill>
                  <a:srgbClr val="002060"/>
                </a:solidFill>
              </a:rPr>
              <a:t> </a:t>
            </a:r>
            <a:r>
              <a:rPr lang="en-GB" sz="5400" b="1" dirty="0" err="1">
                <a:solidFill>
                  <a:srgbClr val="002060"/>
                </a:solidFill>
              </a:rPr>
              <a:t>Warna</a:t>
            </a:r>
            <a:r>
              <a:rPr lang="en-GB" sz="5400" b="1" dirty="0">
                <a:solidFill>
                  <a:srgbClr val="002060"/>
                </a:solidFill>
              </a:rPr>
              <a:t> </a:t>
            </a:r>
            <a:r>
              <a:rPr lang="en-GB" sz="5400" b="1" dirty="0" err="1">
                <a:solidFill>
                  <a:srgbClr val="002060"/>
                </a:solidFill>
              </a:rPr>
              <a:t>dalam</a:t>
            </a:r>
            <a:r>
              <a:rPr lang="en-GB" sz="5400" b="1" dirty="0">
                <a:solidFill>
                  <a:srgbClr val="002060"/>
                </a:solidFill>
              </a:rPr>
              <a:t> </a:t>
            </a:r>
            <a:r>
              <a:rPr lang="en-GB" sz="5400" b="1" dirty="0" err="1">
                <a:solidFill>
                  <a:srgbClr val="002060"/>
                </a:solidFill>
              </a:rPr>
              <a:t>Desain</a:t>
            </a:r>
            <a:r>
              <a:rPr lang="en-GB" sz="5400" b="1" dirty="0">
                <a:solidFill>
                  <a:srgbClr val="002060"/>
                </a:solidFill>
              </a:rPr>
              <a:t> </a:t>
            </a:r>
            <a:r>
              <a:rPr lang="en-GB" sz="5400" b="1" dirty="0" err="1">
                <a:solidFill>
                  <a:srgbClr val="002060"/>
                </a:solidFill>
              </a:rPr>
              <a:t>Grafis</a:t>
            </a:r>
            <a:r>
              <a:rPr lang="en-GB" sz="5400" b="1" dirty="0">
                <a:solidFill>
                  <a:srgbClr val="002060"/>
                </a:solidFill>
              </a:rPr>
              <a:t> </a:t>
            </a:r>
            <a:r>
              <a:rPr lang="id-ID" sz="5400" b="1" dirty="0">
                <a:solidFill>
                  <a:srgbClr val="002060"/>
                </a:solidFill>
              </a:rPr>
              <a:t/>
            </a:r>
            <a:br>
              <a:rPr lang="id-ID" sz="5400" b="1" dirty="0">
                <a:solidFill>
                  <a:srgbClr val="002060"/>
                </a:solidFill>
              </a:rPr>
            </a:br>
            <a:endParaRPr lang="id-ID" sz="54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Abu </a:t>
            </a:r>
            <a:r>
              <a:rPr lang="en-GB" b="1" dirty="0" err="1" smtClean="0"/>
              <a:t>Abu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err="1" smtClean="0"/>
              <a:t>Respon</a:t>
            </a:r>
            <a:r>
              <a:rPr lang="en-GB" dirty="0" smtClean="0"/>
              <a:t> </a:t>
            </a:r>
            <a:r>
              <a:rPr lang="en-GB" dirty="0" err="1" smtClean="0"/>
              <a:t>Psikologi</a:t>
            </a:r>
            <a:r>
              <a:rPr lang="en-GB" dirty="0" smtClean="0"/>
              <a:t>: </a:t>
            </a:r>
            <a:r>
              <a:rPr lang="en-GB" dirty="0" err="1" smtClean="0"/>
              <a:t>Intelek</a:t>
            </a:r>
            <a:r>
              <a:rPr lang="en-GB" dirty="0" smtClean="0"/>
              <a:t>, </a:t>
            </a:r>
            <a:r>
              <a:rPr lang="en-GB" dirty="0" err="1" smtClean="0"/>
              <a:t>Masa</a:t>
            </a:r>
            <a:r>
              <a:rPr lang="en-GB" dirty="0" smtClean="0"/>
              <a:t> </a:t>
            </a:r>
            <a:r>
              <a:rPr lang="en-GB" dirty="0" err="1" smtClean="0"/>
              <a:t>Depan</a:t>
            </a:r>
            <a:r>
              <a:rPr lang="en-GB" dirty="0" smtClean="0"/>
              <a:t> (kayak </a:t>
            </a:r>
            <a:r>
              <a:rPr lang="en-GB" dirty="0" err="1" smtClean="0"/>
              <a:t>warna</a:t>
            </a:r>
            <a:r>
              <a:rPr lang="en-GB" dirty="0" smtClean="0"/>
              <a:t> </a:t>
            </a:r>
            <a:r>
              <a:rPr lang="en-GB" dirty="0" err="1" smtClean="0"/>
              <a:t>Milenium</a:t>
            </a:r>
            <a:r>
              <a:rPr lang="en-GB" dirty="0" smtClean="0"/>
              <a:t>), </a:t>
            </a:r>
            <a:r>
              <a:rPr lang="en-GB" dirty="0" err="1" smtClean="0"/>
              <a:t>Kesederhanaan</a:t>
            </a:r>
            <a:r>
              <a:rPr lang="en-GB" dirty="0" smtClean="0"/>
              <a:t>, </a:t>
            </a:r>
            <a:r>
              <a:rPr lang="en-GB" dirty="0" err="1" smtClean="0"/>
              <a:t>Kesedihan</a:t>
            </a:r>
            <a:r>
              <a:rPr lang="en-GB" dirty="0" smtClean="0"/>
              <a:t>.</a:t>
            </a:r>
            <a:r>
              <a:rPr lang="en-GB" dirty="0" smtClean="0"/>
              <a:t> </a:t>
            </a:r>
            <a:r>
              <a:rPr lang="en-GB" dirty="0" err="1" smtClean="0"/>
              <a:t>Warna</a:t>
            </a:r>
            <a:r>
              <a:rPr lang="en-GB" dirty="0" smtClean="0"/>
              <a:t> Abu </a:t>
            </a:r>
            <a:r>
              <a:rPr lang="en-GB" dirty="0" err="1" smtClean="0"/>
              <a:t>abu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warna</a:t>
            </a:r>
            <a:r>
              <a:rPr lang="en-GB" dirty="0" smtClean="0"/>
              <a:t> yang paling </a:t>
            </a:r>
            <a:r>
              <a:rPr lang="en-GB" dirty="0" err="1" smtClean="0"/>
              <a:t>gampang</a:t>
            </a:r>
            <a:r>
              <a:rPr lang="en-GB" dirty="0" smtClean="0"/>
              <a:t>/</a:t>
            </a:r>
            <a:r>
              <a:rPr lang="en-GB" dirty="0" err="1" smtClean="0"/>
              <a:t>mudah</a:t>
            </a:r>
            <a:r>
              <a:rPr lang="en-GB" dirty="0" smtClean="0"/>
              <a:t> </a:t>
            </a:r>
            <a:r>
              <a:rPr lang="en-GB" dirty="0" err="1" smtClean="0"/>
              <a:t>dilihat</a:t>
            </a:r>
            <a:r>
              <a:rPr lang="en-GB" dirty="0" smtClean="0"/>
              <a:t> </a:t>
            </a:r>
            <a:r>
              <a:rPr lang="en-GB" dirty="0" err="1" smtClean="0"/>
              <a:t>oleh</a:t>
            </a:r>
            <a:r>
              <a:rPr lang="en-GB" dirty="0" smtClean="0"/>
              <a:t> </a:t>
            </a:r>
            <a:r>
              <a:rPr lang="en-GB" dirty="0" err="1" smtClean="0"/>
              <a:t>mata</a:t>
            </a:r>
            <a:r>
              <a:rPr lang="en-GB" dirty="0" smtClean="0"/>
              <a:t>.</a:t>
            </a:r>
            <a:endParaRPr lang="id-ID" dirty="0" smtClean="0"/>
          </a:p>
          <a:p>
            <a:r>
              <a:rPr lang="en-GB" dirty="0" smtClean="0"/>
              <a:t> </a:t>
            </a:r>
            <a:r>
              <a:rPr lang="en-GB" dirty="0" err="1" smtClean="0"/>
              <a:t>Serius</a:t>
            </a:r>
            <a:r>
              <a:rPr lang="en-GB" dirty="0" smtClean="0"/>
              <a:t>, </a:t>
            </a:r>
            <a:r>
              <a:rPr lang="en-GB" dirty="0" err="1" smtClean="0"/>
              <a:t>bisa</a:t>
            </a:r>
            <a:r>
              <a:rPr lang="en-GB" dirty="0" smtClean="0"/>
              <a:t> </a:t>
            </a:r>
            <a:r>
              <a:rPr lang="en-GB" dirty="0" err="1" smtClean="0"/>
              <a:t>diandalkan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stabil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Warna</a:t>
            </a:r>
            <a:r>
              <a:rPr lang="en-GB" dirty="0" smtClean="0"/>
              <a:t> </a:t>
            </a:r>
            <a:r>
              <a:rPr lang="en-GB" dirty="0" err="1" smtClean="0"/>
              <a:t>abu-abu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warna</a:t>
            </a:r>
            <a:r>
              <a:rPr lang="en-GB" dirty="0" smtClean="0"/>
              <a:t> </a:t>
            </a:r>
            <a:r>
              <a:rPr lang="en-GB" dirty="0" err="1" smtClean="0"/>
              <a:t>alam</a:t>
            </a:r>
            <a:r>
              <a:rPr lang="en-GB" dirty="0" smtClean="0"/>
              <a:t>. Di </a:t>
            </a:r>
            <a:r>
              <a:rPr lang="en-GB" dirty="0" err="1" smtClean="0"/>
              <a:t>luar</a:t>
            </a:r>
            <a:r>
              <a:rPr lang="en-GB" dirty="0" smtClean="0"/>
              <a:t> </a:t>
            </a:r>
            <a:r>
              <a:rPr lang="en-GB" dirty="0" err="1" smtClean="0"/>
              <a:t>sana</a:t>
            </a:r>
            <a:r>
              <a:rPr lang="en-GB" dirty="0" smtClean="0"/>
              <a:t> </a:t>
            </a:r>
            <a:r>
              <a:rPr lang="en-GB" dirty="0" err="1" smtClean="0"/>
              <a:t>warna</a:t>
            </a:r>
            <a:r>
              <a:rPr lang="en-GB" dirty="0" smtClean="0"/>
              <a:t> </a:t>
            </a:r>
            <a:r>
              <a:rPr lang="en-GB" dirty="0" err="1" smtClean="0"/>
              <a:t>abu-abu</a:t>
            </a:r>
            <a:r>
              <a:rPr lang="en-GB" dirty="0" smtClean="0"/>
              <a:t> </a:t>
            </a:r>
            <a:r>
              <a:rPr lang="en-GB" dirty="0" err="1" smtClean="0"/>
              <a:t>merupakan</a:t>
            </a:r>
            <a:r>
              <a:rPr lang="en-GB" dirty="0" smtClean="0"/>
              <a:t> </a:t>
            </a:r>
            <a:r>
              <a:rPr lang="en-GB" dirty="0" err="1" smtClean="0"/>
              <a:t>warna</a:t>
            </a:r>
            <a:r>
              <a:rPr lang="en-GB" dirty="0" smtClean="0"/>
              <a:t> yang </a:t>
            </a:r>
            <a:r>
              <a:rPr lang="en-GB" dirty="0" err="1" smtClean="0"/>
              <a:t>permanen</a:t>
            </a:r>
            <a:r>
              <a:rPr lang="en-GB" dirty="0" smtClean="0"/>
              <a:t>, </a:t>
            </a:r>
            <a:r>
              <a:rPr lang="en-GB" dirty="0" err="1" smtClean="0"/>
              <a:t>misalnya</a:t>
            </a:r>
            <a:r>
              <a:rPr lang="en-GB" dirty="0" smtClean="0"/>
              <a:t> </a:t>
            </a:r>
            <a:r>
              <a:rPr lang="en-GB" dirty="0" err="1" smtClean="0"/>
              <a:t>batu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karang</a:t>
            </a:r>
            <a:r>
              <a:rPr lang="en-GB" dirty="0" smtClean="0"/>
              <a:t>.</a:t>
            </a:r>
            <a:endParaRPr lang="id-ID" dirty="0" smtClean="0"/>
          </a:p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br>
              <a:rPr lang="en-GB" dirty="0" smtClean="0"/>
            </a:b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PUTIH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Warna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suci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dan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bersih</a:t>
            </a:r>
            <a:r>
              <a:rPr lang="en-GB" dirty="0" smtClean="0">
                <a:solidFill>
                  <a:schemeClr val="bg1"/>
                </a:solidFill>
              </a:rPr>
              <a:t>, natural, </a:t>
            </a:r>
            <a:r>
              <a:rPr lang="en-GB" dirty="0" err="1" smtClean="0">
                <a:solidFill>
                  <a:schemeClr val="bg1"/>
                </a:solidFill>
              </a:rPr>
              <a:t>kosong</a:t>
            </a:r>
            <a:r>
              <a:rPr lang="en-GB" dirty="0" smtClean="0">
                <a:solidFill>
                  <a:schemeClr val="bg1"/>
                </a:solidFill>
              </a:rPr>
              <a:t>, </a:t>
            </a:r>
            <a:r>
              <a:rPr lang="en-GB" dirty="0" err="1" smtClean="0">
                <a:solidFill>
                  <a:schemeClr val="bg1"/>
                </a:solidFill>
              </a:rPr>
              <a:t>tak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berwarna</a:t>
            </a:r>
            <a:r>
              <a:rPr lang="en-GB" dirty="0" smtClean="0">
                <a:solidFill>
                  <a:schemeClr val="bg1"/>
                </a:solidFill>
              </a:rPr>
              <a:t>, </a:t>
            </a:r>
            <a:r>
              <a:rPr lang="en-GB" dirty="0" err="1" smtClean="0">
                <a:solidFill>
                  <a:schemeClr val="bg1"/>
                </a:solidFill>
              </a:rPr>
              <a:t>netral</a:t>
            </a:r>
            <a:r>
              <a:rPr lang="en-GB" dirty="0" smtClean="0">
                <a:solidFill>
                  <a:schemeClr val="bg1"/>
                </a:solidFill>
              </a:rPr>
              <a:t>, </a:t>
            </a:r>
            <a:r>
              <a:rPr lang="en-GB" dirty="0" err="1" smtClean="0">
                <a:solidFill>
                  <a:schemeClr val="bg1"/>
                </a:solidFill>
              </a:rPr>
              <a:t>awal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baru</a:t>
            </a:r>
            <a:r>
              <a:rPr lang="en-GB" dirty="0" smtClean="0">
                <a:solidFill>
                  <a:schemeClr val="bg1"/>
                </a:solidFill>
              </a:rPr>
              <a:t>, </a:t>
            </a:r>
            <a:r>
              <a:rPr lang="en-GB" dirty="0" err="1" smtClean="0">
                <a:solidFill>
                  <a:schemeClr val="bg1"/>
                </a:solidFill>
              </a:rPr>
              <a:t>kemurnian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dan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kesucian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err="1" smtClean="0">
                <a:solidFill>
                  <a:schemeClr val="bg1"/>
                </a:solidFill>
              </a:rPr>
              <a:t>Warna</a:t>
            </a:r>
            <a:r>
              <a:rPr lang="en-GB" dirty="0" smtClean="0">
                <a:solidFill>
                  <a:schemeClr val="bg1"/>
                </a:solidFill>
              </a:rPr>
              <a:t> yang </a:t>
            </a:r>
            <a:r>
              <a:rPr lang="en-GB" dirty="0" err="1" smtClean="0">
                <a:solidFill>
                  <a:schemeClr val="bg1"/>
                </a:solidFill>
              </a:rPr>
              <a:t>sangat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bisa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dipadukan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dengan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warna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apapun</a:t>
            </a:r>
            <a:r>
              <a:rPr lang="en-GB" dirty="0" smtClean="0">
                <a:solidFill>
                  <a:schemeClr val="bg1"/>
                </a:solidFill>
              </a:rPr>
              <a:t>. </a:t>
            </a:r>
            <a:r>
              <a:rPr lang="en-GB" dirty="0" err="1" smtClean="0">
                <a:solidFill>
                  <a:schemeClr val="bg1"/>
                </a:solidFill>
              </a:rPr>
              <a:t>Warna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putih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di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situs</a:t>
            </a:r>
            <a:r>
              <a:rPr lang="en-GB" dirty="0" smtClean="0">
                <a:solidFill>
                  <a:schemeClr val="bg1"/>
                </a:solidFill>
              </a:rPr>
              <a:t> web </a:t>
            </a:r>
            <a:r>
              <a:rPr lang="en-GB" dirty="0" err="1" smtClean="0">
                <a:solidFill>
                  <a:schemeClr val="bg1"/>
                </a:solidFill>
              </a:rPr>
              <a:t>banyak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dipakai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sebagai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warna</a:t>
            </a:r>
            <a:r>
              <a:rPr lang="en-GB" dirty="0" smtClean="0">
                <a:solidFill>
                  <a:schemeClr val="bg1"/>
                </a:solidFill>
              </a:rPr>
              <a:t> background </a:t>
            </a:r>
            <a:r>
              <a:rPr lang="en-GB" dirty="0" err="1" smtClean="0">
                <a:solidFill>
                  <a:schemeClr val="bg1"/>
                </a:solidFill>
              </a:rPr>
              <a:t>teks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hitam</a:t>
            </a:r>
            <a:r>
              <a:rPr lang="en-GB" dirty="0" smtClean="0">
                <a:solidFill>
                  <a:schemeClr val="bg1"/>
                </a:solidFill>
              </a:rPr>
              <a:t>. </a:t>
            </a:r>
            <a:r>
              <a:rPr lang="en-GB" dirty="0" err="1" smtClean="0">
                <a:solidFill>
                  <a:schemeClr val="bg1"/>
                </a:solidFill>
              </a:rPr>
              <a:t>Sebab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pengunjung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akan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lebih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mudah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untuk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membacanya</a:t>
            </a:r>
            <a:r>
              <a:rPr lang="en-GB" dirty="0" smtClean="0">
                <a:solidFill>
                  <a:schemeClr val="bg1"/>
                </a:solidFill>
              </a:rPr>
              <a:t>.</a:t>
            </a:r>
            <a:br>
              <a:rPr lang="en-GB" dirty="0" smtClean="0">
                <a:solidFill>
                  <a:schemeClr val="bg1"/>
                </a:solidFill>
              </a:rPr>
            </a:b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99">
            <a:alpha val="8470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Merah</a:t>
            </a:r>
            <a:r>
              <a:rPr lang="en-GB" b="1" dirty="0" smtClean="0"/>
              <a:t> </a:t>
            </a:r>
            <a:r>
              <a:rPr lang="en-GB" b="1" dirty="0" err="1" smtClean="0"/>
              <a:t>muda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err="1" smtClean="0"/>
              <a:t>Arti</a:t>
            </a:r>
            <a:r>
              <a:rPr lang="en-GB" b="1" dirty="0" smtClean="0"/>
              <a:t>:</a:t>
            </a:r>
            <a:r>
              <a:rPr lang="en-GB" dirty="0" smtClean="0"/>
              <a:t> </a:t>
            </a:r>
            <a:r>
              <a:rPr lang="en-GB" dirty="0" err="1" smtClean="0"/>
              <a:t>Cinta</a:t>
            </a:r>
            <a:r>
              <a:rPr lang="en-GB" dirty="0" smtClean="0"/>
              <a:t>, </a:t>
            </a:r>
            <a:r>
              <a:rPr lang="en-GB" dirty="0" err="1" smtClean="0"/>
              <a:t>kasih</a:t>
            </a:r>
            <a:r>
              <a:rPr lang="en-GB" dirty="0" smtClean="0"/>
              <a:t> </a:t>
            </a:r>
            <a:r>
              <a:rPr lang="en-GB" dirty="0" err="1" smtClean="0"/>
              <a:t>sayang</a:t>
            </a:r>
            <a:r>
              <a:rPr lang="en-GB" dirty="0" smtClean="0"/>
              <a:t>, </a:t>
            </a:r>
            <a:r>
              <a:rPr lang="en-GB" dirty="0" err="1" smtClean="0"/>
              <a:t>kelembutan</a:t>
            </a:r>
            <a:r>
              <a:rPr lang="en-GB" dirty="0" smtClean="0"/>
              <a:t>, </a:t>
            </a:r>
            <a:r>
              <a:rPr lang="en-GB" dirty="0" err="1" smtClean="0"/>
              <a:t>feminin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Warna</a:t>
            </a:r>
            <a:r>
              <a:rPr lang="en-GB" dirty="0" smtClean="0"/>
              <a:t> yang </a:t>
            </a:r>
            <a:r>
              <a:rPr lang="en-GB" dirty="0" err="1" smtClean="0"/>
              <a:t>disukai</a:t>
            </a:r>
            <a:r>
              <a:rPr lang="en-GB" dirty="0" smtClean="0"/>
              <a:t> </a:t>
            </a:r>
            <a:r>
              <a:rPr lang="en-GB" dirty="0" err="1" smtClean="0"/>
              <a:t>banyak</a:t>
            </a:r>
            <a:r>
              <a:rPr lang="en-GB" dirty="0" smtClean="0"/>
              <a:t> </a:t>
            </a:r>
            <a:r>
              <a:rPr lang="en-GB" dirty="0" err="1" smtClean="0"/>
              <a:t>wanita</a:t>
            </a:r>
            <a:r>
              <a:rPr lang="en-GB" dirty="0" smtClean="0"/>
              <a:t> </a:t>
            </a:r>
            <a:r>
              <a:rPr lang="en-GB" dirty="0" err="1" smtClean="0"/>
              <a:t>ini</a:t>
            </a:r>
            <a:r>
              <a:rPr lang="en-GB" dirty="0" smtClean="0"/>
              <a:t> </a:t>
            </a:r>
            <a:r>
              <a:rPr lang="en-GB" dirty="0" err="1" smtClean="0"/>
              <a:t>menyiratkan</a:t>
            </a:r>
            <a:r>
              <a:rPr lang="en-GB" dirty="0" smtClean="0"/>
              <a:t> </a:t>
            </a:r>
            <a:r>
              <a:rPr lang="en-GB" dirty="0" err="1" smtClean="0"/>
              <a:t>sesuatu</a:t>
            </a:r>
            <a:r>
              <a:rPr lang="en-GB" dirty="0" smtClean="0"/>
              <a:t> yang </a:t>
            </a:r>
            <a:r>
              <a:rPr lang="en-GB" dirty="0" err="1" smtClean="0"/>
              <a:t>lembut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menenangkan</a:t>
            </a:r>
            <a:r>
              <a:rPr lang="en-GB" dirty="0" smtClean="0"/>
              <a:t>, </a:t>
            </a:r>
            <a:r>
              <a:rPr lang="en-GB" dirty="0" err="1" smtClean="0"/>
              <a:t>tapi</a:t>
            </a:r>
            <a:r>
              <a:rPr lang="en-GB" dirty="0" smtClean="0"/>
              <a:t> </a:t>
            </a:r>
            <a:r>
              <a:rPr lang="en-GB" dirty="0" err="1" smtClean="0"/>
              <a:t>kurang</a:t>
            </a:r>
            <a:r>
              <a:rPr lang="en-GB" dirty="0" smtClean="0"/>
              <a:t> </a:t>
            </a:r>
            <a:r>
              <a:rPr lang="en-GB" dirty="0" err="1" smtClean="0"/>
              <a:t>bersemangat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membuat</a:t>
            </a:r>
            <a:r>
              <a:rPr lang="en-GB" dirty="0" smtClean="0"/>
              <a:t> </a:t>
            </a:r>
            <a:r>
              <a:rPr lang="en-GB" dirty="0" err="1" smtClean="0"/>
              <a:t>energi</a:t>
            </a:r>
            <a:r>
              <a:rPr lang="en-GB" dirty="0" smtClean="0"/>
              <a:t> </a:t>
            </a:r>
            <a:r>
              <a:rPr lang="en-GB" dirty="0" err="1" smtClean="0"/>
              <a:t>melemah</a:t>
            </a:r>
            <a:r>
              <a:rPr lang="en-GB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Terkadang</a:t>
            </a:r>
            <a:r>
              <a:rPr lang="en-GB" dirty="0" smtClean="0"/>
              <a:t> </a:t>
            </a:r>
            <a:r>
              <a:rPr lang="en-GB" dirty="0" err="1" smtClean="0"/>
              <a:t>pemakaian</a:t>
            </a:r>
            <a:r>
              <a:rPr lang="en-GB" dirty="0" smtClean="0"/>
              <a:t> </a:t>
            </a:r>
            <a:r>
              <a:rPr lang="en-GB" dirty="0" err="1" smtClean="0"/>
              <a:t>warna</a:t>
            </a:r>
            <a:r>
              <a:rPr lang="en-GB" dirty="0" smtClean="0"/>
              <a:t> </a:t>
            </a:r>
            <a:r>
              <a:rPr lang="en-GB" dirty="0" err="1" smtClean="0"/>
              <a:t>sangat</a:t>
            </a:r>
            <a:r>
              <a:rPr lang="en-GB" dirty="0" smtClean="0"/>
              <a:t> </a:t>
            </a:r>
            <a:r>
              <a:rPr lang="en-GB" dirty="0" err="1" smtClean="0"/>
              <a:t>membantu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pemilihan</a:t>
            </a:r>
            <a:r>
              <a:rPr lang="en-GB" dirty="0" smtClean="0"/>
              <a:t> font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typografi</a:t>
            </a:r>
            <a:r>
              <a:rPr lang="en-GB" dirty="0" smtClean="0"/>
              <a:t>. </a:t>
            </a:r>
            <a:r>
              <a:rPr lang="en-GB" dirty="0" err="1" smtClean="0"/>
              <a:t>Kemampuan</a:t>
            </a:r>
            <a:r>
              <a:rPr lang="en-GB" dirty="0" smtClean="0"/>
              <a:t> </a:t>
            </a:r>
            <a:r>
              <a:rPr lang="en-GB" dirty="0" err="1" smtClean="0"/>
              <a:t>penguasaan</a:t>
            </a:r>
            <a:r>
              <a:rPr lang="en-GB" dirty="0" smtClean="0"/>
              <a:t> </a:t>
            </a:r>
            <a:r>
              <a:rPr lang="en-GB" dirty="0" err="1" smtClean="0"/>
              <a:t>budaya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warna</a:t>
            </a:r>
            <a:r>
              <a:rPr lang="en-GB" dirty="0" smtClean="0"/>
              <a:t> </a:t>
            </a:r>
            <a:r>
              <a:rPr lang="en-GB" dirty="0" err="1" smtClean="0"/>
              <a:t>sangat</a:t>
            </a:r>
            <a:r>
              <a:rPr lang="en-GB" dirty="0" smtClean="0"/>
              <a:t> </a:t>
            </a:r>
            <a:r>
              <a:rPr lang="en-GB" dirty="0" err="1" smtClean="0"/>
              <a:t>berpengaruh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menentukan</a:t>
            </a:r>
            <a:r>
              <a:rPr lang="en-GB" dirty="0" smtClean="0"/>
              <a:t> </a:t>
            </a:r>
            <a:r>
              <a:rPr lang="en-GB" dirty="0" err="1" smtClean="0"/>
              <a:t>sebuah</a:t>
            </a:r>
            <a:r>
              <a:rPr lang="en-GB" dirty="0" smtClean="0"/>
              <a:t> </a:t>
            </a:r>
            <a:r>
              <a:rPr lang="en-GB" dirty="0" err="1" smtClean="0"/>
              <a:t>warna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pemakaian</a:t>
            </a:r>
            <a:r>
              <a:rPr lang="en-GB" dirty="0" smtClean="0"/>
              <a:t> </a:t>
            </a:r>
            <a:r>
              <a:rPr lang="en-GB" dirty="0" err="1" smtClean="0"/>
              <a:t>ke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produk</a:t>
            </a:r>
            <a:r>
              <a:rPr lang="en-GB" dirty="0" smtClean="0"/>
              <a:t> </a:t>
            </a:r>
            <a:r>
              <a:rPr lang="en-GB" dirty="0" err="1" smtClean="0"/>
              <a:t>desain</a:t>
            </a:r>
            <a:r>
              <a:rPr lang="en-GB" dirty="0" smtClean="0"/>
              <a:t>, </a:t>
            </a:r>
            <a:r>
              <a:rPr lang="en-GB" dirty="0" err="1" smtClean="0"/>
              <a:t>oleh</a:t>
            </a:r>
            <a:r>
              <a:rPr lang="en-GB" dirty="0" smtClean="0"/>
              <a:t> </a:t>
            </a:r>
            <a:r>
              <a:rPr lang="en-GB" dirty="0" err="1" smtClean="0"/>
              <a:t>karenanya</a:t>
            </a:r>
            <a:r>
              <a:rPr lang="en-GB" dirty="0" smtClean="0"/>
              <a:t> </a:t>
            </a:r>
            <a:r>
              <a:rPr lang="en-GB" dirty="0" err="1" smtClean="0"/>
              <a:t>penguasan</a:t>
            </a:r>
            <a:r>
              <a:rPr lang="en-GB" dirty="0" smtClean="0"/>
              <a:t> </a:t>
            </a:r>
            <a:r>
              <a:rPr lang="en-GB" dirty="0" err="1" smtClean="0"/>
              <a:t>warna</a:t>
            </a:r>
            <a:r>
              <a:rPr lang="en-GB" dirty="0" smtClean="0"/>
              <a:t> </a:t>
            </a:r>
            <a:r>
              <a:rPr lang="en-GB" dirty="0" err="1" smtClean="0"/>
              <a:t>merupakan</a:t>
            </a:r>
            <a:r>
              <a:rPr lang="en-GB" dirty="0" smtClean="0"/>
              <a:t> </a:t>
            </a:r>
            <a:r>
              <a:rPr lang="en-GB" dirty="0" err="1" smtClean="0"/>
              <a:t>syarat</a:t>
            </a:r>
            <a:r>
              <a:rPr lang="en-GB" dirty="0" smtClean="0"/>
              <a:t> </a:t>
            </a:r>
            <a:r>
              <a:rPr lang="en-GB" dirty="0" err="1" smtClean="0"/>
              <a:t>penting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desainer</a:t>
            </a:r>
            <a:r>
              <a:rPr lang="en-GB" dirty="0" smtClean="0"/>
              <a:t> </a:t>
            </a:r>
            <a:r>
              <a:rPr lang="en-GB" dirty="0" err="1" smtClean="0"/>
              <a:t>pemula</a:t>
            </a:r>
            <a:r>
              <a:rPr lang="en-GB" dirty="0" smtClean="0"/>
              <a:t>. </a:t>
            </a:r>
            <a:r>
              <a:rPr lang="en-GB" dirty="0" err="1" smtClean="0"/>
              <a:t>Meski</a:t>
            </a:r>
            <a:r>
              <a:rPr lang="en-GB" dirty="0" smtClean="0"/>
              <a:t> </a:t>
            </a:r>
            <a:r>
              <a:rPr lang="en-GB" dirty="0" err="1" smtClean="0"/>
              <a:t>demikian</a:t>
            </a:r>
            <a:r>
              <a:rPr lang="en-GB" dirty="0" smtClean="0"/>
              <a:t>, </a:t>
            </a:r>
            <a:r>
              <a:rPr lang="en-GB" dirty="0" err="1" smtClean="0"/>
              <a:t>arti</a:t>
            </a:r>
            <a:r>
              <a:rPr lang="en-GB" dirty="0" smtClean="0"/>
              <a:t> </a:t>
            </a:r>
            <a:r>
              <a:rPr lang="en-GB" dirty="0" err="1" smtClean="0"/>
              <a:t>warna</a:t>
            </a:r>
            <a:r>
              <a:rPr lang="en-GB" dirty="0" smtClean="0"/>
              <a:t> </a:t>
            </a:r>
            <a:r>
              <a:rPr lang="en-GB" dirty="0" err="1" smtClean="0"/>
              <a:t>bisa</a:t>
            </a:r>
            <a:r>
              <a:rPr lang="en-GB" dirty="0" smtClean="0"/>
              <a:t> </a:t>
            </a:r>
            <a:r>
              <a:rPr lang="en-GB" dirty="0" err="1" smtClean="0"/>
              <a:t>bergantung</a:t>
            </a:r>
            <a:r>
              <a:rPr lang="en-GB" dirty="0" smtClean="0"/>
              <a:t> </a:t>
            </a:r>
            <a:r>
              <a:rPr lang="en-GB" dirty="0" err="1" smtClean="0"/>
              <a:t>juga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bidang</a:t>
            </a:r>
            <a:r>
              <a:rPr lang="en-GB" dirty="0" smtClean="0"/>
              <a:t> </a:t>
            </a:r>
            <a:r>
              <a:rPr lang="en-GB" dirty="0" err="1" smtClean="0"/>
              <a:t>tertentu</a:t>
            </a:r>
            <a:r>
              <a:rPr lang="en-GB" dirty="0" smtClean="0"/>
              <a:t>, </a:t>
            </a:r>
            <a:r>
              <a:rPr lang="en-GB" dirty="0" err="1" smtClean="0"/>
              <a:t>budaya</a:t>
            </a:r>
            <a:r>
              <a:rPr lang="en-GB" dirty="0" smtClean="0"/>
              <a:t>, agama,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adat</a:t>
            </a:r>
            <a:r>
              <a:rPr lang="en-GB" dirty="0" smtClean="0"/>
              <a:t> </a:t>
            </a:r>
            <a:r>
              <a:rPr lang="en-GB" dirty="0" err="1" smtClean="0"/>
              <a:t>setempat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Warna-warna</a:t>
            </a:r>
            <a:r>
              <a:rPr lang="en-GB" dirty="0" smtClean="0"/>
              <a:t> </a:t>
            </a:r>
            <a:r>
              <a:rPr lang="en-GB" dirty="0" err="1" smtClean="0"/>
              <a:t>memiliki</a:t>
            </a:r>
            <a:r>
              <a:rPr lang="en-GB" dirty="0" smtClean="0"/>
              <a:t> </a:t>
            </a:r>
            <a:r>
              <a:rPr lang="en-GB" dirty="0" err="1" smtClean="0"/>
              <a:t>peran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menciptakan</a:t>
            </a:r>
            <a:r>
              <a:rPr lang="en-GB" dirty="0" smtClean="0"/>
              <a:t> </a:t>
            </a:r>
            <a:r>
              <a:rPr lang="en-GB" dirty="0" err="1" smtClean="0"/>
              <a:t>suasana</a:t>
            </a:r>
            <a:r>
              <a:rPr lang="en-GB" dirty="0" smtClean="0"/>
              <a:t> </a:t>
            </a:r>
            <a:r>
              <a:rPr lang="en-GB" dirty="0" err="1" smtClean="0"/>
              <a:t>pembelian</a:t>
            </a:r>
            <a:r>
              <a:rPr lang="en-GB" dirty="0" smtClean="0"/>
              <a:t>, </a:t>
            </a:r>
            <a:r>
              <a:rPr lang="en-GB" dirty="0" err="1" smtClean="0"/>
              <a:t>pemerkuat</a:t>
            </a:r>
            <a:r>
              <a:rPr lang="en-GB" dirty="0" smtClean="0"/>
              <a:t> image </a:t>
            </a:r>
            <a:r>
              <a:rPr lang="en-GB" dirty="0" err="1" smtClean="0"/>
              <a:t>produk</a:t>
            </a:r>
            <a:r>
              <a:rPr lang="en-GB" dirty="0" smtClean="0"/>
              <a:t>, </a:t>
            </a:r>
            <a:r>
              <a:rPr lang="en-GB" dirty="0" err="1" smtClean="0"/>
              <a:t>serta</a:t>
            </a:r>
            <a:r>
              <a:rPr lang="en-GB" dirty="0" smtClean="0"/>
              <a:t> </a:t>
            </a:r>
            <a:r>
              <a:rPr lang="en-GB" dirty="0" err="1" smtClean="0"/>
              <a:t>peningkatan</a:t>
            </a:r>
            <a:r>
              <a:rPr lang="en-GB" dirty="0" smtClean="0"/>
              <a:t> </a:t>
            </a:r>
            <a:r>
              <a:rPr lang="en-GB" dirty="0" err="1" smtClean="0"/>
              <a:t>citra</a:t>
            </a:r>
            <a:r>
              <a:rPr lang="en-GB" dirty="0" smtClean="0"/>
              <a:t> </a:t>
            </a:r>
            <a:r>
              <a:rPr lang="en-GB" dirty="0" err="1" smtClean="0"/>
              <a:t>bisnis</a:t>
            </a:r>
            <a:endParaRPr lang="id-ID" dirty="0" smtClean="0"/>
          </a:p>
          <a:p>
            <a:r>
              <a:rPr lang="en-GB" dirty="0" err="1" smtClean="0"/>
              <a:t>Warna</a:t>
            </a:r>
            <a:r>
              <a:rPr lang="en-GB" dirty="0" smtClean="0"/>
              <a:t> </a:t>
            </a:r>
            <a:r>
              <a:rPr lang="en-GB" dirty="0" err="1" smtClean="0"/>
              <a:t>memengaruhi</a:t>
            </a:r>
            <a:r>
              <a:rPr lang="en-GB" dirty="0" smtClean="0"/>
              <a:t> </a:t>
            </a:r>
            <a:r>
              <a:rPr lang="en-GB" dirty="0" err="1" smtClean="0"/>
              <a:t>kenyamanan</a:t>
            </a:r>
            <a:r>
              <a:rPr lang="en-GB" dirty="0" smtClean="0"/>
              <a:t> </a:t>
            </a:r>
            <a:r>
              <a:rPr lang="en-GB" dirty="0" err="1" smtClean="0"/>
              <a:t>lingkungan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mood. </a:t>
            </a:r>
            <a:r>
              <a:rPr lang="en-GB" dirty="0" err="1" smtClean="0"/>
              <a:t>Warna</a:t>
            </a:r>
            <a:r>
              <a:rPr lang="en-GB" dirty="0" smtClean="0"/>
              <a:t> yang </a:t>
            </a:r>
            <a:r>
              <a:rPr lang="en-GB" dirty="0" err="1" smtClean="0"/>
              <a:t>kita</a:t>
            </a:r>
            <a:r>
              <a:rPr lang="en-GB" dirty="0" smtClean="0"/>
              <a:t> </a:t>
            </a:r>
            <a:r>
              <a:rPr lang="en-GB" dirty="0" err="1" smtClean="0"/>
              <a:t>kenakan</a:t>
            </a:r>
            <a:r>
              <a:rPr lang="en-GB" dirty="0" smtClean="0"/>
              <a:t> </a:t>
            </a:r>
            <a:r>
              <a:rPr lang="en-GB" dirty="0" err="1" smtClean="0"/>
              <a:t>sehari-hari</a:t>
            </a:r>
            <a:r>
              <a:rPr lang="en-GB" dirty="0" smtClean="0"/>
              <a:t> </a:t>
            </a:r>
            <a:r>
              <a:rPr lang="en-GB" dirty="0" err="1" smtClean="0"/>
              <a:t>mem</a:t>
            </a:r>
            <a:r>
              <a:rPr lang="id-ID" dirty="0" smtClean="0"/>
              <a:t>p</a:t>
            </a:r>
            <a:r>
              <a:rPr lang="en-GB" dirty="0" err="1" smtClean="0"/>
              <a:t>engaruhi</a:t>
            </a:r>
            <a:r>
              <a:rPr lang="en-GB" dirty="0" smtClean="0"/>
              <a:t> </a:t>
            </a:r>
            <a:r>
              <a:rPr lang="en-GB" dirty="0" err="1" smtClean="0"/>
              <a:t>pandangan</a:t>
            </a:r>
            <a:r>
              <a:rPr lang="en-GB" dirty="0" smtClean="0"/>
              <a:t> </a:t>
            </a:r>
            <a:r>
              <a:rPr lang="en-GB" dirty="0" err="1" smtClean="0"/>
              <a:t>orang</a:t>
            </a:r>
            <a:r>
              <a:rPr lang="en-GB" dirty="0" smtClean="0"/>
              <a:t> lain </a:t>
            </a:r>
            <a:r>
              <a:rPr lang="en-GB" dirty="0" err="1" smtClean="0"/>
              <a:t>terhadap</a:t>
            </a:r>
            <a:r>
              <a:rPr lang="en-GB" dirty="0" smtClean="0"/>
              <a:t> </a:t>
            </a:r>
            <a:r>
              <a:rPr lang="en-GB" dirty="0" err="1" smtClean="0"/>
              <a:t>kita</a:t>
            </a:r>
            <a:r>
              <a:rPr lang="en-GB" dirty="0" smtClean="0"/>
              <a:t>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7200" dirty="0" smtClean="0"/>
              <a:t>Merah</a:t>
            </a:r>
            <a:endParaRPr lang="id-ID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b="1" dirty="0" err="1" smtClean="0"/>
              <a:t>Merah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err="1" smtClean="0"/>
              <a:t>Arti</a:t>
            </a:r>
            <a:r>
              <a:rPr lang="en-GB" b="1" dirty="0" smtClean="0"/>
              <a:t>:</a:t>
            </a:r>
            <a:r>
              <a:rPr lang="en-GB" dirty="0" smtClean="0"/>
              <a:t> </a:t>
            </a:r>
            <a:r>
              <a:rPr lang="en-GB" dirty="0" err="1" smtClean="0"/>
              <a:t>Kuat</a:t>
            </a:r>
            <a:r>
              <a:rPr lang="en-GB" dirty="0" smtClean="0"/>
              <a:t>, </a:t>
            </a:r>
            <a:r>
              <a:rPr lang="en-GB" dirty="0" err="1" smtClean="0"/>
              <a:t>berani</a:t>
            </a:r>
            <a:r>
              <a:rPr lang="en-GB" dirty="0" smtClean="0"/>
              <a:t>, </a:t>
            </a:r>
            <a:r>
              <a:rPr lang="en-GB" dirty="0" err="1" smtClean="0"/>
              <a:t>percaya</a:t>
            </a:r>
            <a:r>
              <a:rPr lang="en-GB" dirty="0" smtClean="0"/>
              <a:t> </a:t>
            </a:r>
            <a:r>
              <a:rPr lang="en-GB" dirty="0" err="1" smtClean="0"/>
              <a:t>diri</a:t>
            </a:r>
            <a:r>
              <a:rPr lang="en-GB" dirty="0" smtClean="0"/>
              <a:t>, </a:t>
            </a:r>
            <a:r>
              <a:rPr lang="en-GB" dirty="0" err="1" smtClean="0"/>
              <a:t>gairah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Merah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warna</a:t>
            </a:r>
            <a:r>
              <a:rPr lang="en-GB" dirty="0" smtClean="0"/>
              <a:t> yang </a:t>
            </a:r>
            <a:r>
              <a:rPr lang="en-GB" dirty="0" err="1" smtClean="0"/>
              <a:t>punya</a:t>
            </a:r>
            <a:r>
              <a:rPr lang="en-GB" dirty="0" smtClean="0"/>
              <a:t> </a:t>
            </a:r>
            <a:r>
              <a:rPr lang="en-GB" dirty="0" err="1" smtClean="0"/>
              <a:t>banyak</a:t>
            </a:r>
            <a:r>
              <a:rPr lang="en-GB" dirty="0" smtClean="0"/>
              <a:t> </a:t>
            </a:r>
            <a:r>
              <a:rPr lang="en-GB" dirty="0" err="1" smtClean="0"/>
              <a:t>arti</a:t>
            </a:r>
            <a:r>
              <a:rPr lang="en-GB" dirty="0" smtClean="0"/>
              <a:t>, </a:t>
            </a:r>
            <a:r>
              <a:rPr lang="en-GB" dirty="0" err="1" smtClean="0"/>
              <a:t>mulai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cinta</a:t>
            </a:r>
            <a:r>
              <a:rPr lang="en-GB" dirty="0" smtClean="0"/>
              <a:t> yang </a:t>
            </a:r>
            <a:r>
              <a:rPr lang="en-GB" dirty="0" err="1" smtClean="0"/>
              <a:t>menggairahkan</a:t>
            </a:r>
            <a:r>
              <a:rPr lang="en-GB" dirty="0" smtClean="0"/>
              <a:t> </a:t>
            </a:r>
            <a:r>
              <a:rPr lang="en-GB" dirty="0" err="1" smtClean="0"/>
              <a:t>hingga</a:t>
            </a:r>
            <a:r>
              <a:rPr lang="en-GB" dirty="0" smtClean="0"/>
              <a:t> </a:t>
            </a:r>
            <a:r>
              <a:rPr lang="en-GB" dirty="0" err="1" smtClean="0"/>
              <a:t>kekerasan</a:t>
            </a:r>
            <a:r>
              <a:rPr lang="en-GB" dirty="0" smtClean="0"/>
              <a:t> </a:t>
            </a:r>
            <a:r>
              <a:rPr lang="en-GB" dirty="0" err="1" smtClean="0"/>
              <a:t>perang</a:t>
            </a:r>
            <a:r>
              <a:rPr lang="en-GB" dirty="0" smtClean="0"/>
              <a:t>. </a:t>
            </a:r>
            <a:r>
              <a:rPr lang="en-GB" dirty="0" err="1" smtClean="0"/>
              <a:t>Warna</a:t>
            </a:r>
            <a:r>
              <a:rPr lang="en-GB" dirty="0" smtClean="0"/>
              <a:t> </a:t>
            </a:r>
            <a:r>
              <a:rPr lang="en-GB" dirty="0" err="1" smtClean="0"/>
              <a:t>ini</a:t>
            </a:r>
            <a:r>
              <a:rPr lang="en-GB" dirty="0" smtClean="0"/>
              <a:t> </a:t>
            </a:r>
            <a:r>
              <a:rPr lang="en-GB" dirty="0" err="1" smtClean="0"/>
              <a:t>tak</a:t>
            </a:r>
            <a:r>
              <a:rPr lang="en-GB" dirty="0" smtClean="0"/>
              <a:t> </a:t>
            </a:r>
            <a:r>
              <a:rPr lang="en-GB" dirty="0" err="1" smtClean="0"/>
              <a:t>cuma</a:t>
            </a:r>
            <a:r>
              <a:rPr lang="en-GB" dirty="0" smtClean="0"/>
              <a:t> </a:t>
            </a:r>
            <a:r>
              <a:rPr lang="en-GB" dirty="0" err="1" smtClean="0"/>
              <a:t>memengaruhi</a:t>
            </a:r>
            <a:r>
              <a:rPr lang="en-GB" dirty="0" smtClean="0"/>
              <a:t> </a:t>
            </a:r>
            <a:r>
              <a:rPr lang="en-GB" dirty="0" err="1" smtClean="0"/>
              <a:t>psikologi</a:t>
            </a:r>
            <a:r>
              <a:rPr lang="en-GB" dirty="0" smtClean="0"/>
              <a:t> </a:t>
            </a:r>
            <a:r>
              <a:rPr lang="en-GB" dirty="0" err="1" smtClean="0"/>
              <a:t>tapi</a:t>
            </a:r>
            <a:r>
              <a:rPr lang="en-GB" dirty="0" smtClean="0"/>
              <a:t> </a:t>
            </a:r>
            <a:r>
              <a:rPr lang="en-GB" dirty="0" err="1" smtClean="0"/>
              <a:t>juga</a:t>
            </a:r>
            <a:r>
              <a:rPr lang="en-GB" dirty="0" smtClean="0"/>
              <a:t> </a:t>
            </a:r>
            <a:r>
              <a:rPr lang="en-GB" dirty="0" err="1" smtClean="0"/>
              <a:t>fisik</a:t>
            </a:r>
            <a:r>
              <a:rPr lang="en-GB" dirty="0" smtClean="0"/>
              <a:t>. </a:t>
            </a:r>
            <a:r>
              <a:rPr lang="en-GB" dirty="0" err="1" smtClean="0"/>
              <a:t>Penelitian</a:t>
            </a:r>
            <a:r>
              <a:rPr lang="en-GB" dirty="0" smtClean="0"/>
              <a:t> </a:t>
            </a:r>
            <a:r>
              <a:rPr lang="en-GB" dirty="0" err="1" smtClean="0"/>
              <a:t>menunjukkan</a:t>
            </a:r>
            <a:r>
              <a:rPr lang="en-GB" dirty="0" smtClean="0"/>
              <a:t> </a:t>
            </a:r>
            <a:r>
              <a:rPr lang="en-GB" dirty="0" err="1" smtClean="0"/>
              <a:t>menatap</a:t>
            </a:r>
            <a:r>
              <a:rPr lang="en-GB" dirty="0" smtClean="0"/>
              <a:t> </a:t>
            </a:r>
            <a:r>
              <a:rPr lang="en-GB" dirty="0" err="1" smtClean="0"/>
              <a:t>warna</a:t>
            </a:r>
            <a:r>
              <a:rPr lang="en-GB" dirty="0" smtClean="0"/>
              <a:t> </a:t>
            </a:r>
            <a:r>
              <a:rPr lang="en-GB" dirty="0" err="1" smtClean="0"/>
              <a:t>merah</a:t>
            </a:r>
            <a:r>
              <a:rPr lang="en-GB" dirty="0" smtClean="0"/>
              <a:t> </a:t>
            </a:r>
            <a:r>
              <a:rPr lang="en-GB" dirty="0" err="1" smtClean="0"/>
              <a:t>bisa</a:t>
            </a:r>
            <a:r>
              <a:rPr lang="en-GB" dirty="0" smtClean="0"/>
              <a:t> </a:t>
            </a:r>
            <a:r>
              <a:rPr lang="en-GB" dirty="0" err="1" smtClean="0"/>
              <a:t>meningkatkan</a:t>
            </a:r>
            <a:r>
              <a:rPr lang="en-GB" dirty="0" smtClean="0"/>
              <a:t> </a:t>
            </a:r>
            <a:r>
              <a:rPr lang="en-GB" dirty="0" err="1" smtClean="0"/>
              <a:t>detak</a:t>
            </a:r>
            <a:r>
              <a:rPr lang="en-GB" dirty="0" smtClean="0"/>
              <a:t> </a:t>
            </a:r>
            <a:r>
              <a:rPr lang="en-GB" dirty="0" err="1" smtClean="0"/>
              <a:t>jantung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membuat</a:t>
            </a:r>
            <a:r>
              <a:rPr lang="en-GB" dirty="0" smtClean="0"/>
              <a:t> </a:t>
            </a:r>
            <a:r>
              <a:rPr lang="en-GB" dirty="0" err="1" smtClean="0"/>
              <a:t>kita</a:t>
            </a:r>
            <a:r>
              <a:rPr lang="en-GB" dirty="0" smtClean="0"/>
              <a:t> </a:t>
            </a:r>
            <a:r>
              <a:rPr lang="en-GB" dirty="0" err="1" smtClean="0"/>
              <a:t>bernapas</a:t>
            </a:r>
            <a:r>
              <a:rPr lang="en-GB" dirty="0" smtClean="0"/>
              <a:t> </a:t>
            </a:r>
            <a:r>
              <a:rPr lang="en-GB" dirty="0" err="1" smtClean="0"/>
              <a:t>lebih</a:t>
            </a:r>
            <a:r>
              <a:rPr lang="en-GB" dirty="0" smtClean="0"/>
              <a:t> </a:t>
            </a:r>
            <a:r>
              <a:rPr lang="en-GB" dirty="0" err="1" smtClean="0"/>
              <a:t>cepat</a:t>
            </a:r>
            <a:r>
              <a:rPr lang="en-GB" dirty="0" smtClean="0"/>
              <a:t>.</a:t>
            </a:r>
            <a:endParaRPr lang="id-ID" dirty="0" smtClean="0"/>
          </a:p>
          <a:p>
            <a:r>
              <a:rPr lang="en-GB" dirty="0" smtClean="0"/>
              <a:t>Power, </a:t>
            </a:r>
            <a:r>
              <a:rPr lang="en-GB" dirty="0" err="1" smtClean="0"/>
              <a:t>energi</a:t>
            </a:r>
            <a:r>
              <a:rPr lang="en-GB" dirty="0" smtClean="0"/>
              <a:t>, </a:t>
            </a:r>
            <a:r>
              <a:rPr lang="en-GB" dirty="0" err="1" smtClean="0"/>
              <a:t>kehangatan</a:t>
            </a:r>
            <a:r>
              <a:rPr lang="en-GB" dirty="0" smtClean="0"/>
              <a:t>, </a:t>
            </a:r>
            <a:r>
              <a:rPr lang="en-GB" dirty="0" err="1" smtClean="0"/>
              <a:t>cinta</a:t>
            </a:r>
            <a:r>
              <a:rPr lang="en-GB" dirty="0" smtClean="0"/>
              <a:t>, </a:t>
            </a:r>
            <a:r>
              <a:rPr lang="en-GB" dirty="0" err="1" smtClean="0"/>
              <a:t>nafsu</a:t>
            </a:r>
            <a:r>
              <a:rPr lang="en-GB" dirty="0" smtClean="0"/>
              <a:t>, </a:t>
            </a:r>
            <a:r>
              <a:rPr lang="en-GB" dirty="0" err="1" smtClean="0"/>
              <a:t>agresi</a:t>
            </a:r>
            <a:r>
              <a:rPr lang="en-GB" dirty="0" smtClean="0"/>
              <a:t>, </a:t>
            </a:r>
            <a:r>
              <a:rPr lang="en-GB" dirty="0" err="1" smtClean="0"/>
              <a:t>bahaya</a:t>
            </a:r>
            <a:r>
              <a:rPr lang="en-GB" dirty="0" smtClean="0"/>
              <a:t>.</a:t>
            </a:r>
            <a:br>
              <a:rPr lang="en-GB" dirty="0" smtClean="0"/>
            </a:br>
            <a:r>
              <a:rPr lang="en-GB" dirty="0" err="1" smtClean="0"/>
              <a:t>Warna</a:t>
            </a:r>
            <a:r>
              <a:rPr lang="en-GB" dirty="0" smtClean="0"/>
              <a:t> </a:t>
            </a:r>
            <a:r>
              <a:rPr lang="en-GB" dirty="0" err="1" smtClean="0"/>
              <a:t>Merah</a:t>
            </a:r>
            <a:r>
              <a:rPr lang="en-GB" dirty="0" smtClean="0"/>
              <a:t> </a:t>
            </a:r>
            <a:r>
              <a:rPr lang="en-GB" dirty="0" err="1" smtClean="0"/>
              <a:t>kadang</a:t>
            </a:r>
            <a:r>
              <a:rPr lang="en-GB" dirty="0" smtClean="0"/>
              <a:t> </a:t>
            </a:r>
            <a:r>
              <a:rPr lang="en-GB" dirty="0" err="1" smtClean="0"/>
              <a:t>berubah</a:t>
            </a:r>
            <a:r>
              <a:rPr lang="en-GB" dirty="0" smtClean="0"/>
              <a:t> </a:t>
            </a:r>
            <a:r>
              <a:rPr lang="en-GB" dirty="0" err="1" smtClean="0"/>
              <a:t>arti</a:t>
            </a:r>
            <a:r>
              <a:rPr lang="en-GB" dirty="0" smtClean="0"/>
              <a:t> </a:t>
            </a:r>
            <a:r>
              <a:rPr lang="en-GB" dirty="0" err="1" smtClean="0"/>
              <a:t>jika</a:t>
            </a:r>
            <a:r>
              <a:rPr lang="en-GB" dirty="0" smtClean="0"/>
              <a:t> </a:t>
            </a:r>
            <a:r>
              <a:rPr lang="en-GB" dirty="0" err="1" smtClean="0"/>
              <a:t>dikombinasikan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warna</a:t>
            </a:r>
            <a:r>
              <a:rPr lang="en-GB" dirty="0" smtClean="0"/>
              <a:t> lain. </a:t>
            </a:r>
            <a:r>
              <a:rPr lang="en-GB" dirty="0" err="1" smtClean="0"/>
              <a:t>Merah</a:t>
            </a:r>
            <a:r>
              <a:rPr lang="en-GB" dirty="0" smtClean="0"/>
              <a:t> </a:t>
            </a:r>
            <a:r>
              <a:rPr lang="en-GB" dirty="0" err="1" smtClean="0"/>
              <a:t>dikombinakan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Hijau</a:t>
            </a:r>
            <a:r>
              <a:rPr lang="en-GB" dirty="0" smtClean="0"/>
              <a:t>, </a:t>
            </a:r>
            <a:r>
              <a:rPr lang="en-GB" dirty="0" err="1" smtClean="0"/>
              <a:t>maka</a:t>
            </a:r>
            <a:r>
              <a:rPr lang="en-GB" dirty="0" smtClean="0"/>
              <a:t> </a:t>
            </a:r>
            <a:r>
              <a:rPr lang="en-GB" dirty="0" err="1" smtClean="0"/>
              <a:t>akan</a:t>
            </a:r>
            <a:r>
              <a:rPr lang="en-GB" dirty="0" smtClean="0"/>
              <a:t> </a:t>
            </a:r>
            <a:r>
              <a:rPr lang="en-GB" dirty="0" err="1" smtClean="0"/>
              <a:t>menjadi</a:t>
            </a:r>
            <a:r>
              <a:rPr lang="en-GB" dirty="0" smtClean="0"/>
              <a:t> </a:t>
            </a:r>
            <a:r>
              <a:rPr lang="en-GB" dirty="0" err="1" smtClean="0"/>
              <a:t>simbol</a:t>
            </a:r>
            <a:r>
              <a:rPr lang="en-GB" dirty="0" smtClean="0"/>
              <a:t> Natal. </a:t>
            </a:r>
            <a:r>
              <a:rPr lang="en-GB" dirty="0" err="1" smtClean="0"/>
              <a:t>Merah</a:t>
            </a:r>
            <a:r>
              <a:rPr lang="en-GB" dirty="0" smtClean="0"/>
              <a:t> </a:t>
            </a:r>
            <a:r>
              <a:rPr lang="en-GB" dirty="0" err="1" smtClean="0"/>
              <a:t>jika</a:t>
            </a:r>
            <a:r>
              <a:rPr lang="en-GB" dirty="0" smtClean="0"/>
              <a:t> </a:t>
            </a:r>
            <a:r>
              <a:rPr lang="en-GB" dirty="0" err="1" smtClean="0"/>
              <a:t>dikombinasikan</a:t>
            </a:r>
            <a:r>
              <a:rPr lang="en-GB" dirty="0" smtClean="0"/>
              <a:t> </a:t>
            </a:r>
            <a:r>
              <a:rPr lang="en-GB" dirty="0" err="1" smtClean="0"/>
              <a:t>denga</a:t>
            </a:r>
            <a:r>
              <a:rPr lang="en-GB" dirty="0" smtClean="0"/>
              <a:t> </a:t>
            </a:r>
            <a:r>
              <a:rPr lang="en-GB" dirty="0" err="1" smtClean="0"/>
              <a:t>Putih</a:t>
            </a:r>
            <a:r>
              <a:rPr lang="en-GB" dirty="0" smtClean="0"/>
              <a:t>, </a:t>
            </a:r>
            <a:r>
              <a:rPr lang="en-GB" dirty="0" err="1" smtClean="0"/>
              <a:t>akan</a:t>
            </a:r>
            <a:r>
              <a:rPr lang="en-GB" dirty="0" smtClean="0"/>
              <a:t> </a:t>
            </a:r>
            <a:r>
              <a:rPr lang="en-GB" dirty="0" err="1" smtClean="0"/>
              <a:t>mempunyai</a:t>
            </a:r>
            <a:r>
              <a:rPr lang="en-GB" dirty="0" smtClean="0"/>
              <a:t> </a:t>
            </a:r>
            <a:r>
              <a:rPr lang="en-GB" dirty="0" err="1" smtClean="0"/>
              <a:t>arti</a:t>
            </a:r>
            <a:r>
              <a:rPr lang="en-GB" dirty="0" smtClean="0"/>
              <a:t> ‘</a:t>
            </a:r>
            <a:r>
              <a:rPr lang="en-GB" dirty="0" err="1" smtClean="0"/>
              <a:t>bahagia</a:t>
            </a:r>
            <a:r>
              <a:rPr lang="en-GB" dirty="0" smtClean="0"/>
              <a:t>’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budaya</a:t>
            </a:r>
            <a:r>
              <a:rPr lang="en-GB" dirty="0" smtClean="0"/>
              <a:t> Oriental.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BIRU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3600" dirty="0" err="1" smtClean="0"/>
              <a:t>Respon</a:t>
            </a:r>
            <a:r>
              <a:rPr lang="en-GB" sz="3600" dirty="0" smtClean="0"/>
              <a:t> </a:t>
            </a:r>
            <a:r>
              <a:rPr lang="en-GB" sz="3600" dirty="0" err="1" smtClean="0"/>
              <a:t>Psikologi</a:t>
            </a:r>
            <a:r>
              <a:rPr lang="en-GB" sz="3600" dirty="0" smtClean="0"/>
              <a:t>: </a:t>
            </a:r>
            <a:r>
              <a:rPr lang="en-GB" sz="3600" dirty="0" err="1" smtClean="0"/>
              <a:t>Kepercayaan</a:t>
            </a:r>
            <a:r>
              <a:rPr lang="en-GB" sz="3600" dirty="0" smtClean="0"/>
              <a:t>, </a:t>
            </a:r>
            <a:r>
              <a:rPr lang="en-GB" sz="3600" dirty="0" err="1" smtClean="0"/>
              <a:t>Konservatif</a:t>
            </a:r>
            <a:r>
              <a:rPr lang="en-GB" sz="3600" dirty="0" smtClean="0"/>
              <a:t>, </a:t>
            </a:r>
            <a:r>
              <a:rPr lang="en-GB" sz="3600" dirty="0" err="1" smtClean="0"/>
              <a:t>Keamanan</a:t>
            </a:r>
            <a:r>
              <a:rPr lang="en-GB" sz="3600" dirty="0" smtClean="0"/>
              <a:t>, </a:t>
            </a:r>
            <a:r>
              <a:rPr lang="en-GB" sz="3600" dirty="0" err="1" smtClean="0"/>
              <a:t>Tehnologi</a:t>
            </a:r>
            <a:r>
              <a:rPr lang="en-GB" sz="3600" dirty="0" smtClean="0"/>
              <a:t>, </a:t>
            </a:r>
            <a:r>
              <a:rPr lang="en-GB" sz="3600" dirty="0" err="1" smtClean="0"/>
              <a:t>Kebersihan</a:t>
            </a:r>
            <a:r>
              <a:rPr lang="en-GB" sz="3600" dirty="0" smtClean="0"/>
              <a:t>, </a:t>
            </a:r>
            <a:r>
              <a:rPr lang="en-GB" sz="3600" dirty="0" err="1" smtClean="0"/>
              <a:t>Keteraturan</a:t>
            </a:r>
            <a:r>
              <a:rPr lang="en-GB" sz="3600" dirty="0" smtClean="0"/>
              <a:t>, </a:t>
            </a:r>
            <a:r>
              <a:rPr lang="en-GB" sz="3600" dirty="0" err="1" smtClean="0"/>
              <a:t>Damai</a:t>
            </a:r>
            <a:r>
              <a:rPr lang="en-GB" sz="3600" dirty="0" smtClean="0"/>
              <a:t>, </a:t>
            </a:r>
            <a:r>
              <a:rPr lang="en-GB" sz="3600" dirty="0" err="1" smtClean="0"/>
              <a:t>menyejukkan</a:t>
            </a:r>
            <a:r>
              <a:rPr lang="en-GB" sz="3600" dirty="0" smtClean="0"/>
              <a:t>, </a:t>
            </a:r>
            <a:r>
              <a:rPr lang="en-GB" sz="3600" dirty="0" err="1" smtClean="0"/>
              <a:t>spiritualitas</a:t>
            </a:r>
            <a:r>
              <a:rPr lang="en-GB" sz="3600" dirty="0" smtClean="0"/>
              <a:t>, </a:t>
            </a:r>
            <a:r>
              <a:rPr lang="en-GB" sz="3600" dirty="0" err="1" smtClean="0"/>
              <a:t>kontemplasi</a:t>
            </a:r>
            <a:r>
              <a:rPr lang="en-GB" sz="3600" dirty="0" smtClean="0"/>
              <a:t>, </a:t>
            </a:r>
            <a:r>
              <a:rPr lang="en-GB" sz="3600" dirty="0" err="1" smtClean="0"/>
              <a:t>misteri</a:t>
            </a:r>
            <a:r>
              <a:rPr lang="en-GB" sz="3600" dirty="0" smtClean="0"/>
              <a:t>, </a:t>
            </a:r>
            <a:r>
              <a:rPr lang="en-GB" sz="3600" dirty="0" err="1" smtClean="0"/>
              <a:t>dan</a:t>
            </a:r>
            <a:r>
              <a:rPr lang="en-GB" sz="3600" dirty="0" smtClean="0"/>
              <a:t> </a:t>
            </a:r>
            <a:r>
              <a:rPr lang="en-GB" sz="3600" dirty="0" err="1" smtClean="0"/>
              <a:t>kesabaran</a:t>
            </a:r>
            <a:r>
              <a:rPr lang="en-GB" sz="3600" dirty="0" smtClean="0"/>
              <a:t>.</a:t>
            </a:r>
            <a:br>
              <a:rPr lang="en-GB" sz="3600" dirty="0" smtClean="0"/>
            </a:br>
            <a:r>
              <a:rPr lang="en-GB" sz="3600" dirty="0" err="1" smtClean="0"/>
              <a:t>Banyak</a:t>
            </a:r>
            <a:r>
              <a:rPr lang="en-GB" sz="3600" dirty="0" smtClean="0"/>
              <a:t> </a:t>
            </a:r>
            <a:r>
              <a:rPr lang="en-GB" sz="3600" dirty="0" err="1" smtClean="0"/>
              <a:t>digunakan</a:t>
            </a:r>
            <a:r>
              <a:rPr lang="en-GB" sz="3600" dirty="0" smtClean="0"/>
              <a:t> </a:t>
            </a:r>
            <a:r>
              <a:rPr lang="en-GB" sz="3600" dirty="0" err="1" smtClean="0"/>
              <a:t>sebagai</a:t>
            </a:r>
            <a:r>
              <a:rPr lang="en-GB" sz="3600" dirty="0" smtClean="0"/>
              <a:t> </a:t>
            </a:r>
            <a:r>
              <a:rPr lang="en-GB" sz="3600" dirty="0" err="1" smtClean="0"/>
              <a:t>warna</a:t>
            </a:r>
            <a:r>
              <a:rPr lang="en-GB" sz="3600" dirty="0" smtClean="0"/>
              <a:t> </a:t>
            </a:r>
            <a:r>
              <a:rPr lang="en-GB" sz="3600" dirty="0" err="1" smtClean="0"/>
              <a:t>pada</a:t>
            </a:r>
            <a:r>
              <a:rPr lang="en-GB" sz="3600" dirty="0" smtClean="0"/>
              <a:t> logo Bank </a:t>
            </a:r>
            <a:r>
              <a:rPr lang="en-GB" sz="3600" dirty="0" err="1" smtClean="0"/>
              <a:t>di</a:t>
            </a:r>
            <a:r>
              <a:rPr lang="en-GB" sz="3600" dirty="0" smtClean="0"/>
              <a:t> </a:t>
            </a:r>
            <a:r>
              <a:rPr lang="en-GB" sz="3600" dirty="0" err="1" smtClean="0"/>
              <a:t>Amerika</a:t>
            </a:r>
            <a:r>
              <a:rPr lang="en-GB" sz="3600" dirty="0" smtClean="0"/>
              <a:t> </a:t>
            </a:r>
            <a:r>
              <a:rPr lang="en-GB" sz="3600" dirty="0" err="1" smtClean="0"/>
              <a:t>Serikat</a:t>
            </a:r>
            <a:r>
              <a:rPr lang="en-GB" sz="3600" dirty="0" smtClean="0"/>
              <a:t> </a:t>
            </a:r>
            <a:r>
              <a:rPr lang="en-GB" sz="3600" dirty="0" err="1" smtClean="0"/>
              <a:t>untuk</a:t>
            </a:r>
            <a:r>
              <a:rPr lang="en-GB" sz="3600" dirty="0" smtClean="0"/>
              <a:t> </a:t>
            </a:r>
            <a:r>
              <a:rPr lang="en-GB" sz="3600" dirty="0" err="1" smtClean="0"/>
              <a:t>memberikan</a:t>
            </a:r>
            <a:r>
              <a:rPr lang="en-GB" sz="3600" dirty="0" smtClean="0"/>
              <a:t> </a:t>
            </a:r>
            <a:r>
              <a:rPr lang="en-GB" sz="3600" dirty="0" err="1" smtClean="0"/>
              <a:t>kesan</a:t>
            </a:r>
            <a:r>
              <a:rPr lang="en-GB" sz="3600" dirty="0" smtClean="0"/>
              <a:t> </a:t>
            </a:r>
            <a:r>
              <a:rPr lang="en-GB" sz="3600" dirty="0" err="1" smtClean="0"/>
              <a:t>tenang</a:t>
            </a:r>
            <a:r>
              <a:rPr lang="en-GB" sz="3600" dirty="0" smtClean="0"/>
              <a:t>, </a:t>
            </a:r>
            <a:r>
              <a:rPr lang="en-GB" sz="3600" dirty="0" err="1" smtClean="0"/>
              <a:t>terpercaya</a:t>
            </a:r>
            <a:r>
              <a:rPr lang="en-GB" sz="3600" dirty="0" smtClean="0"/>
              <a:t>, </a:t>
            </a:r>
            <a:r>
              <a:rPr lang="en-GB" sz="3600" dirty="0" err="1" smtClean="0"/>
              <a:t>ilmu</a:t>
            </a:r>
            <a:r>
              <a:rPr lang="en-GB" sz="3600" dirty="0" smtClean="0"/>
              <a:t> </a:t>
            </a:r>
            <a:r>
              <a:rPr lang="en-GB" sz="3600" dirty="0" err="1" smtClean="0"/>
              <a:t>dan</a:t>
            </a:r>
            <a:r>
              <a:rPr lang="en-GB" sz="3600" dirty="0" smtClean="0"/>
              <a:t> </a:t>
            </a:r>
            <a:r>
              <a:rPr lang="en-GB" sz="3600" dirty="0" err="1" smtClean="0"/>
              <a:t>wawasan</a:t>
            </a:r>
            <a:r>
              <a:rPr lang="en-GB" sz="3600" dirty="0" smtClean="0"/>
              <a:t>. </a:t>
            </a:r>
            <a:r>
              <a:rPr lang="en-GB" sz="3600" dirty="0" err="1" smtClean="0"/>
              <a:t>Warna</a:t>
            </a:r>
            <a:r>
              <a:rPr lang="en-GB" sz="3600" dirty="0" smtClean="0"/>
              <a:t> </a:t>
            </a:r>
            <a:r>
              <a:rPr lang="en-GB" sz="3600" dirty="0" err="1" smtClean="0"/>
              <a:t>ini</a:t>
            </a:r>
            <a:r>
              <a:rPr lang="en-GB" sz="3600" dirty="0" smtClean="0"/>
              <a:t> </a:t>
            </a:r>
            <a:r>
              <a:rPr lang="en-GB" sz="3600" dirty="0" err="1" smtClean="0"/>
              <a:t>sangat</a:t>
            </a:r>
            <a:r>
              <a:rPr lang="en-GB" sz="3600" dirty="0" smtClean="0"/>
              <a:t> </a:t>
            </a:r>
            <a:r>
              <a:rPr lang="en-GB" sz="3600" dirty="0" err="1" smtClean="0"/>
              <a:t>baik</a:t>
            </a:r>
            <a:r>
              <a:rPr lang="en-GB" sz="3600" dirty="0" smtClean="0"/>
              <a:t> </a:t>
            </a:r>
            <a:r>
              <a:rPr lang="en-GB" sz="3600" dirty="0" err="1" smtClean="0"/>
              <a:t>untuk</a:t>
            </a:r>
            <a:r>
              <a:rPr lang="en-GB" sz="3600" dirty="0" smtClean="0"/>
              <a:t> </a:t>
            </a:r>
            <a:r>
              <a:rPr lang="en-GB" sz="3600" dirty="0" err="1" smtClean="0"/>
              <a:t>menumbuhkan</a:t>
            </a:r>
            <a:r>
              <a:rPr lang="en-GB" sz="3600" dirty="0" smtClean="0"/>
              <a:t> </a:t>
            </a:r>
            <a:r>
              <a:rPr lang="en-GB" sz="3600" dirty="0" err="1" smtClean="0"/>
              <a:t>loyalitas</a:t>
            </a:r>
            <a:r>
              <a:rPr lang="en-GB" sz="3600" dirty="0" smtClean="0"/>
              <a:t> </a:t>
            </a:r>
            <a:r>
              <a:rPr lang="en-GB" sz="3600" dirty="0" err="1" smtClean="0"/>
              <a:t>konsumen</a:t>
            </a:r>
            <a:r>
              <a:rPr lang="en-GB" sz="3600" dirty="0" smtClean="0"/>
              <a:t>. Bank-bank </a:t>
            </a:r>
            <a:r>
              <a:rPr lang="en-GB" sz="3600" dirty="0" err="1" smtClean="0"/>
              <a:t>banyak</a:t>
            </a:r>
            <a:r>
              <a:rPr lang="en-GB" sz="3600" dirty="0" smtClean="0"/>
              <a:t> </a:t>
            </a:r>
            <a:r>
              <a:rPr lang="en-GB" sz="3600" dirty="0" err="1" smtClean="0"/>
              <a:t>menggunakan</a:t>
            </a:r>
            <a:r>
              <a:rPr lang="en-GB" sz="3600" dirty="0" smtClean="0"/>
              <a:t> </a:t>
            </a:r>
            <a:r>
              <a:rPr lang="en-GB" sz="3600" dirty="0" err="1" smtClean="0"/>
              <a:t>warna</a:t>
            </a:r>
            <a:r>
              <a:rPr lang="en-GB" sz="3600" dirty="0" smtClean="0"/>
              <a:t> </a:t>
            </a:r>
            <a:r>
              <a:rPr lang="en-GB" sz="3600" dirty="0" err="1" smtClean="0"/>
              <a:t>biru</a:t>
            </a:r>
            <a:r>
              <a:rPr lang="en-GB" sz="3600" dirty="0" smtClean="0"/>
              <a:t> </a:t>
            </a:r>
            <a:r>
              <a:rPr lang="en-GB" sz="3600" dirty="0" err="1" smtClean="0"/>
              <a:t>sebagai</a:t>
            </a:r>
            <a:r>
              <a:rPr lang="en-GB" sz="3600" dirty="0" smtClean="0"/>
              <a:t> </a:t>
            </a:r>
            <a:r>
              <a:rPr lang="en-GB" sz="3600" dirty="0" err="1" smtClean="0"/>
              <a:t>warna</a:t>
            </a:r>
            <a:r>
              <a:rPr lang="en-GB" sz="3600" dirty="0" smtClean="0"/>
              <a:t> </a:t>
            </a:r>
            <a:r>
              <a:rPr lang="en-GB" sz="3600" dirty="0" err="1" smtClean="0"/>
              <a:t>dominannya</a:t>
            </a:r>
            <a:r>
              <a:rPr lang="en-GB" sz="3600" dirty="0" smtClean="0"/>
              <a:t>, </a:t>
            </a:r>
            <a:r>
              <a:rPr lang="en-GB" sz="3600" dirty="0" err="1" smtClean="0"/>
              <a:t>demikian</a:t>
            </a:r>
            <a:r>
              <a:rPr lang="en-GB" sz="3600" dirty="0" smtClean="0"/>
              <a:t> </a:t>
            </a:r>
            <a:r>
              <a:rPr lang="en-GB" sz="3600" dirty="0" err="1" smtClean="0"/>
              <a:t>juga</a:t>
            </a:r>
            <a:r>
              <a:rPr lang="en-GB" sz="3600" dirty="0" smtClean="0"/>
              <a:t> </a:t>
            </a:r>
            <a:r>
              <a:rPr lang="en-GB" sz="3600" dirty="0" err="1" smtClean="0"/>
              <a:t>pendidikan</a:t>
            </a:r>
            <a:r>
              <a:rPr lang="en-GB" sz="3600" dirty="0" smtClean="0"/>
              <a:t>.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br>
              <a:rPr lang="en-GB" dirty="0" smtClean="0"/>
            </a:b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Hijau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 smtClean="0"/>
              <a:t>Respon</a:t>
            </a:r>
            <a:r>
              <a:rPr lang="en-GB" dirty="0" smtClean="0"/>
              <a:t> </a:t>
            </a:r>
            <a:r>
              <a:rPr lang="en-GB" dirty="0" err="1" smtClean="0"/>
              <a:t>Psikologi</a:t>
            </a:r>
            <a:r>
              <a:rPr lang="en-GB" dirty="0" smtClean="0"/>
              <a:t>: </a:t>
            </a:r>
            <a:r>
              <a:rPr lang="en-GB" dirty="0" err="1" smtClean="0"/>
              <a:t>Alami</a:t>
            </a:r>
            <a:r>
              <a:rPr lang="en-GB" dirty="0" smtClean="0"/>
              <a:t>, </a:t>
            </a:r>
            <a:r>
              <a:rPr lang="en-GB" dirty="0" err="1" smtClean="0"/>
              <a:t>Sehat</a:t>
            </a:r>
            <a:r>
              <a:rPr lang="en-GB" dirty="0" smtClean="0"/>
              <a:t>, </a:t>
            </a:r>
            <a:r>
              <a:rPr lang="en-GB" dirty="0" err="1" smtClean="0"/>
              <a:t>Keberuntungan</a:t>
            </a:r>
            <a:r>
              <a:rPr lang="en-GB" dirty="0" smtClean="0"/>
              <a:t>, </a:t>
            </a:r>
            <a:r>
              <a:rPr lang="en-GB" dirty="0" err="1" smtClean="0"/>
              <a:t>Pembaharuan</a:t>
            </a:r>
            <a:r>
              <a:rPr lang="en-GB" dirty="0" smtClean="0"/>
              <a:t>, </a:t>
            </a:r>
            <a:r>
              <a:rPr lang="en-GB" dirty="0" err="1" smtClean="0"/>
              <a:t>pertumbuhan</a:t>
            </a:r>
            <a:r>
              <a:rPr lang="en-GB" dirty="0" smtClean="0"/>
              <a:t>, </a:t>
            </a:r>
            <a:r>
              <a:rPr lang="en-GB" dirty="0" err="1" smtClean="0"/>
              <a:t>kesuburan</a:t>
            </a:r>
            <a:r>
              <a:rPr lang="en-GB" dirty="0" smtClean="0"/>
              <a:t>, </a:t>
            </a:r>
            <a:r>
              <a:rPr lang="en-GB" dirty="0" err="1" smtClean="0"/>
              <a:t>harmoni</a:t>
            </a:r>
            <a:r>
              <a:rPr lang="en-GB" dirty="0" smtClean="0"/>
              <a:t>, </a:t>
            </a:r>
            <a:r>
              <a:rPr lang="en-GB" dirty="0" err="1" smtClean="0"/>
              <a:t>optimisme</a:t>
            </a:r>
            <a:r>
              <a:rPr lang="en-GB" dirty="0" smtClean="0"/>
              <a:t>, </a:t>
            </a:r>
            <a:r>
              <a:rPr lang="en-GB" dirty="0" err="1" smtClean="0"/>
              <a:t>kebebasan</a:t>
            </a:r>
            <a:r>
              <a:rPr lang="en-GB" dirty="0" smtClean="0"/>
              <a:t>,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keseimbangan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Warna</a:t>
            </a:r>
            <a:r>
              <a:rPr lang="en-GB" dirty="0" smtClean="0"/>
              <a:t> </a:t>
            </a:r>
            <a:r>
              <a:rPr lang="en-GB" dirty="0" err="1" smtClean="0"/>
              <a:t>Hijau</a:t>
            </a:r>
            <a:r>
              <a:rPr lang="en-GB" dirty="0" smtClean="0"/>
              <a:t> </a:t>
            </a:r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terlalu</a:t>
            </a:r>
            <a:r>
              <a:rPr lang="en-GB" dirty="0" smtClean="0"/>
              <a:t> ’</a:t>
            </a:r>
            <a:r>
              <a:rPr lang="en-GB" dirty="0" err="1" smtClean="0"/>
              <a:t>sukses</a:t>
            </a:r>
            <a:r>
              <a:rPr lang="en-GB" dirty="0" smtClean="0"/>
              <a:t>’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ukuran</a:t>
            </a:r>
            <a:r>
              <a:rPr lang="en-GB" dirty="0" smtClean="0"/>
              <a:t> Global. Di </a:t>
            </a:r>
            <a:r>
              <a:rPr lang="en-GB" dirty="0" err="1" smtClean="0"/>
              <a:t>Cina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Perancis</a:t>
            </a:r>
            <a:r>
              <a:rPr lang="en-GB" dirty="0" smtClean="0"/>
              <a:t>, </a:t>
            </a:r>
            <a:r>
              <a:rPr lang="en-GB" dirty="0" err="1" smtClean="0"/>
              <a:t>kemasan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warna</a:t>
            </a:r>
            <a:r>
              <a:rPr lang="en-GB" dirty="0" smtClean="0"/>
              <a:t> </a:t>
            </a:r>
            <a:r>
              <a:rPr lang="en-GB" dirty="0" err="1" smtClean="0"/>
              <a:t>Hijau</a:t>
            </a:r>
            <a:r>
              <a:rPr lang="en-GB" dirty="0" smtClean="0"/>
              <a:t> </a:t>
            </a:r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begitu</a:t>
            </a:r>
            <a:r>
              <a:rPr lang="en-GB" dirty="0" smtClean="0"/>
              <a:t> </a:t>
            </a:r>
            <a:r>
              <a:rPr lang="en-GB" dirty="0" err="1" smtClean="0"/>
              <a:t>mendapat</a:t>
            </a:r>
            <a:r>
              <a:rPr lang="en-GB" dirty="0" smtClean="0"/>
              <a:t> </a:t>
            </a:r>
            <a:r>
              <a:rPr lang="en-GB" dirty="0" err="1" smtClean="0"/>
              <a:t>sambutan</a:t>
            </a:r>
            <a:r>
              <a:rPr lang="en-GB" dirty="0" smtClean="0"/>
              <a:t>. </a:t>
            </a:r>
            <a:r>
              <a:rPr lang="en-GB" dirty="0" err="1" smtClean="0"/>
              <a:t>Tetapi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Timur</a:t>
            </a:r>
            <a:r>
              <a:rPr lang="en-GB" dirty="0" smtClean="0"/>
              <a:t> Tengah, </a:t>
            </a:r>
            <a:r>
              <a:rPr lang="en-GB" dirty="0" err="1" smtClean="0"/>
              <a:t>warna</a:t>
            </a:r>
            <a:r>
              <a:rPr lang="en-GB" dirty="0" smtClean="0"/>
              <a:t> </a:t>
            </a:r>
            <a:r>
              <a:rPr lang="en-GB" dirty="0" err="1" smtClean="0"/>
              <a:t>Hijau</a:t>
            </a:r>
            <a:r>
              <a:rPr lang="en-GB" dirty="0" smtClean="0"/>
              <a:t> </a:t>
            </a:r>
            <a:r>
              <a:rPr lang="en-GB" dirty="0" err="1" smtClean="0"/>
              <a:t>sangat</a:t>
            </a:r>
            <a:r>
              <a:rPr lang="en-GB" dirty="0" smtClean="0"/>
              <a:t> </a:t>
            </a:r>
            <a:r>
              <a:rPr lang="en-GB" dirty="0" err="1" smtClean="0"/>
              <a:t>disukai</a:t>
            </a:r>
            <a:r>
              <a:rPr lang="en-GB" dirty="0" smtClean="0"/>
              <a:t>. </a:t>
            </a:r>
            <a:r>
              <a:rPr lang="en-GB" dirty="0" err="1" smtClean="0"/>
              <a:t>Banyak</a:t>
            </a:r>
            <a:r>
              <a:rPr lang="en-GB" dirty="0" smtClean="0"/>
              <a:t> </a:t>
            </a:r>
            <a:r>
              <a:rPr lang="en-GB" dirty="0" err="1" smtClean="0"/>
              <a:t>produk</a:t>
            </a:r>
            <a:r>
              <a:rPr lang="en-GB" dirty="0" smtClean="0"/>
              <a:t> yang </a:t>
            </a:r>
            <a:r>
              <a:rPr lang="en-GB" dirty="0" err="1" smtClean="0"/>
              <a:t>menekankan</a:t>
            </a:r>
            <a:r>
              <a:rPr lang="en-GB" dirty="0" smtClean="0"/>
              <a:t> </a:t>
            </a:r>
            <a:r>
              <a:rPr lang="en-GB" dirty="0" err="1" smtClean="0"/>
              <a:t>kealamian</a:t>
            </a:r>
            <a:r>
              <a:rPr lang="en-GB" dirty="0" smtClean="0"/>
              <a:t> </a:t>
            </a:r>
            <a:r>
              <a:rPr lang="en-GB" dirty="0" err="1" smtClean="0"/>
              <a:t>produk</a:t>
            </a:r>
            <a:r>
              <a:rPr lang="en-GB" dirty="0" smtClean="0"/>
              <a:t> </a:t>
            </a:r>
            <a:r>
              <a:rPr lang="en-GB" dirty="0" err="1" smtClean="0"/>
              <a:t>menggunakan</a:t>
            </a:r>
            <a:r>
              <a:rPr lang="en-GB" dirty="0" smtClean="0"/>
              <a:t> </a:t>
            </a:r>
            <a:r>
              <a:rPr lang="en-GB" dirty="0" err="1" smtClean="0"/>
              <a:t>warna</a:t>
            </a:r>
            <a:r>
              <a:rPr lang="en-GB" dirty="0" smtClean="0"/>
              <a:t> </a:t>
            </a:r>
            <a:r>
              <a:rPr lang="en-GB" dirty="0" err="1" smtClean="0"/>
              <a:t>ini</a:t>
            </a:r>
            <a:r>
              <a:rPr lang="en-GB" dirty="0" smtClean="0"/>
              <a:t> </a:t>
            </a:r>
            <a:r>
              <a:rPr lang="en-GB" dirty="0" err="1" smtClean="0"/>
              <a:t>sebagai</a:t>
            </a:r>
            <a:r>
              <a:rPr lang="en-GB" dirty="0" smtClean="0"/>
              <a:t> </a:t>
            </a:r>
            <a:r>
              <a:rPr lang="en-GB" dirty="0" err="1" smtClean="0"/>
              <a:t>pilihan</a:t>
            </a:r>
            <a:r>
              <a:rPr lang="en-GB" dirty="0" smtClean="0"/>
              <a:t>.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perusahaan-perusahaan</a:t>
            </a:r>
            <a:r>
              <a:rPr lang="en-GB" dirty="0" smtClean="0"/>
              <a:t> yang </a:t>
            </a:r>
            <a:r>
              <a:rPr lang="en-GB" dirty="0" err="1" smtClean="0"/>
              <a:t>berhubungan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eksplorasi</a:t>
            </a:r>
            <a:r>
              <a:rPr lang="en-GB" dirty="0" smtClean="0"/>
              <a:t> </a:t>
            </a:r>
            <a:r>
              <a:rPr lang="en-GB" dirty="0" err="1" smtClean="0"/>
              <a:t>alam</a:t>
            </a:r>
            <a:r>
              <a:rPr lang="en-GB" dirty="0" smtClean="0"/>
              <a:t>, </a:t>
            </a:r>
            <a:r>
              <a:rPr lang="en-GB" dirty="0" err="1" smtClean="0"/>
              <a:t>warna</a:t>
            </a:r>
            <a:r>
              <a:rPr lang="en-GB" dirty="0" smtClean="0"/>
              <a:t> </a:t>
            </a:r>
            <a:r>
              <a:rPr lang="en-GB" dirty="0" err="1" smtClean="0"/>
              <a:t>hijau</a:t>
            </a:r>
            <a:r>
              <a:rPr lang="en-GB" dirty="0" smtClean="0"/>
              <a:t> </a:t>
            </a:r>
            <a:r>
              <a:rPr lang="en-GB" dirty="0" err="1" smtClean="0"/>
              <a:t>banyak</a:t>
            </a:r>
            <a:r>
              <a:rPr lang="en-GB" dirty="0" smtClean="0"/>
              <a:t> </a:t>
            </a:r>
            <a:r>
              <a:rPr lang="en-GB" dirty="0" err="1" smtClean="0"/>
              <a:t>dipakai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menegaskan</a:t>
            </a:r>
            <a:r>
              <a:rPr lang="en-GB" dirty="0" smtClean="0"/>
              <a:t> </a:t>
            </a:r>
            <a:r>
              <a:rPr lang="en-GB" dirty="0" err="1" smtClean="0"/>
              <a:t>bahwa</a:t>
            </a:r>
            <a:r>
              <a:rPr lang="en-GB" dirty="0" smtClean="0"/>
              <a:t> </a:t>
            </a:r>
            <a:r>
              <a:rPr lang="en-GB" dirty="0" err="1" smtClean="0"/>
              <a:t>perusahannya</a:t>
            </a:r>
            <a:r>
              <a:rPr lang="en-GB" dirty="0" smtClean="0"/>
              <a:t> </a:t>
            </a:r>
            <a:r>
              <a:rPr lang="en-GB" dirty="0" err="1" smtClean="0"/>
              <a:t>berwawasan</a:t>
            </a:r>
            <a:r>
              <a:rPr lang="en-GB" dirty="0" smtClean="0"/>
              <a:t> </a:t>
            </a:r>
            <a:r>
              <a:rPr lang="en-GB" dirty="0" err="1" smtClean="0"/>
              <a:t>lingkungan</a:t>
            </a:r>
            <a:r>
              <a:rPr lang="en-GB" dirty="0" smtClean="0"/>
              <a:t>. </a:t>
            </a:r>
            <a:r>
              <a:rPr lang="en-GB" dirty="0" err="1" smtClean="0"/>
              <a:t>Warna</a:t>
            </a:r>
            <a:r>
              <a:rPr lang="en-GB" dirty="0" smtClean="0"/>
              <a:t> </a:t>
            </a:r>
            <a:r>
              <a:rPr lang="en-GB" dirty="0" err="1" smtClean="0"/>
              <a:t>ini</a:t>
            </a:r>
            <a:r>
              <a:rPr lang="en-GB" dirty="0" smtClean="0"/>
              <a:t> </a:t>
            </a:r>
            <a:r>
              <a:rPr lang="en-GB" dirty="0" err="1" smtClean="0"/>
              <a:t>termasuk</a:t>
            </a:r>
            <a:r>
              <a:rPr lang="en-GB" dirty="0" smtClean="0"/>
              <a:t> yang </a:t>
            </a:r>
            <a:r>
              <a:rPr lang="en-GB" dirty="0" err="1" smtClean="0"/>
              <a:t>sedang</a:t>
            </a:r>
            <a:r>
              <a:rPr lang="en-GB" dirty="0" smtClean="0"/>
              <a:t> </a:t>
            </a:r>
            <a:r>
              <a:rPr lang="en-GB" dirty="0" err="1" smtClean="0"/>
              <a:t>ngetren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akan</a:t>
            </a:r>
            <a:r>
              <a:rPr lang="en-GB" dirty="0" smtClean="0"/>
              <a:t> </a:t>
            </a:r>
            <a:r>
              <a:rPr lang="en-GB" dirty="0" err="1" smtClean="0"/>
              <a:t>banyak</a:t>
            </a:r>
            <a:r>
              <a:rPr lang="en-GB" dirty="0" smtClean="0"/>
              <a:t> </a:t>
            </a:r>
            <a:r>
              <a:rPr lang="en-GB" dirty="0" err="1" smtClean="0"/>
              <a:t>dipakai</a:t>
            </a:r>
            <a:r>
              <a:rPr lang="en-GB" dirty="0" smtClean="0"/>
              <a:t> </a:t>
            </a:r>
            <a:r>
              <a:rPr lang="en-GB" dirty="0" err="1" smtClean="0"/>
              <a:t>khususnya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kampanye</a:t>
            </a:r>
            <a:r>
              <a:rPr lang="en-GB" dirty="0" smtClean="0"/>
              <a:t> yang </a:t>
            </a:r>
            <a:r>
              <a:rPr lang="en-GB" dirty="0" err="1" smtClean="0"/>
              <a:t>berhubungan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lingkungan</a:t>
            </a:r>
            <a:r>
              <a:rPr lang="en-GB" dirty="0" smtClean="0"/>
              <a:t>. </a:t>
            </a:r>
            <a:r>
              <a:rPr lang="en-GB" dirty="0" err="1" smtClean="0"/>
              <a:t>Kemasan</a:t>
            </a:r>
            <a:r>
              <a:rPr lang="en-GB" dirty="0" smtClean="0"/>
              <a:t> </a:t>
            </a:r>
            <a:r>
              <a:rPr lang="en-GB" dirty="0" err="1" smtClean="0"/>
              <a:t>deterjen</a:t>
            </a:r>
            <a:r>
              <a:rPr lang="en-GB" dirty="0" smtClean="0"/>
              <a:t> </a:t>
            </a:r>
            <a:r>
              <a:rPr lang="en-GB" dirty="0" err="1" smtClean="0"/>
              <a:t>juga</a:t>
            </a:r>
            <a:r>
              <a:rPr lang="en-GB" dirty="0" smtClean="0"/>
              <a:t> </a:t>
            </a:r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sedikit</a:t>
            </a:r>
            <a:r>
              <a:rPr lang="en-GB" dirty="0" smtClean="0"/>
              <a:t> yang </a:t>
            </a:r>
            <a:r>
              <a:rPr lang="en-GB" dirty="0" err="1" smtClean="0"/>
              <a:t>menggunakan</a:t>
            </a:r>
            <a:r>
              <a:rPr lang="en-GB" dirty="0" smtClean="0"/>
              <a:t> </a:t>
            </a:r>
            <a:r>
              <a:rPr lang="en-GB" dirty="0" err="1" smtClean="0"/>
              <a:t>warna</a:t>
            </a:r>
            <a:r>
              <a:rPr lang="en-GB" dirty="0" smtClean="0"/>
              <a:t> </a:t>
            </a:r>
            <a:r>
              <a:rPr lang="en-GB" dirty="0" err="1" smtClean="0"/>
              <a:t>hijau</a:t>
            </a:r>
            <a:r>
              <a:rPr lang="en-GB" dirty="0" smtClean="0"/>
              <a:t>.</a:t>
            </a:r>
            <a:br>
              <a:rPr lang="en-GB" dirty="0" smtClean="0"/>
            </a:b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Ungu</a:t>
            </a:r>
            <a:r>
              <a:rPr lang="en-GB" b="1" dirty="0" smtClean="0"/>
              <a:t> </a:t>
            </a:r>
            <a:r>
              <a:rPr lang="en-GB" b="1" dirty="0" err="1" smtClean="0"/>
              <a:t>atau</a:t>
            </a:r>
            <a:r>
              <a:rPr lang="en-GB" b="1" dirty="0" smtClean="0"/>
              <a:t> </a:t>
            </a:r>
            <a:r>
              <a:rPr lang="en-GB" b="1" dirty="0" err="1" smtClean="0"/>
              <a:t>Jingga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err="1" smtClean="0"/>
              <a:t>Respon</a:t>
            </a:r>
            <a:r>
              <a:rPr lang="en-GB" dirty="0" smtClean="0"/>
              <a:t> </a:t>
            </a:r>
            <a:r>
              <a:rPr lang="en-GB" dirty="0" err="1" smtClean="0"/>
              <a:t>Psikologi</a:t>
            </a:r>
            <a:r>
              <a:rPr lang="en-GB" dirty="0" smtClean="0"/>
              <a:t>: Spiritual, </a:t>
            </a:r>
            <a:r>
              <a:rPr lang="en-GB" dirty="0" err="1" smtClean="0"/>
              <a:t>Misteri</a:t>
            </a:r>
            <a:r>
              <a:rPr lang="en-GB" dirty="0" smtClean="0"/>
              <a:t>, </a:t>
            </a:r>
            <a:r>
              <a:rPr lang="en-GB" dirty="0" err="1" smtClean="0"/>
              <a:t>Kebangsawanan</a:t>
            </a:r>
            <a:r>
              <a:rPr lang="en-GB" dirty="0" smtClean="0"/>
              <a:t>, </a:t>
            </a:r>
            <a:r>
              <a:rPr lang="en-GB" dirty="0" err="1" smtClean="0"/>
              <a:t>Transformasi</a:t>
            </a:r>
            <a:r>
              <a:rPr lang="en-GB" dirty="0" smtClean="0"/>
              <a:t>, </a:t>
            </a:r>
            <a:r>
              <a:rPr lang="en-GB" dirty="0" err="1" smtClean="0"/>
              <a:t>Kekasaran</a:t>
            </a:r>
            <a:r>
              <a:rPr lang="en-GB" dirty="0" smtClean="0"/>
              <a:t>, </a:t>
            </a:r>
            <a:r>
              <a:rPr lang="en-GB" dirty="0" err="1" smtClean="0"/>
              <a:t>Keangkuhan</a:t>
            </a:r>
            <a:r>
              <a:rPr lang="en-GB" dirty="0" smtClean="0"/>
              <a:t>, Ramah, </a:t>
            </a:r>
            <a:r>
              <a:rPr lang="en-GB" dirty="0" err="1" smtClean="0"/>
              <a:t>Romantis</a:t>
            </a:r>
            <a:r>
              <a:rPr lang="en-GB" dirty="0" smtClean="0"/>
              <a:t>,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Mandiri</a:t>
            </a:r>
            <a:r>
              <a:rPr lang="en-GB" dirty="0" smtClean="0"/>
              <a:t>.</a:t>
            </a:r>
            <a:br>
              <a:rPr lang="en-GB" dirty="0" smtClean="0"/>
            </a:br>
            <a:r>
              <a:rPr lang="en-GB" dirty="0" err="1" smtClean="0"/>
              <a:t>Warna</a:t>
            </a:r>
            <a:r>
              <a:rPr lang="en-GB" dirty="0" smtClean="0"/>
              <a:t> </a:t>
            </a:r>
            <a:r>
              <a:rPr lang="en-GB" dirty="0" err="1" smtClean="0"/>
              <a:t>Ungu</a:t>
            </a:r>
            <a:r>
              <a:rPr lang="en-GB" dirty="0" smtClean="0"/>
              <a:t> </a:t>
            </a:r>
            <a:r>
              <a:rPr lang="en-GB" dirty="0" err="1" smtClean="0"/>
              <a:t>sangat</a:t>
            </a:r>
            <a:r>
              <a:rPr lang="en-GB" dirty="0" smtClean="0"/>
              <a:t> </a:t>
            </a:r>
            <a:r>
              <a:rPr lang="en-GB" dirty="0" err="1" smtClean="0"/>
              <a:t>jarang</a:t>
            </a:r>
            <a:r>
              <a:rPr lang="en-GB" dirty="0" smtClean="0"/>
              <a:t> </a:t>
            </a:r>
            <a:r>
              <a:rPr lang="en-GB" dirty="0" err="1" smtClean="0"/>
              <a:t>ditemui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alam</a:t>
            </a:r>
            <a:r>
              <a:rPr lang="en-GB" dirty="0" smtClean="0"/>
              <a:t>. </a:t>
            </a:r>
            <a:r>
              <a:rPr lang="en-GB" dirty="0" err="1" smtClean="0"/>
              <a:t>Ungu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capuran</a:t>
            </a:r>
            <a:r>
              <a:rPr lang="en-GB" dirty="0" smtClean="0"/>
              <a:t> </a:t>
            </a:r>
            <a:r>
              <a:rPr lang="en-GB" dirty="0" err="1" smtClean="0"/>
              <a:t>warna</a:t>
            </a:r>
            <a:r>
              <a:rPr lang="en-GB" dirty="0" smtClean="0"/>
              <a:t> </a:t>
            </a:r>
            <a:r>
              <a:rPr lang="en-GB" dirty="0" err="1" smtClean="0"/>
              <a:t>merah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biru</a:t>
            </a:r>
            <a:r>
              <a:rPr lang="en-GB" dirty="0" smtClean="0"/>
              <a:t>. </a:t>
            </a:r>
            <a:r>
              <a:rPr lang="en-GB" dirty="0" err="1" smtClean="0"/>
              <a:t>Menggambarkan</a:t>
            </a:r>
            <a:r>
              <a:rPr lang="en-GB" dirty="0" smtClean="0"/>
              <a:t> </a:t>
            </a:r>
            <a:r>
              <a:rPr lang="en-GB" dirty="0" err="1" smtClean="0"/>
              <a:t>sikap</a:t>
            </a:r>
            <a:r>
              <a:rPr lang="en-GB" dirty="0" smtClean="0"/>
              <a:t> ‘</a:t>
            </a:r>
            <a:r>
              <a:rPr lang="en-GB" dirty="0" err="1" smtClean="0"/>
              <a:t>gempuran</a:t>
            </a:r>
            <a:r>
              <a:rPr lang="en-GB" dirty="0" smtClean="0"/>
              <a:t>’ </a:t>
            </a:r>
            <a:r>
              <a:rPr lang="en-GB" dirty="0" err="1" smtClean="0"/>
              <a:t>keras</a:t>
            </a:r>
            <a:r>
              <a:rPr lang="en-GB" dirty="0" smtClean="0"/>
              <a:t> yang </a:t>
            </a:r>
            <a:r>
              <a:rPr lang="en-GB" dirty="0" err="1" smtClean="0"/>
              <a:t>dilambangkan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warna</a:t>
            </a:r>
            <a:r>
              <a:rPr lang="en-GB" dirty="0" smtClean="0"/>
              <a:t> </a:t>
            </a:r>
            <a:r>
              <a:rPr lang="en-GB" dirty="0" err="1" smtClean="0"/>
              <a:t>biru</a:t>
            </a:r>
            <a:r>
              <a:rPr lang="en-GB" dirty="0" smtClean="0"/>
              <a:t>. </a:t>
            </a:r>
            <a:r>
              <a:rPr lang="en-GB" dirty="0" err="1" smtClean="0"/>
              <a:t>Perpaduan</a:t>
            </a:r>
            <a:r>
              <a:rPr lang="en-GB" dirty="0" smtClean="0"/>
              <a:t> </a:t>
            </a:r>
            <a:r>
              <a:rPr lang="en-GB" dirty="0" err="1" smtClean="0"/>
              <a:t>antara</a:t>
            </a:r>
            <a:r>
              <a:rPr lang="en-GB" dirty="0" smtClean="0"/>
              <a:t> </a:t>
            </a:r>
            <a:r>
              <a:rPr lang="en-GB" dirty="0" err="1" smtClean="0"/>
              <a:t>keintiman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erotis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menjurus</a:t>
            </a:r>
            <a:r>
              <a:rPr lang="en-GB" dirty="0" smtClean="0"/>
              <a:t> </a:t>
            </a:r>
            <a:r>
              <a:rPr lang="en-GB" dirty="0" err="1" smtClean="0"/>
              <a:t>ke</a:t>
            </a:r>
            <a:r>
              <a:rPr lang="en-GB" dirty="0" smtClean="0"/>
              <a:t> </a:t>
            </a:r>
            <a:r>
              <a:rPr lang="en-GB" dirty="0" err="1" smtClean="0"/>
              <a:t>pengertian</a:t>
            </a:r>
            <a:r>
              <a:rPr lang="en-GB" dirty="0" smtClean="0"/>
              <a:t> yang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peka</a:t>
            </a:r>
            <a:r>
              <a:rPr lang="en-GB" dirty="0" smtClean="0"/>
              <a:t>. </a:t>
            </a:r>
            <a:r>
              <a:rPr lang="en-GB" dirty="0" err="1" smtClean="0"/>
              <a:t>Bersifat</a:t>
            </a:r>
            <a:r>
              <a:rPr lang="en-GB" dirty="0" smtClean="0"/>
              <a:t> </a:t>
            </a:r>
            <a:r>
              <a:rPr lang="en-GB" dirty="0" err="1" smtClean="0"/>
              <a:t>kurang</a:t>
            </a:r>
            <a:r>
              <a:rPr lang="en-GB" dirty="0" smtClean="0"/>
              <a:t> </a:t>
            </a:r>
            <a:r>
              <a:rPr lang="en-GB" dirty="0" err="1" smtClean="0"/>
              <a:t>teliti</a:t>
            </a:r>
            <a:r>
              <a:rPr lang="en-GB" dirty="0" smtClean="0"/>
              <a:t> </a:t>
            </a:r>
            <a:r>
              <a:rPr lang="en-GB" dirty="0" err="1" smtClean="0"/>
              <a:t>namun</a:t>
            </a:r>
            <a:r>
              <a:rPr lang="en-GB" dirty="0" smtClean="0"/>
              <a:t> </a:t>
            </a:r>
            <a:r>
              <a:rPr lang="en-GB" dirty="0" err="1" smtClean="0"/>
              <a:t>penuh</a:t>
            </a:r>
            <a:r>
              <a:rPr lang="en-GB" dirty="0" smtClean="0"/>
              <a:t> </a:t>
            </a:r>
            <a:r>
              <a:rPr lang="en-GB" dirty="0" err="1" smtClean="0"/>
              <a:t>harapan</a:t>
            </a:r>
            <a:r>
              <a:rPr lang="en-GB" dirty="0" smtClean="0"/>
              <a:t>.</a:t>
            </a:r>
            <a:br>
              <a:rPr lang="en-GB" dirty="0" smtClean="0"/>
            </a:b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3300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COKLAT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Respon</a:t>
            </a:r>
            <a:r>
              <a:rPr lang="en-GB" dirty="0" smtClean="0"/>
              <a:t> </a:t>
            </a:r>
            <a:r>
              <a:rPr lang="en-GB" dirty="0" err="1" smtClean="0"/>
              <a:t>Psikologi</a:t>
            </a:r>
            <a:r>
              <a:rPr lang="en-GB" dirty="0" smtClean="0"/>
              <a:t>: Tanah/</a:t>
            </a:r>
            <a:r>
              <a:rPr lang="en-GB" dirty="0" err="1" smtClean="0"/>
              <a:t>Bumi</a:t>
            </a:r>
            <a:r>
              <a:rPr lang="en-GB" dirty="0" smtClean="0"/>
              <a:t>, Reliability, Comfort, </a:t>
            </a:r>
            <a:r>
              <a:rPr lang="en-GB" dirty="0" err="1" smtClean="0"/>
              <a:t>Daya</a:t>
            </a:r>
            <a:r>
              <a:rPr lang="en-GB" dirty="0" smtClean="0"/>
              <a:t> </a:t>
            </a:r>
            <a:r>
              <a:rPr lang="en-GB" dirty="0" err="1" smtClean="0"/>
              <a:t>Tahan</a:t>
            </a:r>
            <a:r>
              <a:rPr lang="en-GB" dirty="0" smtClean="0"/>
              <a:t>, </a:t>
            </a:r>
            <a:r>
              <a:rPr lang="en-GB" dirty="0" err="1" smtClean="0"/>
              <a:t>Stabilitas</a:t>
            </a:r>
            <a:r>
              <a:rPr lang="en-GB" dirty="0" smtClean="0"/>
              <a:t>, </a:t>
            </a:r>
            <a:r>
              <a:rPr lang="en-GB" dirty="0" err="1" smtClean="0"/>
              <a:t>Bobot</a:t>
            </a:r>
            <a:r>
              <a:rPr lang="en-GB" dirty="0" smtClean="0"/>
              <a:t>, </a:t>
            </a:r>
            <a:r>
              <a:rPr lang="en-GB" dirty="0" err="1" smtClean="0"/>
              <a:t>Kestabilan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Keanggunan</a:t>
            </a:r>
            <a:r>
              <a:rPr lang="en-GB" dirty="0" smtClean="0"/>
              <a:t>.</a:t>
            </a:r>
            <a:r>
              <a:rPr lang="en-GB" dirty="0" smtClean="0"/>
              <a:t> Energy, </a:t>
            </a:r>
            <a:r>
              <a:rPr lang="en-GB" dirty="0" err="1" smtClean="0"/>
              <a:t>Keseimbangan</a:t>
            </a:r>
            <a:r>
              <a:rPr lang="en-GB" dirty="0" smtClean="0"/>
              <a:t>, </a:t>
            </a:r>
            <a:r>
              <a:rPr lang="en-GB" dirty="0" err="1" smtClean="0"/>
              <a:t>Kehangatan</a:t>
            </a:r>
            <a:r>
              <a:rPr lang="en-GB" dirty="0" smtClean="0"/>
              <a:t>.</a:t>
            </a:r>
            <a:br>
              <a:rPr lang="en-GB" dirty="0" smtClean="0"/>
            </a:br>
            <a:r>
              <a:rPr lang="en-GB" dirty="0" err="1" smtClean="0"/>
              <a:t>Menekankan</a:t>
            </a:r>
            <a:r>
              <a:rPr lang="en-GB" dirty="0" smtClean="0"/>
              <a:t> </a:t>
            </a:r>
            <a:r>
              <a:rPr lang="en-GB" dirty="0" err="1" smtClean="0"/>
              <a:t>sebuah</a:t>
            </a:r>
            <a:r>
              <a:rPr lang="en-GB" dirty="0" smtClean="0"/>
              <a:t> </a:t>
            </a:r>
            <a:r>
              <a:rPr lang="en-GB" dirty="0" err="1" smtClean="0"/>
              <a:t>produk</a:t>
            </a:r>
            <a:r>
              <a:rPr lang="en-GB" dirty="0" smtClean="0"/>
              <a:t> yang </a:t>
            </a:r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mahal</a:t>
            </a:r>
            <a:r>
              <a:rPr lang="en-GB" dirty="0" smtClean="0"/>
              <a:t>.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Kemasan</a:t>
            </a:r>
            <a:r>
              <a:rPr lang="en-GB" dirty="0" smtClean="0"/>
              <a:t> </a:t>
            </a:r>
            <a:r>
              <a:rPr lang="en-GB" dirty="0" err="1" smtClean="0"/>
              <a:t>makanan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Amerika</a:t>
            </a:r>
            <a:r>
              <a:rPr lang="en-GB" dirty="0" smtClean="0"/>
              <a:t> </a:t>
            </a:r>
            <a:r>
              <a:rPr lang="en-GB" dirty="0" err="1" smtClean="0"/>
              <a:t>sering</a:t>
            </a:r>
            <a:r>
              <a:rPr lang="en-GB" dirty="0" smtClean="0"/>
              <a:t> </a:t>
            </a:r>
            <a:r>
              <a:rPr lang="en-GB" dirty="0" err="1" smtClean="0"/>
              <a:t>memakai</a:t>
            </a:r>
            <a:r>
              <a:rPr lang="en-GB" dirty="0" smtClean="0"/>
              <a:t> </a:t>
            </a:r>
            <a:r>
              <a:rPr lang="en-GB" dirty="0" err="1" smtClean="0"/>
              <a:t>warna</a:t>
            </a:r>
            <a:r>
              <a:rPr lang="en-GB" dirty="0" smtClean="0"/>
              <a:t> </a:t>
            </a:r>
            <a:r>
              <a:rPr lang="en-GB" dirty="0" err="1" smtClean="0"/>
              <a:t>Coklat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sangat</a:t>
            </a:r>
            <a:r>
              <a:rPr lang="en-GB" dirty="0" smtClean="0"/>
              <a:t> </a:t>
            </a:r>
            <a:r>
              <a:rPr lang="en-GB" dirty="0" err="1" smtClean="0"/>
              <a:t>sukses</a:t>
            </a:r>
            <a:r>
              <a:rPr lang="en-GB" dirty="0" smtClean="0"/>
              <a:t>, </a:t>
            </a:r>
            <a:r>
              <a:rPr lang="en-GB" dirty="0" err="1" smtClean="0"/>
              <a:t>tetapi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Kolumbia</a:t>
            </a:r>
            <a:r>
              <a:rPr lang="en-GB" dirty="0" smtClean="0"/>
              <a:t>, </a:t>
            </a:r>
            <a:r>
              <a:rPr lang="en-GB" dirty="0" err="1" smtClean="0"/>
              <a:t>warna</a:t>
            </a:r>
            <a:r>
              <a:rPr lang="en-GB" dirty="0" smtClean="0"/>
              <a:t> </a:t>
            </a:r>
            <a:r>
              <a:rPr lang="en-GB" dirty="0" err="1" smtClean="0"/>
              <a:t>Coklat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kemasan</a:t>
            </a:r>
            <a:r>
              <a:rPr lang="en-GB" dirty="0" smtClean="0"/>
              <a:t> </a:t>
            </a:r>
            <a:r>
              <a:rPr lang="en-GB" dirty="0" err="1" smtClean="0"/>
              <a:t>kurang</a:t>
            </a:r>
            <a:r>
              <a:rPr lang="en-GB" dirty="0" smtClean="0"/>
              <a:t> </a:t>
            </a:r>
            <a:r>
              <a:rPr lang="en-GB" dirty="0" err="1" smtClean="0"/>
              <a:t>begitu</a:t>
            </a:r>
            <a:r>
              <a:rPr lang="en-GB" dirty="0" smtClean="0"/>
              <a:t> </a:t>
            </a:r>
            <a:r>
              <a:rPr lang="en-GB" dirty="0" err="1" smtClean="0"/>
              <a:t>membawa</a:t>
            </a:r>
            <a:r>
              <a:rPr lang="en-GB" dirty="0" smtClean="0"/>
              <a:t> </a:t>
            </a:r>
            <a:r>
              <a:rPr lang="en-GB" dirty="0" err="1" smtClean="0"/>
              <a:t>hasil</a:t>
            </a:r>
            <a:r>
              <a:rPr lang="en-GB" dirty="0" smtClean="0"/>
              <a:t>.</a:t>
            </a:r>
            <a:br>
              <a:rPr lang="en-GB" dirty="0" smtClean="0"/>
            </a:b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rgbClr val="002060"/>
                </a:solidFill>
              </a:rPr>
              <a:t>Kuning</a:t>
            </a:r>
            <a:endParaRPr lang="id-ID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 smtClean="0">
                <a:solidFill>
                  <a:srgbClr val="002060"/>
                </a:solidFill>
              </a:rPr>
              <a:t>Respon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Psikologi</a:t>
            </a:r>
            <a:r>
              <a:rPr lang="en-GB" dirty="0" smtClean="0">
                <a:solidFill>
                  <a:srgbClr val="002060"/>
                </a:solidFill>
              </a:rPr>
              <a:t>: </a:t>
            </a:r>
            <a:r>
              <a:rPr lang="en-GB" dirty="0" err="1" smtClean="0">
                <a:solidFill>
                  <a:srgbClr val="002060"/>
                </a:solidFill>
              </a:rPr>
              <a:t>Optimis</a:t>
            </a:r>
            <a:r>
              <a:rPr lang="en-GB" dirty="0" smtClean="0">
                <a:solidFill>
                  <a:srgbClr val="002060"/>
                </a:solidFill>
              </a:rPr>
              <a:t>, </a:t>
            </a:r>
            <a:r>
              <a:rPr lang="en-GB" dirty="0" err="1" smtClean="0">
                <a:solidFill>
                  <a:srgbClr val="002060"/>
                </a:solidFill>
              </a:rPr>
              <a:t>Harapan</a:t>
            </a:r>
            <a:r>
              <a:rPr lang="en-GB" dirty="0" smtClean="0">
                <a:solidFill>
                  <a:srgbClr val="002060"/>
                </a:solidFill>
              </a:rPr>
              <a:t>, </a:t>
            </a:r>
            <a:r>
              <a:rPr lang="en-GB" dirty="0" err="1" smtClean="0">
                <a:solidFill>
                  <a:srgbClr val="002060"/>
                </a:solidFill>
              </a:rPr>
              <a:t>Filosofi</a:t>
            </a:r>
            <a:r>
              <a:rPr lang="en-GB" dirty="0" smtClean="0">
                <a:solidFill>
                  <a:srgbClr val="002060"/>
                </a:solidFill>
              </a:rPr>
              <a:t>, </a:t>
            </a:r>
            <a:r>
              <a:rPr lang="en-GB" dirty="0" err="1" smtClean="0">
                <a:solidFill>
                  <a:srgbClr val="002060"/>
                </a:solidFill>
              </a:rPr>
              <a:t>Ketidak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jujuran</a:t>
            </a:r>
            <a:r>
              <a:rPr lang="en-GB" dirty="0" smtClean="0">
                <a:solidFill>
                  <a:srgbClr val="002060"/>
                </a:solidFill>
              </a:rPr>
              <a:t>, </a:t>
            </a:r>
            <a:r>
              <a:rPr lang="en-GB" dirty="0" err="1" smtClean="0">
                <a:solidFill>
                  <a:srgbClr val="002060"/>
                </a:solidFill>
              </a:rPr>
              <a:t>Pengecut</a:t>
            </a:r>
            <a:r>
              <a:rPr lang="en-GB" dirty="0" smtClean="0">
                <a:solidFill>
                  <a:srgbClr val="002060"/>
                </a:solidFill>
              </a:rPr>
              <a:t> (</a:t>
            </a:r>
            <a:r>
              <a:rPr lang="en-GB" dirty="0" err="1" smtClean="0">
                <a:solidFill>
                  <a:srgbClr val="002060"/>
                </a:solidFill>
              </a:rPr>
              <a:t>untuk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budaya</a:t>
            </a:r>
            <a:r>
              <a:rPr lang="en-GB" dirty="0" smtClean="0">
                <a:solidFill>
                  <a:srgbClr val="002060"/>
                </a:solidFill>
              </a:rPr>
              <a:t> Barat), </a:t>
            </a:r>
            <a:r>
              <a:rPr lang="en-GB" dirty="0" err="1" smtClean="0">
                <a:solidFill>
                  <a:srgbClr val="002060"/>
                </a:solidFill>
              </a:rPr>
              <a:t>pengkhianatan</a:t>
            </a:r>
            <a:r>
              <a:rPr lang="en-GB" dirty="0" smtClean="0">
                <a:solidFill>
                  <a:srgbClr val="002060"/>
                </a:solidFill>
              </a:rPr>
              <a:t>, </a:t>
            </a:r>
            <a:r>
              <a:rPr lang="en-GB" dirty="0" err="1" smtClean="0">
                <a:solidFill>
                  <a:srgbClr val="002060"/>
                </a:solidFill>
              </a:rPr>
              <a:t>pencerahan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dan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intelektualitas</a:t>
            </a:r>
            <a:r>
              <a:rPr lang="en-GB" dirty="0" smtClean="0">
                <a:solidFill>
                  <a:srgbClr val="002060"/>
                </a:solidFill>
              </a:rPr>
              <a:t>. </a:t>
            </a:r>
            <a:r>
              <a:rPr lang="en-GB" dirty="0" err="1" smtClean="0">
                <a:solidFill>
                  <a:srgbClr val="002060"/>
                </a:solidFill>
              </a:rPr>
              <a:t>Kuning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adalah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warna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keramat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dalam</a:t>
            </a:r>
            <a:r>
              <a:rPr lang="en-GB" dirty="0" smtClean="0">
                <a:solidFill>
                  <a:srgbClr val="002060"/>
                </a:solidFill>
              </a:rPr>
              <a:t> agama Hindu. </a:t>
            </a:r>
            <a:r>
              <a:rPr lang="en-GB" dirty="0" err="1" smtClean="0">
                <a:solidFill>
                  <a:srgbClr val="002060"/>
                </a:solidFill>
              </a:rPr>
              <a:t>Kuning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adalah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warna</a:t>
            </a:r>
            <a:r>
              <a:rPr lang="en-GB" dirty="0" smtClean="0">
                <a:solidFill>
                  <a:srgbClr val="002060"/>
                </a:solidFill>
              </a:rPr>
              <a:t> yang </a:t>
            </a:r>
            <a:r>
              <a:rPr lang="en-GB" dirty="0" err="1" smtClean="0">
                <a:solidFill>
                  <a:srgbClr val="002060"/>
                </a:solidFill>
              </a:rPr>
              <a:t>hangat</a:t>
            </a:r>
            <a:r>
              <a:rPr lang="en-GB" dirty="0" smtClean="0">
                <a:solidFill>
                  <a:srgbClr val="002060"/>
                </a:solidFill>
              </a:rPr>
              <a:t>. </a:t>
            </a:r>
            <a:r>
              <a:rPr lang="en-GB" dirty="0" err="1" smtClean="0">
                <a:solidFill>
                  <a:srgbClr val="002060"/>
                </a:solidFill>
              </a:rPr>
              <a:t>Cukup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menarik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perhatian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dan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sangat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baik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jika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dijadikan</a:t>
            </a:r>
            <a:r>
              <a:rPr lang="en-GB" dirty="0" smtClean="0">
                <a:solidFill>
                  <a:srgbClr val="002060"/>
                </a:solidFill>
              </a:rPr>
              <a:t> background </a:t>
            </a:r>
            <a:r>
              <a:rPr lang="en-GB" dirty="0" err="1" smtClean="0">
                <a:solidFill>
                  <a:srgbClr val="002060"/>
                </a:solidFill>
              </a:rPr>
              <a:t>untuk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teks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hitam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karena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akan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lebih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mencolok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terlihat</a:t>
            </a:r>
            <a:r>
              <a:rPr lang="en-GB" dirty="0" smtClean="0">
                <a:solidFill>
                  <a:srgbClr val="002060"/>
                </a:solidFill>
              </a:rPr>
              <a:t>.</a:t>
            </a:r>
            <a:endParaRPr lang="id-ID" dirty="0" smtClean="0">
              <a:solidFill>
                <a:srgbClr val="002060"/>
              </a:solidFill>
            </a:endParaRPr>
          </a:p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Warna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kuning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akan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meningkatkan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konsentrasi</a:t>
            </a:r>
            <a:r>
              <a:rPr lang="en-GB" dirty="0" smtClean="0">
                <a:solidFill>
                  <a:srgbClr val="002060"/>
                </a:solidFill>
              </a:rPr>
              <a:t>, </a:t>
            </a:r>
            <a:r>
              <a:rPr lang="en-GB" dirty="0" err="1" smtClean="0">
                <a:solidFill>
                  <a:srgbClr val="002060"/>
                </a:solidFill>
              </a:rPr>
              <a:t>itu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sebabnya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warna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ini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dipakai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untuk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kertas</a:t>
            </a:r>
            <a:r>
              <a:rPr lang="en-GB" dirty="0" smtClean="0">
                <a:solidFill>
                  <a:srgbClr val="002060"/>
                </a:solidFill>
              </a:rPr>
              <a:t> legal </a:t>
            </a:r>
            <a:r>
              <a:rPr lang="en-GB" dirty="0" err="1" smtClean="0">
                <a:solidFill>
                  <a:srgbClr val="002060"/>
                </a:solidFill>
              </a:rPr>
              <a:t>atau</a:t>
            </a:r>
            <a:r>
              <a:rPr lang="en-GB" dirty="0" smtClean="0">
                <a:solidFill>
                  <a:srgbClr val="002060"/>
                </a:solidFill>
              </a:rPr>
              <a:t> post it. </a:t>
            </a:r>
            <a:r>
              <a:rPr lang="en-GB" dirty="0" err="1" smtClean="0">
                <a:solidFill>
                  <a:srgbClr val="002060"/>
                </a:solidFill>
              </a:rPr>
              <a:t>Kuning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juga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merupakan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warna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persahabatan</a:t>
            </a:r>
            <a:r>
              <a:rPr lang="en-GB" dirty="0" smtClean="0">
                <a:solidFill>
                  <a:srgbClr val="002060"/>
                </a:solidFill>
              </a:rPr>
              <a:t>. </a:t>
            </a:r>
            <a:r>
              <a:rPr lang="en-GB" dirty="0" err="1" smtClean="0">
                <a:solidFill>
                  <a:srgbClr val="002060"/>
                </a:solidFill>
              </a:rPr>
              <a:t>Jadi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Anda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sudah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bisa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menebak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jika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si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dia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memberi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mawar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kuning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saat</a:t>
            </a:r>
            <a:r>
              <a:rPr lang="en-GB" dirty="0" smtClean="0">
                <a:solidFill>
                  <a:srgbClr val="002060"/>
                </a:solidFill>
              </a:rPr>
              <a:t> Valentine.</a:t>
            </a:r>
            <a:endParaRPr lang="id-ID" dirty="0" smtClean="0">
              <a:solidFill>
                <a:srgbClr val="002060"/>
              </a:solidFill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Hitam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Respon</a:t>
            </a:r>
            <a:r>
              <a:rPr lang="en-GB" dirty="0" smtClean="0"/>
              <a:t> </a:t>
            </a:r>
            <a:r>
              <a:rPr lang="en-GB" dirty="0" err="1" smtClean="0"/>
              <a:t>Psikologi</a:t>
            </a:r>
            <a:r>
              <a:rPr lang="en-GB" dirty="0" smtClean="0"/>
              <a:t>: </a:t>
            </a:r>
            <a:r>
              <a:rPr lang="en-GB" dirty="0" err="1" smtClean="0"/>
              <a:t>Ketakutan</a:t>
            </a:r>
            <a:r>
              <a:rPr lang="en-GB" dirty="0" smtClean="0"/>
              <a:t>, Power, </a:t>
            </a:r>
            <a:r>
              <a:rPr lang="en-GB" dirty="0" err="1" smtClean="0"/>
              <a:t>Kecanggihan</a:t>
            </a:r>
            <a:r>
              <a:rPr lang="en-GB" dirty="0" smtClean="0"/>
              <a:t>, </a:t>
            </a:r>
            <a:r>
              <a:rPr lang="en-GB" dirty="0" err="1" smtClean="0"/>
              <a:t>Kematian</a:t>
            </a:r>
            <a:r>
              <a:rPr lang="en-GB" dirty="0" smtClean="0"/>
              <a:t>, </a:t>
            </a:r>
            <a:r>
              <a:rPr lang="en-GB" dirty="0" err="1" smtClean="0"/>
              <a:t>Misteri</a:t>
            </a:r>
            <a:r>
              <a:rPr lang="en-GB" dirty="0" smtClean="0"/>
              <a:t>, </a:t>
            </a:r>
            <a:r>
              <a:rPr lang="en-GB" dirty="0" err="1" smtClean="0"/>
              <a:t>Seksualitas</a:t>
            </a:r>
            <a:r>
              <a:rPr lang="en-GB" dirty="0" smtClean="0"/>
              <a:t>, </a:t>
            </a:r>
            <a:r>
              <a:rPr lang="en-GB" dirty="0" err="1" smtClean="0"/>
              <a:t>Kesedihan</a:t>
            </a:r>
            <a:r>
              <a:rPr lang="en-GB" dirty="0" smtClean="0"/>
              <a:t>, </a:t>
            </a:r>
            <a:r>
              <a:rPr lang="en-GB" dirty="0" err="1" smtClean="0"/>
              <a:t>Keanggunan</a:t>
            </a:r>
            <a:r>
              <a:rPr lang="en-GB" dirty="0" smtClean="0"/>
              <a:t>,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Independen</a:t>
            </a:r>
            <a:r>
              <a:rPr lang="en-GB" dirty="0" smtClean="0"/>
              <a:t>, </a:t>
            </a:r>
            <a:r>
              <a:rPr lang="en-GB" dirty="0" err="1" smtClean="0"/>
              <a:t>Berwibawa</a:t>
            </a:r>
            <a:r>
              <a:rPr lang="en-GB" dirty="0" smtClean="0"/>
              <a:t>, </a:t>
            </a:r>
            <a:r>
              <a:rPr lang="en-GB" dirty="0" err="1" smtClean="0"/>
              <a:t>Penyendiri</a:t>
            </a:r>
            <a:r>
              <a:rPr lang="en-GB" dirty="0" smtClean="0"/>
              <a:t>, </a:t>
            </a:r>
            <a:r>
              <a:rPr lang="en-GB" dirty="0" err="1" smtClean="0"/>
              <a:t>Disiplin</a:t>
            </a:r>
            <a:r>
              <a:rPr lang="en-GB" dirty="0" smtClean="0"/>
              <a:t>,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Berkemauan</a:t>
            </a:r>
            <a:r>
              <a:rPr lang="en-GB" dirty="0" smtClean="0"/>
              <a:t> </a:t>
            </a:r>
            <a:r>
              <a:rPr lang="en-GB" dirty="0" err="1" smtClean="0"/>
              <a:t>keras</a:t>
            </a:r>
            <a:r>
              <a:rPr lang="en-GB" dirty="0" smtClean="0"/>
              <a:t>.</a:t>
            </a:r>
            <a:br>
              <a:rPr lang="en-GB" dirty="0" smtClean="0"/>
            </a:br>
            <a:r>
              <a:rPr lang="en-GB" dirty="0" err="1" smtClean="0"/>
              <a:t>Melambangkan</a:t>
            </a:r>
            <a:r>
              <a:rPr lang="en-GB" dirty="0" smtClean="0"/>
              <a:t> </a:t>
            </a:r>
            <a:r>
              <a:rPr lang="en-GB" dirty="0" err="1" smtClean="0"/>
              <a:t>kematian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kesedihan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budaya</a:t>
            </a:r>
            <a:r>
              <a:rPr lang="en-GB" dirty="0" smtClean="0"/>
              <a:t> Barat. </a:t>
            </a:r>
            <a:r>
              <a:rPr lang="en-GB" dirty="0" err="1" smtClean="0"/>
              <a:t>Sebagai</a:t>
            </a:r>
            <a:r>
              <a:rPr lang="en-GB" dirty="0" smtClean="0"/>
              <a:t> </a:t>
            </a:r>
            <a:r>
              <a:rPr lang="en-GB" dirty="0" err="1" smtClean="0"/>
              <a:t>warna</a:t>
            </a:r>
            <a:r>
              <a:rPr lang="en-GB" dirty="0" smtClean="0"/>
              <a:t> </a:t>
            </a:r>
            <a:r>
              <a:rPr lang="en-GB" dirty="0" err="1" smtClean="0"/>
              <a:t>Kemasan</a:t>
            </a:r>
            <a:r>
              <a:rPr lang="en-GB" dirty="0" smtClean="0"/>
              <a:t>, </a:t>
            </a:r>
            <a:r>
              <a:rPr lang="en-GB" dirty="0" err="1" smtClean="0"/>
              <a:t>Hitam</a:t>
            </a:r>
            <a:r>
              <a:rPr lang="en-GB" dirty="0" smtClean="0"/>
              <a:t> </a:t>
            </a:r>
            <a:r>
              <a:rPr lang="en-GB" dirty="0" err="1" smtClean="0"/>
              <a:t>melambangakan</a:t>
            </a:r>
            <a:r>
              <a:rPr lang="en-GB" dirty="0" smtClean="0"/>
              <a:t> </a:t>
            </a:r>
            <a:r>
              <a:rPr lang="en-GB" dirty="0" err="1" smtClean="0"/>
              <a:t>Keanggunan</a:t>
            </a:r>
            <a:r>
              <a:rPr lang="en-GB" dirty="0" smtClean="0"/>
              <a:t> (Elegance), </a:t>
            </a:r>
            <a:r>
              <a:rPr lang="en-GB" dirty="0" err="1" smtClean="0"/>
              <a:t>Kemakmuran</a:t>
            </a:r>
            <a:r>
              <a:rPr lang="en-GB" dirty="0" smtClean="0"/>
              <a:t> (Wealth)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Kecanggihan</a:t>
            </a:r>
            <a:r>
              <a:rPr lang="en-GB" dirty="0" smtClean="0"/>
              <a:t> (</a:t>
            </a:r>
            <a:r>
              <a:rPr lang="en-GB" dirty="0" err="1" smtClean="0"/>
              <a:t>Sopiscated</a:t>
            </a:r>
            <a:r>
              <a:rPr lang="en-GB" dirty="0" smtClean="0"/>
              <a:t>). </a:t>
            </a:r>
            <a:r>
              <a:rPr lang="en-GB" dirty="0" err="1" smtClean="0"/>
              <a:t>Menunjukkan</a:t>
            </a:r>
            <a:r>
              <a:rPr lang="en-GB" dirty="0" smtClean="0"/>
              <a:t> </a:t>
            </a:r>
            <a:r>
              <a:rPr lang="en-GB" dirty="0" err="1" smtClean="0"/>
              <a:t>hal</a:t>
            </a:r>
            <a:r>
              <a:rPr lang="en-GB" dirty="0" smtClean="0"/>
              <a:t> yang </a:t>
            </a:r>
            <a:r>
              <a:rPr lang="en-GB" dirty="0" err="1" smtClean="0"/>
              <a:t>tegas</a:t>
            </a:r>
            <a:r>
              <a:rPr lang="en-GB" dirty="0" smtClean="0"/>
              <a:t>, </a:t>
            </a:r>
            <a:r>
              <a:rPr lang="en-GB" dirty="0" err="1" smtClean="0"/>
              <a:t>elegan</a:t>
            </a:r>
            <a:r>
              <a:rPr lang="en-GB" dirty="0" smtClean="0"/>
              <a:t>,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eksklusif</a:t>
            </a:r>
            <a:r>
              <a:rPr lang="en-GB" dirty="0" smtClean="0"/>
              <a:t>. </a:t>
            </a:r>
            <a:r>
              <a:rPr lang="en-GB" dirty="0" err="1" smtClean="0"/>
              <a:t>Juga</a:t>
            </a:r>
            <a:r>
              <a:rPr lang="en-GB" dirty="0" smtClean="0"/>
              <a:t> </a:t>
            </a:r>
            <a:r>
              <a:rPr lang="en-GB" dirty="0" err="1" smtClean="0"/>
              <a:t>bisa</a:t>
            </a:r>
            <a:r>
              <a:rPr lang="en-GB" dirty="0" smtClean="0"/>
              <a:t> </a:t>
            </a:r>
            <a:r>
              <a:rPr lang="en-GB" dirty="0" err="1" smtClean="0"/>
              <a:t>mengandung</a:t>
            </a:r>
            <a:r>
              <a:rPr lang="en-GB" dirty="0" smtClean="0"/>
              <a:t> </a:t>
            </a:r>
            <a:r>
              <a:rPr lang="en-GB" dirty="0" err="1" smtClean="0"/>
              <a:t>makna</a:t>
            </a:r>
            <a:r>
              <a:rPr lang="en-GB" dirty="0" smtClean="0"/>
              <a:t> </a:t>
            </a:r>
            <a:r>
              <a:rPr lang="en-GB" dirty="0" err="1" smtClean="0"/>
              <a:t>rahasia</a:t>
            </a:r>
            <a:r>
              <a:rPr lang="en-GB" dirty="0" smtClean="0"/>
              <a:t>. </a:t>
            </a:r>
            <a:r>
              <a:rPr lang="en-GB" dirty="0" err="1" smtClean="0"/>
              <a:t>Seperti</a:t>
            </a:r>
            <a:r>
              <a:rPr lang="en-GB" dirty="0" smtClean="0"/>
              <a:t> </a:t>
            </a:r>
            <a:r>
              <a:rPr lang="en-GB" dirty="0" err="1" smtClean="0"/>
              <a:t>ketika</a:t>
            </a:r>
            <a:r>
              <a:rPr lang="en-GB" dirty="0" smtClean="0"/>
              <a:t> </a:t>
            </a:r>
            <a:r>
              <a:rPr lang="en-GB" dirty="0" err="1" smtClean="0"/>
              <a:t>saya</a:t>
            </a:r>
            <a:r>
              <a:rPr lang="en-GB" dirty="0" smtClean="0"/>
              <a:t> </a:t>
            </a:r>
            <a:r>
              <a:rPr lang="en-GB" dirty="0" err="1" smtClean="0"/>
              <a:t>memilih</a:t>
            </a:r>
            <a:r>
              <a:rPr lang="en-GB" dirty="0" smtClean="0"/>
              <a:t> </a:t>
            </a:r>
            <a:r>
              <a:rPr lang="en-GB" dirty="0" err="1" smtClean="0"/>
              <a:t>warna</a:t>
            </a:r>
            <a:r>
              <a:rPr lang="en-GB" dirty="0" smtClean="0"/>
              <a:t> </a:t>
            </a:r>
            <a:r>
              <a:rPr lang="en-GB" dirty="0" err="1" smtClean="0"/>
              <a:t>dominan</a:t>
            </a:r>
            <a:r>
              <a:rPr lang="en-GB" dirty="0" smtClean="0"/>
              <a:t> </a:t>
            </a:r>
            <a:r>
              <a:rPr lang="en-GB" dirty="0" err="1" smtClean="0"/>
              <a:t>hitam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Rahasia</a:t>
            </a:r>
            <a:r>
              <a:rPr lang="en-GB" dirty="0" smtClean="0"/>
              <a:t> </a:t>
            </a:r>
            <a:r>
              <a:rPr lang="en-GB" dirty="0" err="1" smtClean="0"/>
              <a:t>Blogging.warnatersebut</a:t>
            </a:r>
            <a:r>
              <a:rPr lang="en-GB" dirty="0" smtClean="0"/>
              <a:t> </a:t>
            </a:r>
            <a:r>
              <a:rPr lang="en-GB" dirty="0" err="1" smtClean="0"/>
              <a:t>sangat</a:t>
            </a:r>
            <a:r>
              <a:rPr lang="en-GB" dirty="0" smtClean="0"/>
              <a:t> </a:t>
            </a:r>
            <a:r>
              <a:rPr lang="en-GB" dirty="0" err="1" smtClean="0"/>
              <a:t>mendukung</a:t>
            </a:r>
            <a:r>
              <a:rPr lang="en-GB" dirty="0" smtClean="0"/>
              <a:t> </a:t>
            </a:r>
            <a:r>
              <a:rPr lang="en-GB" dirty="0" err="1" smtClean="0"/>
              <a:t>kata</a:t>
            </a:r>
            <a:r>
              <a:rPr lang="en-GB" dirty="0" smtClean="0"/>
              <a:t> “</a:t>
            </a:r>
            <a:r>
              <a:rPr lang="en-GB" dirty="0" err="1" smtClean="0"/>
              <a:t>rahasia</a:t>
            </a:r>
            <a:r>
              <a:rPr lang="en-GB" dirty="0" smtClean="0"/>
              <a:t>” yang </a:t>
            </a:r>
            <a:r>
              <a:rPr lang="en-GB" dirty="0" err="1" smtClean="0"/>
              <a:t>ingin</a:t>
            </a:r>
            <a:r>
              <a:rPr lang="en-GB" dirty="0" smtClean="0"/>
              <a:t> </a:t>
            </a:r>
            <a:r>
              <a:rPr lang="en-GB" dirty="0" err="1" smtClean="0"/>
              <a:t>saya</a:t>
            </a:r>
            <a:r>
              <a:rPr lang="en-GB" dirty="0" smtClean="0"/>
              <a:t> </a:t>
            </a:r>
            <a:r>
              <a:rPr lang="en-GB" dirty="0" err="1" smtClean="0"/>
              <a:t>tekankan</a:t>
            </a:r>
            <a:r>
              <a:rPr lang="en-GB" dirty="0" smtClean="0"/>
              <a:t>.</a:t>
            </a:r>
            <a:br>
              <a:rPr lang="en-GB" dirty="0" smtClean="0"/>
            </a:br>
            <a:r>
              <a:rPr lang="en-GB" dirty="0" err="1" smtClean="0"/>
              <a:t>Kalau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warna</a:t>
            </a:r>
            <a:r>
              <a:rPr lang="en-GB" dirty="0" smtClean="0"/>
              <a:t> </a:t>
            </a:r>
            <a:r>
              <a:rPr lang="en-GB" dirty="0" err="1" smtClean="0"/>
              <a:t>mobil</a:t>
            </a:r>
            <a:r>
              <a:rPr lang="en-GB" dirty="0" smtClean="0"/>
              <a:t>, </a:t>
            </a:r>
            <a:r>
              <a:rPr lang="en-GB" dirty="0" err="1" smtClean="0"/>
              <a:t>biasanya</a:t>
            </a:r>
            <a:r>
              <a:rPr lang="en-GB" dirty="0" smtClean="0"/>
              <a:t> </a:t>
            </a:r>
            <a:r>
              <a:rPr lang="en-GB" dirty="0" err="1" smtClean="0"/>
              <a:t>mobil</a:t>
            </a:r>
            <a:r>
              <a:rPr lang="en-GB" dirty="0" smtClean="0"/>
              <a:t> </a:t>
            </a:r>
            <a:r>
              <a:rPr lang="en-GB" dirty="0" err="1" smtClean="0"/>
              <a:t>berwarna</a:t>
            </a:r>
            <a:r>
              <a:rPr lang="en-GB" dirty="0" smtClean="0"/>
              <a:t> </a:t>
            </a:r>
            <a:r>
              <a:rPr lang="en-GB" dirty="0" err="1" smtClean="0"/>
              <a:t>hitam</a:t>
            </a:r>
            <a:r>
              <a:rPr lang="en-GB" dirty="0" smtClean="0"/>
              <a:t> </a:t>
            </a:r>
            <a:r>
              <a:rPr lang="en-GB" dirty="0" err="1" smtClean="0"/>
              <a:t>lebih</a:t>
            </a:r>
            <a:r>
              <a:rPr lang="en-GB" dirty="0" smtClean="0"/>
              <a:t> </a:t>
            </a:r>
            <a:r>
              <a:rPr lang="en-GB" dirty="0" err="1" smtClean="0"/>
              <a:t>mahal</a:t>
            </a:r>
            <a:r>
              <a:rPr lang="en-GB" dirty="0" smtClean="0"/>
              <a:t> </a:t>
            </a:r>
            <a:r>
              <a:rPr lang="en-GB" dirty="0" err="1" smtClean="0"/>
              <a:t>daripada</a:t>
            </a:r>
            <a:r>
              <a:rPr lang="en-GB" dirty="0" smtClean="0"/>
              <a:t> </a:t>
            </a:r>
            <a:r>
              <a:rPr lang="en-GB" dirty="0" err="1" smtClean="0"/>
              <a:t>mobil</a:t>
            </a:r>
            <a:r>
              <a:rPr lang="en-GB" dirty="0" smtClean="0"/>
              <a:t> </a:t>
            </a:r>
            <a:r>
              <a:rPr lang="en-GB" dirty="0" err="1" smtClean="0"/>
              <a:t>berwarna</a:t>
            </a:r>
            <a:r>
              <a:rPr lang="en-GB" dirty="0" smtClean="0"/>
              <a:t> lain.</a:t>
            </a:r>
            <a:br>
              <a:rPr lang="en-GB" dirty="0" smtClean="0"/>
            </a:br>
            <a:endParaRPr lang="id-ID" dirty="0" smtClean="0"/>
          </a:p>
          <a:p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menyatakan</a:t>
            </a:r>
            <a:r>
              <a:rPr lang="en-GB" dirty="0" smtClean="0"/>
              <a:t> </a:t>
            </a:r>
            <a:r>
              <a:rPr lang="en-GB" dirty="0" err="1" smtClean="0"/>
              <a:t>sesuatu</a:t>
            </a:r>
            <a:r>
              <a:rPr lang="en-GB" dirty="0" smtClean="0"/>
              <a:t> yang </a:t>
            </a:r>
            <a:r>
              <a:rPr lang="en-GB" dirty="0" err="1" smtClean="0"/>
              <a:t>abadi</a:t>
            </a:r>
            <a:r>
              <a:rPr lang="en-GB" dirty="0" smtClean="0"/>
              <a:t>, </a:t>
            </a:r>
            <a:r>
              <a:rPr lang="en-GB" dirty="0" err="1" smtClean="0"/>
              <a:t>klasik</a:t>
            </a:r>
            <a:r>
              <a:rPr lang="en-GB" dirty="0" smtClean="0"/>
              <a:t>,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secara</a:t>
            </a:r>
            <a:r>
              <a:rPr lang="en-GB" dirty="0" smtClean="0"/>
              <a:t> universal </a:t>
            </a:r>
            <a:r>
              <a:rPr lang="en-GB" dirty="0" err="1" smtClean="0"/>
              <a:t>dianggap</a:t>
            </a:r>
            <a:r>
              <a:rPr lang="en-GB" dirty="0" smtClean="0"/>
              <a:t> </a:t>
            </a:r>
            <a:r>
              <a:rPr lang="en-GB" dirty="0" err="1" smtClean="0"/>
              <a:t>sebagai</a:t>
            </a:r>
            <a:r>
              <a:rPr lang="en-GB" dirty="0" smtClean="0"/>
              <a:t> </a:t>
            </a:r>
            <a:r>
              <a:rPr lang="en-GB" dirty="0" err="1" smtClean="0"/>
              <a:t>warna</a:t>
            </a:r>
            <a:r>
              <a:rPr lang="en-GB" dirty="0" smtClean="0"/>
              <a:t> yang </a:t>
            </a:r>
            <a:r>
              <a:rPr lang="en-GB" dirty="0" err="1" smtClean="0"/>
              <a:t>melangsingkan</a:t>
            </a:r>
            <a:r>
              <a:rPr lang="en-GB" dirty="0" smtClean="0"/>
              <a:t>.</a:t>
            </a:r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</TotalTime>
  <Words>336</Words>
  <Application>Microsoft Office PowerPoint</Application>
  <PresentationFormat>On-screen Show (4:3)</PresentationFormat>
  <Paragraphs>29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Technic</vt:lpstr>
      <vt:lpstr>Arti Warna dalam Desain Grafis  </vt:lpstr>
      <vt:lpstr>Slide 2</vt:lpstr>
      <vt:lpstr>Merah</vt:lpstr>
      <vt:lpstr>BIRU</vt:lpstr>
      <vt:lpstr>Hijau</vt:lpstr>
      <vt:lpstr>Ungu atau Jingga</vt:lpstr>
      <vt:lpstr>COKLAT</vt:lpstr>
      <vt:lpstr>Kuning</vt:lpstr>
      <vt:lpstr>Hitam</vt:lpstr>
      <vt:lpstr>Abu Abu</vt:lpstr>
      <vt:lpstr>PUTIH</vt:lpstr>
      <vt:lpstr>Merah muda</vt:lpstr>
      <vt:lpstr>Slide 13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 Warna dalam Desain Grafis</dc:title>
  <dc:creator>PascaStie</dc:creator>
  <cp:lastModifiedBy>PascaStie</cp:lastModifiedBy>
  <cp:revision>11</cp:revision>
  <dcterms:created xsi:type="dcterms:W3CDTF">2010-10-21T23:04:31Z</dcterms:created>
  <dcterms:modified xsi:type="dcterms:W3CDTF">2010-10-21T23:35:19Z</dcterms:modified>
</cp:coreProperties>
</file>