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5.xml" ContentType="application/vnd.openxmlformats-officedocument.theme+xml"/>
  <Override PartName="/ppt/theme/themeOverride5.xml" ContentType="application/vnd.openxmlformats-officedocument.themeOverrid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5" r:id="rId3"/>
    <p:sldMasterId id="2147483707" r:id="rId4"/>
    <p:sldMasterId id="2147483719" r:id="rId5"/>
    <p:sldMasterId id="2147483731" r:id="rId6"/>
    <p:sldMasterId id="2147483755" r:id="rId7"/>
    <p:sldMasterId id="2147483767" r:id="rId8"/>
    <p:sldMasterId id="2147483779" r:id="rId9"/>
    <p:sldMasterId id="2147483791" r:id="rId10"/>
    <p:sldMasterId id="2147483803" r:id="rId11"/>
    <p:sldMasterId id="2147483815" r:id="rId12"/>
    <p:sldMasterId id="2147483827" r:id="rId13"/>
    <p:sldMasterId id="2147483839" r:id="rId14"/>
    <p:sldMasterId id="2147483856" r:id="rId15"/>
  </p:sldMasterIdLst>
  <p:notesMasterIdLst>
    <p:notesMasterId r:id="rId68"/>
  </p:notesMasterIdLst>
  <p:sldIdLst>
    <p:sldId id="257" r:id="rId16"/>
    <p:sldId id="287" r:id="rId17"/>
    <p:sldId id="288"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262" r:id="rId40"/>
    <p:sldId id="281" r:id="rId41"/>
    <p:sldId id="282" r:id="rId42"/>
    <p:sldId id="283" r:id="rId43"/>
    <p:sldId id="284" r:id="rId44"/>
    <p:sldId id="258" r:id="rId45"/>
    <p:sldId id="259" r:id="rId46"/>
    <p:sldId id="260" r:id="rId47"/>
    <p:sldId id="261" r:id="rId48"/>
    <p:sldId id="266" r:id="rId49"/>
    <p:sldId id="265" r:id="rId50"/>
    <p:sldId id="264" r:id="rId51"/>
    <p:sldId id="267" r:id="rId52"/>
    <p:sldId id="268" r:id="rId53"/>
    <p:sldId id="269" r:id="rId54"/>
    <p:sldId id="270" r:id="rId55"/>
    <p:sldId id="271" r:id="rId56"/>
    <p:sldId id="272" r:id="rId57"/>
    <p:sldId id="285" r:id="rId58"/>
    <p:sldId id="273" r:id="rId59"/>
    <p:sldId id="274" r:id="rId60"/>
    <p:sldId id="275" r:id="rId61"/>
    <p:sldId id="276" r:id="rId62"/>
    <p:sldId id="277" r:id="rId63"/>
    <p:sldId id="278" r:id="rId64"/>
    <p:sldId id="279" r:id="rId65"/>
    <p:sldId id="280" r:id="rId66"/>
    <p:sldId id="286" r:id="rId67"/>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78A60E-5793-41B9-B93D-B919AD9455C9}" type="doc">
      <dgm:prSet loTypeId="urn:microsoft.com/office/officeart/2005/8/layout/radial3" loCatId="cycle" qsTypeId="urn:microsoft.com/office/officeart/2005/8/quickstyle/simple1" qsCatId="simple" csTypeId="urn:microsoft.com/office/officeart/2005/8/colors/colorful1#1" csCatId="colorful" phldr="1"/>
      <dgm:spPr/>
      <dgm:t>
        <a:bodyPr/>
        <a:lstStyle/>
        <a:p>
          <a:endParaRPr lang="en-US"/>
        </a:p>
      </dgm:t>
    </dgm:pt>
    <dgm:pt modelId="{D6947738-459D-4095-85CF-62757AE90730}">
      <dgm:prSet phldrT="[Text]" custT="1"/>
      <dgm:spPr/>
      <dgm:t>
        <a:bodyPr/>
        <a:lstStyle/>
        <a:p>
          <a:r>
            <a:rPr lang="en-US" sz="3200" b="1" dirty="0" err="1" smtClean="0"/>
            <a:t>Komunikasi</a:t>
          </a:r>
          <a:endParaRPr lang="en-US" sz="3200" b="1" dirty="0"/>
        </a:p>
      </dgm:t>
    </dgm:pt>
    <dgm:pt modelId="{B6051680-C1DF-488C-B53C-D00256D89994}" type="parTrans" cxnId="{3BDDD2C9-E359-444B-9095-E1521E460CDD}">
      <dgm:prSet/>
      <dgm:spPr/>
      <dgm:t>
        <a:bodyPr/>
        <a:lstStyle/>
        <a:p>
          <a:endParaRPr lang="en-US"/>
        </a:p>
      </dgm:t>
    </dgm:pt>
    <dgm:pt modelId="{E7A90E4A-E99B-4CC5-BE9D-D09F85259B66}" type="sibTrans" cxnId="{3BDDD2C9-E359-444B-9095-E1521E460CDD}">
      <dgm:prSet/>
      <dgm:spPr/>
      <dgm:t>
        <a:bodyPr/>
        <a:lstStyle/>
        <a:p>
          <a:endParaRPr lang="en-US"/>
        </a:p>
      </dgm:t>
    </dgm:pt>
    <dgm:pt modelId="{C0CC60EC-52E9-413B-A4E2-925EDB77C45D}">
      <dgm:prSet phldrT="[Text]" custT="1"/>
      <dgm:spPr/>
      <dgm:t>
        <a:bodyPr/>
        <a:lstStyle/>
        <a:p>
          <a:r>
            <a:rPr lang="en-US" sz="2200" b="1" dirty="0" err="1" smtClean="0"/>
            <a:t>Sosiologi</a:t>
          </a:r>
          <a:endParaRPr lang="en-US" sz="2200" b="1" dirty="0"/>
        </a:p>
      </dgm:t>
    </dgm:pt>
    <dgm:pt modelId="{DF4570C9-233B-48DA-9370-CAC7067884AE}" type="parTrans" cxnId="{C3C21C52-B778-4071-9CA0-FFD861F92E6C}">
      <dgm:prSet/>
      <dgm:spPr/>
      <dgm:t>
        <a:bodyPr/>
        <a:lstStyle/>
        <a:p>
          <a:endParaRPr lang="en-US"/>
        </a:p>
      </dgm:t>
    </dgm:pt>
    <dgm:pt modelId="{F286AE77-AFBC-476B-8196-A66285ABB7B1}" type="sibTrans" cxnId="{C3C21C52-B778-4071-9CA0-FFD861F92E6C}">
      <dgm:prSet/>
      <dgm:spPr/>
      <dgm:t>
        <a:bodyPr/>
        <a:lstStyle/>
        <a:p>
          <a:endParaRPr lang="en-US"/>
        </a:p>
      </dgm:t>
    </dgm:pt>
    <dgm:pt modelId="{36126075-483D-424D-B162-B350175AEAB9}">
      <dgm:prSet phldrT="[Text]" custT="1"/>
      <dgm:spPr/>
      <dgm:t>
        <a:bodyPr/>
        <a:lstStyle/>
        <a:p>
          <a:r>
            <a:rPr lang="en-US" sz="2200" b="1" dirty="0" err="1" smtClean="0"/>
            <a:t>Internasional</a:t>
          </a:r>
          <a:endParaRPr lang="en-US" sz="2200" b="1" dirty="0"/>
        </a:p>
      </dgm:t>
    </dgm:pt>
    <dgm:pt modelId="{B56174F8-22B0-4298-9B50-52F9DF0B86DA}" type="parTrans" cxnId="{4F5A1ED4-2F7A-49A3-BDBC-20EA83461418}">
      <dgm:prSet/>
      <dgm:spPr/>
      <dgm:t>
        <a:bodyPr/>
        <a:lstStyle/>
        <a:p>
          <a:endParaRPr lang="en-US"/>
        </a:p>
      </dgm:t>
    </dgm:pt>
    <dgm:pt modelId="{021A3146-3283-492B-89D5-A2A10FCB63BD}" type="sibTrans" cxnId="{4F5A1ED4-2F7A-49A3-BDBC-20EA83461418}">
      <dgm:prSet/>
      <dgm:spPr/>
      <dgm:t>
        <a:bodyPr/>
        <a:lstStyle/>
        <a:p>
          <a:endParaRPr lang="en-US"/>
        </a:p>
      </dgm:t>
    </dgm:pt>
    <dgm:pt modelId="{FDE7B325-A2E0-44FF-A33E-A37AD7A8661E}">
      <dgm:prSet phldrT="[Text]" custT="1"/>
      <dgm:spPr/>
      <dgm:t>
        <a:bodyPr/>
        <a:lstStyle/>
        <a:p>
          <a:r>
            <a:rPr lang="en-US" sz="2200" b="1" dirty="0" err="1" smtClean="0"/>
            <a:t>Sastra</a:t>
          </a:r>
          <a:r>
            <a:rPr lang="en-US" sz="2200" b="1" dirty="0" smtClean="0"/>
            <a:t> </a:t>
          </a:r>
          <a:r>
            <a:rPr lang="en-US" sz="2200" b="1" dirty="0" err="1" smtClean="0"/>
            <a:t>Linguistik</a:t>
          </a:r>
          <a:endParaRPr lang="en-US" sz="2200" b="1" dirty="0"/>
        </a:p>
      </dgm:t>
    </dgm:pt>
    <dgm:pt modelId="{6D308A65-49A9-44B0-9ECC-1C25177A5F57}" type="parTrans" cxnId="{D3395240-CB19-4256-9D3D-22F55B10288C}">
      <dgm:prSet/>
      <dgm:spPr/>
      <dgm:t>
        <a:bodyPr/>
        <a:lstStyle/>
        <a:p>
          <a:endParaRPr lang="en-US"/>
        </a:p>
      </dgm:t>
    </dgm:pt>
    <dgm:pt modelId="{39432C61-C814-4509-A7E4-137D5BEA35E4}" type="sibTrans" cxnId="{D3395240-CB19-4256-9D3D-22F55B10288C}">
      <dgm:prSet/>
      <dgm:spPr/>
      <dgm:t>
        <a:bodyPr/>
        <a:lstStyle/>
        <a:p>
          <a:endParaRPr lang="en-US"/>
        </a:p>
      </dgm:t>
    </dgm:pt>
    <dgm:pt modelId="{644FFDB5-0EA3-4B3E-9813-4560EA0181BE}">
      <dgm:prSet phldrT="[Text]" custT="1"/>
      <dgm:spPr/>
      <dgm:t>
        <a:bodyPr/>
        <a:lstStyle/>
        <a:p>
          <a:r>
            <a:rPr lang="en-US" sz="2200" b="1" dirty="0" err="1" smtClean="0"/>
            <a:t>Antropologi</a:t>
          </a:r>
          <a:endParaRPr lang="en-US" sz="2200" b="1" dirty="0"/>
        </a:p>
      </dgm:t>
    </dgm:pt>
    <dgm:pt modelId="{A2123A92-23F8-47F1-AABF-50FFE207C835}" type="parTrans" cxnId="{864915FA-841A-4502-BCFF-18F02C204687}">
      <dgm:prSet/>
      <dgm:spPr/>
      <dgm:t>
        <a:bodyPr/>
        <a:lstStyle/>
        <a:p>
          <a:endParaRPr lang="en-US"/>
        </a:p>
      </dgm:t>
    </dgm:pt>
    <dgm:pt modelId="{B02E6CA0-C23D-4186-93FF-2280D5E84AD9}" type="sibTrans" cxnId="{864915FA-841A-4502-BCFF-18F02C204687}">
      <dgm:prSet/>
      <dgm:spPr/>
      <dgm:t>
        <a:bodyPr/>
        <a:lstStyle/>
        <a:p>
          <a:endParaRPr lang="en-US"/>
        </a:p>
      </dgm:t>
    </dgm:pt>
    <dgm:pt modelId="{5D64B28C-A4FC-4FAE-AEE1-3D3CFA534219}">
      <dgm:prSet phldrT="[Text]" custT="1"/>
      <dgm:spPr/>
      <dgm:t>
        <a:bodyPr/>
        <a:lstStyle/>
        <a:p>
          <a:r>
            <a:rPr lang="en-US" sz="2200" b="1" dirty="0" err="1" smtClean="0"/>
            <a:t>Politik</a:t>
          </a:r>
          <a:endParaRPr lang="en-US" sz="2200" b="1" dirty="0"/>
        </a:p>
      </dgm:t>
    </dgm:pt>
    <dgm:pt modelId="{21E330A6-536E-4913-807B-A3D650AB310A}" type="parTrans" cxnId="{A3975AA5-7F03-402C-ADE8-3A5464391EC1}">
      <dgm:prSet/>
      <dgm:spPr/>
      <dgm:t>
        <a:bodyPr/>
        <a:lstStyle/>
        <a:p>
          <a:endParaRPr lang="en-US"/>
        </a:p>
      </dgm:t>
    </dgm:pt>
    <dgm:pt modelId="{FC09AB6C-9095-4A18-A9BC-4090A6ADBC98}" type="sibTrans" cxnId="{A3975AA5-7F03-402C-ADE8-3A5464391EC1}">
      <dgm:prSet/>
      <dgm:spPr/>
      <dgm:t>
        <a:bodyPr/>
        <a:lstStyle/>
        <a:p>
          <a:endParaRPr lang="en-US"/>
        </a:p>
      </dgm:t>
    </dgm:pt>
    <dgm:pt modelId="{3806EB14-EFA6-4137-9677-A9D34F647635}">
      <dgm:prSet phldrT="[Text]" custT="1"/>
      <dgm:spPr/>
      <dgm:t>
        <a:bodyPr/>
        <a:lstStyle/>
        <a:p>
          <a:r>
            <a:rPr lang="en-US" sz="2200" b="1" dirty="0" err="1" smtClean="0"/>
            <a:t>Psikologi</a:t>
          </a:r>
          <a:endParaRPr lang="en-US" sz="2200" b="1" dirty="0"/>
        </a:p>
      </dgm:t>
    </dgm:pt>
    <dgm:pt modelId="{DE203278-E8E6-45EE-A387-C9BB434E5810}" type="parTrans" cxnId="{0F23E2F4-1619-4916-9C47-D12CE42C211F}">
      <dgm:prSet/>
      <dgm:spPr/>
      <dgm:t>
        <a:bodyPr/>
        <a:lstStyle/>
        <a:p>
          <a:endParaRPr lang="en-US"/>
        </a:p>
      </dgm:t>
    </dgm:pt>
    <dgm:pt modelId="{8EE499E7-7F0A-47D7-A894-B53222A39F46}" type="sibTrans" cxnId="{0F23E2F4-1619-4916-9C47-D12CE42C211F}">
      <dgm:prSet/>
      <dgm:spPr/>
      <dgm:t>
        <a:bodyPr/>
        <a:lstStyle/>
        <a:p>
          <a:endParaRPr lang="en-US"/>
        </a:p>
      </dgm:t>
    </dgm:pt>
    <dgm:pt modelId="{FA1D7C8D-472E-4442-92BC-17B00BBE3D0F}">
      <dgm:prSet phldrT="[Text]" custT="1"/>
      <dgm:spPr/>
      <dgm:t>
        <a:bodyPr/>
        <a:lstStyle/>
        <a:p>
          <a:r>
            <a:rPr lang="en-US" sz="2200" b="1" dirty="0" err="1" smtClean="0"/>
            <a:t>Hukum</a:t>
          </a:r>
          <a:endParaRPr lang="en-US" sz="2200" b="1" dirty="0"/>
        </a:p>
      </dgm:t>
    </dgm:pt>
    <dgm:pt modelId="{8782EF3D-474D-4C41-8568-86E35977E7D2}" type="parTrans" cxnId="{5DC132FA-5BEB-4DCB-8447-9CD7B35E9138}">
      <dgm:prSet/>
      <dgm:spPr/>
      <dgm:t>
        <a:bodyPr/>
        <a:lstStyle/>
        <a:p>
          <a:endParaRPr lang="en-US"/>
        </a:p>
      </dgm:t>
    </dgm:pt>
    <dgm:pt modelId="{1D065A57-27DE-46E0-92F2-3F2047F66F67}" type="sibTrans" cxnId="{5DC132FA-5BEB-4DCB-8447-9CD7B35E9138}">
      <dgm:prSet/>
      <dgm:spPr/>
      <dgm:t>
        <a:bodyPr/>
        <a:lstStyle/>
        <a:p>
          <a:endParaRPr lang="en-US"/>
        </a:p>
      </dgm:t>
    </dgm:pt>
    <dgm:pt modelId="{38C5B742-5B2C-46CF-9F57-2A5755979A58}">
      <dgm:prSet phldrT="[Text]" custT="1"/>
      <dgm:spPr/>
      <dgm:t>
        <a:bodyPr/>
        <a:lstStyle/>
        <a:p>
          <a:r>
            <a:rPr lang="en-US" sz="2200" b="1" dirty="0" err="1" smtClean="0"/>
            <a:t>Manajemen</a:t>
          </a:r>
          <a:endParaRPr lang="en-US" sz="2200" b="1" dirty="0"/>
        </a:p>
      </dgm:t>
    </dgm:pt>
    <dgm:pt modelId="{CAFFAE73-300D-4030-8BBE-06007FD53AEE}" type="parTrans" cxnId="{73BCCED5-E258-4788-94DA-610C50137663}">
      <dgm:prSet/>
      <dgm:spPr/>
      <dgm:t>
        <a:bodyPr/>
        <a:lstStyle/>
        <a:p>
          <a:endParaRPr lang="en-US"/>
        </a:p>
      </dgm:t>
    </dgm:pt>
    <dgm:pt modelId="{443BDA9C-A442-4C7D-9124-427711B54B62}" type="sibTrans" cxnId="{73BCCED5-E258-4788-94DA-610C50137663}">
      <dgm:prSet/>
      <dgm:spPr/>
      <dgm:t>
        <a:bodyPr/>
        <a:lstStyle/>
        <a:p>
          <a:endParaRPr lang="en-US"/>
        </a:p>
      </dgm:t>
    </dgm:pt>
    <dgm:pt modelId="{0EC7DDE0-FE38-4BC4-843B-72960AFCD812}" type="pres">
      <dgm:prSet presAssocID="{EA78A60E-5793-41B9-B93D-B919AD9455C9}" presName="composite" presStyleCnt="0">
        <dgm:presLayoutVars>
          <dgm:chMax val="1"/>
          <dgm:dir/>
          <dgm:resizeHandles val="exact"/>
        </dgm:presLayoutVars>
      </dgm:prSet>
      <dgm:spPr/>
      <dgm:t>
        <a:bodyPr/>
        <a:lstStyle/>
        <a:p>
          <a:endParaRPr lang="en-US"/>
        </a:p>
      </dgm:t>
    </dgm:pt>
    <dgm:pt modelId="{A16C1637-C33D-4CFC-8026-ADDD9947D126}" type="pres">
      <dgm:prSet presAssocID="{EA78A60E-5793-41B9-B93D-B919AD9455C9}" presName="radial" presStyleCnt="0">
        <dgm:presLayoutVars>
          <dgm:animLvl val="ctr"/>
        </dgm:presLayoutVars>
      </dgm:prSet>
      <dgm:spPr/>
    </dgm:pt>
    <dgm:pt modelId="{76E2864B-2FB4-4351-807D-346A0F55CE28}" type="pres">
      <dgm:prSet presAssocID="{D6947738-459D-4095-85CF-62757AE90730}" presName="centerShape" presStyleLbl="vennNode1" presStyleIdx="0" presStyleCnt="9"/>
      <dgm:spPr/>
      <dgm:t>
        <a:bodyPr/>
        <a:lstStyle/>
        <a:p>
          <a:endParaRPr lang="en-US"/>
        </a:p>
      </dgm:t>
    </dgm:pt>
    <dgm:pt modelId="{A5288C84-EEB3-4130-9D9C-52D27E5E3A40}" type="pres">
      <dgm:prSet presAssocID="{C0CC60EC-52E9-413B-A4E2-925EDB77C45D}" presName="node" presStyleLbl="vennNode1" presStyleIdx="1" presStyleCnt="9">
        <dgm:presLayoutVars>
          <dgm:bulletEnabled val="1"/>
        </dgm:presLayoutVars>
      </dgm:prSet>
      <dgm:spPr/>
      <dgm:t>
        <a:bodyPr/>
        <a:lstStyle/>
        <a:p>
          <a:endParaRPr lang="en-US"/>
        </a:p>
      </dgm:t>
    </dgm:pt>
    <dgm:pt modelId="{3E5E9A76-C93A-453F-A731-5DE118155B79}" type="pres">
      <dgm:prSet presAssocID="{644FFDB5-0EA3-4B3E-9813-4560EA0181BE}" presName="node" presStyleLbl="vennNode1" presStyleIdx="2" presStyleCnt="9">
        <dgm:presLayoutVars>
          <dgm:bulletEnabled val="1"/>
        </dgm:presLayoutVars>
      </dgm:prSet>
      <dgm:spPr/>
      <dgm:t>
        <a:bodyPr/>
        <a:lstStyle/>
        <a:p>
          <a:endParaRPr lang="en-US"/>
        </a:p>
      </dgm:t>
    </dgm:pt>
    <dgm:pt modelId="{1EF52B4E-DF74-407F-B0AB-18A8D51FB309}" type="pres">
      <dgm:prSet presAssocID="{5D64B28C-A4FC-4FAE-AEE1-3D3CFA534219}" presName="node" presStyleLbl="vennNode1" presStyleIdx="3" presStyleCnt="9">
        <dgm:presLayoutVars>
          <dgm:bulletEnabled val="1"/>
        </dgm:presLayoutVars>
      </dgm:prSet>
      <dgm:spPr/>
      <dgm:t>
        <a:bodyPr/>
        <a:lstStyle/>
        <a:p>
          <a:endParaRPr lang="en-US"/>
        </a:p>
      </dgm:t>
    </dgm:pt>
    <dgm:pt modelId="{385EF5A7-7075-4CFA-9E9D-CF8705C77B52}" type="pres">
      <dgm:prSet presAssocID="{36126075-483D-424D-B162-B350175AEAB9}" presName="node" presStyleLbl="vennNode1" presStyleIdx="4" presStyleCnt="9">
        <dgm:presLayoutVars>
          <dgm:bulletEnabled val="1"/>
        </dgm:presLayoutVars>
      </dgm:prSet>
      <dgm:spPr/>
      <dgm:t>
        <a:bodyPr/>
        <a:lstStyle/>
        <a:p>
          <a:endParaRPr lang="en-US"/>
        </a:p>
      </dgm:t>
    </dgm:pt>
    <dgm:pt modelId="{75BEFD66-E890-42C3-9A7C-03556F3A2B0A}" type="pres">
      <dgm:prSet presAssocID="{FDE7B325-A2E0-44FF-A33E-A37AD7A8661E}" presName="node" presStyleLbl="vennNode1" presStyleIdx="5" presStyleCnt="9">
        <dgm:presLayoutVars>
          <dgm:bulletEnabled val="1"/>
        </dgm:presLayoutVars>
      </dgm:prSet>
      <dgm:spPr/>
      <dgm:t>
        <a:bodyPr/>
        <a:lstStyle/>
        <a:p>
          <a:endParaRPr lang="en-US"/>
        </a:p>
      </dgm:t>
    </dgm:pt>
    <dgm:pt modelId="{F36CD3BE-7D62-499A-9169-BDC14C50DD0D}" type="pres">
      <dgm:prSet presAssocID="{3806EB14-EFA6-4137-9677-A9D34F647635}" presName="node" presStyleLbl="vennNode1" presStyleIdx="6" presStyleCnt="9">
        <dgm:presLayoutVars>
          <dgm:bulletEnabled val="1"/>
        </dgm:presLayoutVars>
      </dgm:prSet>
      <dgm:spPr/>
      <dgm:t>
        <a:bodyPr/>
        <a:lstStyle/>
        <a:p>
          <a:endParaRPr lang="en-US"/>
        </a:p>
      </dgm:t>
    </dgm:pt>
    <dgm:pt modelId="{0946ADE2-07EB-4848-BFCC-A2D0D23662EE}" type="pres">
      <dgm:prSet presAssocID="{FA1D7C8D-472E-4442-92BC-17B00BBE3D0F}" presName="node" presStyleLbl="vennNode1" presStyleIdx="7" presStyleCnt="9">
        <dgm:presLayoutVars>
          <dgm:bulletEnabled val="1"/>
        </dgm:presLayoutVars>
      </dgm:prSet>
      <dgm:spPr/>
      <dgm:t>
        <a:bodyPr/>
        <a:lstStyle/>
        <a:p>
          <a:endParaRPr lang="en-US"/>
        </a:p>
      </dgm:t>
    </dgm:pt>
    <dgm:pt modelId="{B546E67F-1D42-47FD-9528-FBBDF50D9120}" type="pres">
      <dgm:prSet presAssocID="{38C5B742-5B2C-46CF-9F57-2A5755979A58}" presName="node" presStyleLbl="vennNode1" presStyleIdx="8" presStyleCnt="9">
        <dgm:presLayoutVars>
          <dgm:bulletEnabled val="1"/>
        </dgm:presLayoutVars>
      </dgm:prSet>
      <dgm:spPr/>
      <dgm:t>
        <a:bodyPr/>
        <a:lstStyle/>
        <a:p>
          <a:endParaRPr lang="en-US"/>
        </a:p>
      </dgm:t>
    </dgm:pt>
  </dgm:ptLst>
  <dgm:cxnLst>
    <dgm:cxn modelId="{6FB5E292-8186-44BC-B132-A03B977FDA3C}" type="presOf" srcId="{644FFDB5-0EA3-4B3E-9813-4560EA0181BE}" destId="{3E5E9A76-C93A-453F-A731-5DE118155B79}" srcOrd="0" destOrd="0" presId="urn:microsoft.com/office/officeart/2005/8/layout/radial3"/>
    <dgm:cxn modelId="{5DC132FA-5BEB-4DCB-8447-9CD7B35E9138}" srcId="{D6947738-459D-4095-85CF-62757AE90730}" destId="{FA1D7C8D-472E-4442-92BC-17B00BBE3D0F}" srcOrd="6" destOrd="0" parTransId="{8782EF3D-474D-4C41-8568-86E35977E7D2}" sibTransId="{1D065A57-27DE-46E0-92F2-3F2047F66F67}"/>
    <dgm:cxn modelId="{20BE8011-D42C-46E0-96FB-B330DCE27EAC}" type="presOf" srcId="{C0CC60EC-52E9-413B-A4E2-925EDB77C45D}" destId="{A5288C84-EEB3-4130-9D9C-52D27E5E3A40}" srcOrd="0" destOrd="0" presId="urn:microsoft.com/office/officeart/2005/8/layout/radial3"/>
    <dgm:cxn modelId="{86EC6172-E0B3-40F4-A46F-F95B90FA4A74}" type="presOf" srcId="{EA78A60E-5793-41B9-B93D-B919AD9455C9}" destId="{0EC7DDE0-FE38-4BC4-843B-72960AFCD812}" srcOrd="0" destOrd="0" presId="urn:microsoft.com/office/officeart/2005/8/layout/radial3"/>
    <dgm:cxn modelId="{425F7B3A-84C3-44AB-9CBB-CB85053B2353}" type="presOf" srcId="{3806EB14-EFA6-4137-9677-A9D34F647635}" destId="{F36CD3BE-7D62-499A-9169-BDC14C50DD0D}" srcOrd="0" destOrd="0" presId="urn:microsoft.com/office/officeart/2005/8/layout/radial3"/>
    <dgm:cxn modelId="{AEA79075-851F-4BB4-AFBE-A14A4EB2FA94}" type="presOf" srcId="{38C5B742-5B2C-46CF-9F57-2A5755979A58}" destId="{B546E67F-1D42-47FD-9528-FBBDF50D9120}" srcOrd="0" destOrd="0" presId="urn:microsoft.com/office/officeart/2005/8/layout/radial3"/>
    <dgm:cxn modelId="{4F5A1ED4-2F7A-49A3-BDBC-20EA83461418}" srcId="{D6947738-459D-4095-85CF-62757AE90730}" destId="{36126075-483D-424D-B162-B350175AEAB9}" srcOrd="3" destOrd="0" parTransId="{B56174F8-22B0-4298-9B50-52F9DF0B86DA}" sibTransId="{021A3146-3283-492B-89D5-A2A10FCB63BD}"/>
    <dgm:cxn modelId="{C3C21C52-B778-4071-9CA0-FFD861F92E6C}" srcId="{D6947738-459D-4095-85CF-62757AE90730}" destId="{C0CC60EC-52E9-413B-A4E2-925EDB77C45D}" srcOrd="0" destOrd="0" parTransId="{DF4570C9-233B-48DA-9370-CAC7067884AE}" sibTransId="{F286AE77-AFBC-476B-8196-A66285ABB7B1}"/>
    <dgm:cxn modelId="{421ADEC4-A1DC-4643-8EF8-5A0C40B73EAA}" type="presOf" srcId="{FDE7B325-A2E0-44FF-A33E-A37AD7A8661E}" destId="{75BEFD66-E890-42C3-9A7C-03556F3A2B0A}" srcOrd="0" destOrd="0" presId="urn:microsoft.com/office/officeart/2005/8/layout/radial3"/>
    <dgm:cxn modelId="{F62EB6E5-37F1-4BFE-BCFE-3AA1D917930C}" type="presOf" srcId="{D6947738-459D-4095-85CF-62757AE90730}" destId="{76E2864B-2FB4-4351-807D-346A0F55CE28}" srcOrd="0" destOrd="0" presId="urn:microsoft.com/office/officeart/2005/8/layout/radial3"/>
    <dgm:cxn modelId="{A3975AA5-7F03-402C-ADE8-3A5464391EC1}" srcId="{D6947738-459D-4095-85CF-62757AE90730}" destId="{5D64B28C-A4FC-4FAE-AEE1-3D3CFA534219}" srcOrd="2" destOrd="0" parTransId="{21E330A6-536E-4913-807B-A3D650AB310A}" sibTransId="{FC09AB6C-9095-4A18-A9BC-4090A6ADBC98}"/>
    <dgm:cxn modelId="{73BCCED5-E258-4788-94DA-610C50137663}" srcId="{D6947738-459D-4095-85CF-62757AE90730}" destId="{38C5B742-5B2C-46CF-9F57-2A5755979A58}" srcOrd="7" destOrd="0" parTransId="{CAFFAE73-300D-4030-8BBE-06007FD53AEE}" sibTransId="{443BDA9C-A442-4C7D-9124-427711B54B62}"/>
    <dgm:cxn modelId="{3BDDD2C9-E359-444B-9095-E1521E460CDD}" srcId="{EA78A60E-5793-41B9-B93D-B919AD9455C9}" destId="{D6947738-459D-4095-85CF-62757AE90730}" srcOrd="0" destOrd="0" parTransId="{B6051680-C1DF-488C-B53C-D00256D89994}" sibTransId="{E7A90E4A-E99B-4CC5-BE9D-D09F85259B66}"/>
    <dgm:cxn modelId="{400ADACA-9844-445F-A045-E1486547AB4D}" type="presOf" srcId="{5D64B28C-A4FC-4FAE-AEE1-3D3CFA534219}" destId="{1EF52B4E-DF74-407F-B0AB-18A8D51FB309}" srcOrd="0" destOrd="0" presId="urn:microsoft.com/office/officeart/2005/8/layout/radial3"/>
    <dgm:cxn modelId="{0F23E2F4-1619-4916-9C47-D12CE42C211F}" srcId="{D6947738-459D-4095-85CF-62757AE90730}" destId="{3806EB14-EFA6-4137-9677-A9D34F647635}" srcOrd="5" destOrd="0" parTransId="{DE203278-E8E6-45EE-A387-C9BB434E5810}" sibTransId="{8EE499E7-7F0A-47D7-A894-B53222A39F46}"/>
    <dgm:cxn modelId="{864915FA-841A-4502-BCFF-18F02C204687}" srcId="{D6947738-459D-4095-85CF-62757AE90730}" destId="{644FFDB5-0EA3-4B3E-9813-4560EA0181BE}" srcOrd="1" destOrd="0" parTransId="{A2123A92-23F8-47F1-AABF-50FFE207C835}" sibTransId="{B02E6CA0-C23D-4186-93FF-2280D5E84AD9}"/>
    <dgm:cxn modelId="{D3395240-CB19-4256-9D3D-22F55B10288C}" srcId="{D6947738-459D-4095-85CF-62757AE90730}" destId="{FDE7B325-A2E0-44FF-A33E-A37AD7A8661E}" srcOrd="4" destOrd="0" parTransId="{6D308A65-49A9-44B0-9ECC-1C25177A5F57}" sibTransId="{39432C61-C814-4509-A7E4-137D5BEA35E4}"/>
    <dgm:cxn modelId="{6F7A791F-0EA9-426B-B72B-EA4FB221E644}" type="presOf" srcId="{FA1D7C8D-472E-4442-92BC-17B00BBE3D0F}" destId="{0946ADE2-07EB-4848-BFCC-A2D0D23662EE}" srcOrd="0" destOrd="0" presId="urn:microsoft.com/office/officeart/2005/8/layout/radial3"/>
    <dgm:cxn modelId="{B2D3140B-9D2F-42BB-B52E-24CC34C0A63C}" type="presOf" srcId="{36126075-483D-424D-B162-B350175AEAB9}" destId="{385EF5A7-7075-4CFA-9E9D-CF8705C77B52}" srcOrd="0" destOrd="0" presId="urn:microsoft.com/office/officeart/2005/8/layout/radial3"/>
    <dgm:cxn modelId="{75E1ADFB-7698-4980-B11E-E7BB13E74A4E}" type="presParOf" srcId="{0EC7DDE0-FE38-4BC4-843B-72960AFCD812}" destId="{A16C1637-C33D-4CFC-8026-ADDD9947D126}" srcOrd="0" destOrd="0" presId="urn:microsoft.com/office/officeart/2005/8/layout/radial3"/>
    <dgm:cxn modelId="{3D966B50-EF78-446D-A768-FC8B3443EEED}" type="presParOf" srcId="{A16C1637-C33D-4CFC-8026-ADDD9947D126}" destId="{76E2864B-2FB4-4351-807D-346A0F55CE28}" srcOrd="0" destOrd="0" presId="urn:microsoft.com/office/officeart/2005/8/layout/radial3"/>
    <dgm:cxn modelId="{32C8254F-7E07-4132-A7A4-041F28D0D4AC}" type="presParOf" srcId="{A16C1637-C33D-4CFC-8026-ADDD9947D126}" destId="{A5288C84-EEB3-4130-9D9C-52D27E5E3A40}" srcOrd="1" destOrd="0" presId="urn:microsoft.com/office/officeart/2005/8/layout/radial3"/>
    <dgm:cxn modelId="{7F9E4D37-5EBD-4A87-B118-E69B99F926EC}" type="presParOf" srcId="{A16C1637-C33D-4CFC-8026-ADDD9947D126}" destId="{3E5E9A76-C93A-453F-A731-5DE118155B79}" srcOrd="2" destOrd="0" presId="urn:microsoft.com/office/officeart/2005/8/layout/radial3"/>
    <dgm:cxn modelId="{E5644C96-D0EF-4605-A35B-234337048B86}" type="presParOf" srcId="{A16C1637-C33D-4CFC-8026-ADDD9947D126}" destId="{1EF52B4E-DF74-407F-B0AB-18A8D51FB309}" srcOrd="3" destOrd="0" presId="urn:microsoft.com/office/officeart/2005/8/layout/radial3"/>
    <dgm:cxn modelId="{37E9A34D-3E35-4272-B89D-59809AEA5754}" type="presParOf" srcId="{A16C1637-C33D-4CFC-8026-ADDD9947D126}" destId="{385EF5A7-7075-4CFA-9E9D-CF8705C77B52}" srcOrd="4" destOrd="0" presId="urn:microsoft.com/office/officeart/2005/8/layout/radial3"/>
    <dgm:cxn modelId="{9E23E6E7-7197-4C90-8C28-7CE56C8632E9}" type="presParOf" srcId="{A16C1637-C33D-4CFC-8026-ADDD9947D126}" destId="{75BEFD66-E890-42C3-9A7C-03556F3A2B0A}" srcOrd="5" destOrd="0" presId="urn:microsoft.com/office/officeart/2005/8/layout/radial3"/>
    <dgm:cxn modelId="{07B79964-C38E-44CA-9CFE-2C77CB4F9822}" type="presParOf" srcId="{A16C1637-C33D-4CFC-8026-ADDD9947D126}" destId="{F36CD3BE-7D62-499A-9169-BDC14C50DD0D}" srcOrd="6" destOrd="0" presId="urn:microsoft.com/office/officeart/2005/8/layout/radial3"/>
    <dgm:cxn modelId="{D6948321-856B-4555-825F-75432DB000E2}" type="presParOf" srcId="{A16C1637-C33D-4CFC-8026-ADDD9947D126}" destId="{0946ADE2-07EB-4848-BFCC-A2D0D23662EE}" srcOrd="7" destOrd="0" presId="urn:microsoft.com/office/officeart/2005/8/layout/radial3"/>
    <dgm:cxn modelId="{AD8411DF-BDE9-4656-AFB7-A277A0EC38A9}" type="presParOf" srcId="{A16C1637-C33D-4CFC-8026-ADDD9947D126}" destId="{B546E67F-1D42-47FD-9528-FBBDF50D9120}" srcOrd="8"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272343-9F33-4D4F-B48F-F48F71C34101}" type="doc">
      <dgm:prSet loTypeId="urn:microsoft.com/office/officeart/2005/8/layout/pList1" loCatId="picture" qsTypeId="urn:microsoft.com/office/officeart/2005/8/quickstyle/simple1" qsCatId="simple" csTypeId="urn:microsoft.com/office/officeart/2005/8/colors/accent2_4" csCatId="accent2" phldr="1"/>
      <dgm:spPr/>
      <dgm:t>
        <a:bodyPr/>
        <a:lstStyle/>
        <a:p>
          <a:endParaRPr lang="en-US"/>
        </a:p>
      </dgm:t>
    </dgm:pt>
    <dgm:pt modelId="{2DFB743C-FD40-41A2-AE48-EF3B8A47FC5A}">
      <dgm:prSet phldrT="[Text]"/>
      <dgm:spPr/>
      <dgm:t>
        <a:bodyPr/>
        <a:lstStyle/>
        <a:p>
          <a:r>
            <a:rPr lang="en-US" b="1" dirty="0" smtClean="0">
              <a:latin typeface="Bradley Hand ITC" panose="03070402050302030203" pitchFamily="66" charset="0"/>
            </a:rPr>
            <a:t>FUNGSI INFORMASI</a:t>
          </a:r>
          <a:endParaRPr lang="en-US" b="1" dirty="0">
            <a:latin typeface="Bradley Hand ITC" panose="03070402050302030203" pitchFamily="66" charset="0"/>
          </a:endParaRPr>
        </a:p>
      </dgm:t>
    </dgm:pt>
    <dgm:pt modelId="{D8C12E10-9610-4062-96E7-449C4AD88698}" type="parTrans" cxnId="{99491461-5889-489E-865D-C5FD8B8B3534}">
      <dgm:prSet/>
      <dgm:spPr/>
      <dgm:t>
        <a:bodyPr/>
        <a:lstStyle/>
        <a:p>
          <a:endParaRPr lang="en-US"/>
        </a:p>
      </dgm:t>
    </dgm:pt>
    <dgm:pt modelId="{34B0720C-6173-47BD-A54B-9221BF21D24D}" type="sibTrans" cxnId="{99491461-5889-489E-865D-C5FD8B8B3534}">
      <dgm:prSet/>
      <dgm:spPr/>
      <dgm:t>
        <a:bodyPr/>
        <a:lstStyle/>
        <a:p>
          <a:endParaRPr lang="en-US"/>
        </a:p>
      </dgm:t>
    </dgm:pt>
    <dgm:pt modelId="{89AFEE87-3404-43DD-AE54-36DA72D54743}">
      <dgm:prSet phldrT="[Text]"/>
      <dgm:spPr/>
      <dgm:t>
        <a:bodyPr/>
        <a:lstStyle/>
        <a:p>
          <a:r>
            <a:rPr lang="en-US" b="1" dirty="0" smtClean="0">
              <a:latin typeface="Bradley Hand ITC" panose="03070402050302030203" pitchFamily="66" charset="0"/>
            </a:rPr>
            <a:t>FUNGSI EKSPRESI</a:t>
          </a:r>
          <a:endParaRPr lang="en-US" b="1" dirty="0">
            <a:latin typeface="Bradley Hand ITC" panose="03070402050302030203" pitchFamily="66" charset="0"/>
          </a:endParaRPr>
        </a:p>
      </dgm:t>
    </dgm:pt>
    <dgm:pt modelId="{1CD18C4E-01C2-40E9-8B06-A9178E060245}" type="parTrans" cxnId="{B2158C78-7BBD-42F6-8EC9-80CFA7BF78F2}">
      <dgm:prSet/>
      <dgm:spPr/>
      <dgm:t>
        <a:bodyPr/>
        <a:lstStyle/>
        <a:p>
          <a:endParaRPr lang="en-US"/>
        </a:p>
      </dgm:t>
    </dgm:pt>
    <dgm:pt modelId="{E547273F-F87C-4817-BDE2-8B4384620813}" type="sibTrans" cxnId="{B2158C78-7BBD-42F6-8EC9-80CFA7BF78F2}">
      <dgm:prSet/>
      <dgm:spPr/>
      <dgm:t>
        <a:bodyPr/>
        <a:lstStyle/>
        <a:p>
          <a:endParaRPr lang="en-US"/>
        </a:p>
      </dgm:t>
    </dgm:pt>
    <dgm:pt modelId="{DEC87255-8297-4E2A-9431-A8A868EF2A81}">
      <dgm:prSet phldrT="[Text]"/>
      <dgm:spPr/>
      <dgm:t>
        <a:bodyPr/>
        <a:lstStyle/>
        <a:p>
          <a:r>
            <a:rPr lang="en-US" b="1" dirty="0" smtClean="0">
              <a:latin typeface="Bradley Hand ITC" panose="03070402050302030203" pitchFamily="66" charset="0"/>
            </a:rPr>
            <a:t>FUNGSI KONTROL</a:t>
          </a:r>
          <a:endParaRPr lang="en-US" b="1" dirty="0">
            <a:latin typeface="Bradley Hand ITC" panose="03070402050302030203" pitchFamily="66" charset="0"/>
          </a:endParaRPr>
        </a:p>
      </dgm:t>
    </dgm:pt>
    <dgm:pt modelId="{D052052F-B64D-4B62-887C-D9F08B86E8E0}" type="parTrans" cxnId="{0079ABDF-15C7-4498-B9A1-94C5D792DBBF}">
      <dgm:prSet/>
      <dgm:spPr/>
      <dgm:t>
        <a:bodyPr/>
        <a:lstStyle/>
        <a:p>
          <a:endParaRPr lang="en-US"/>
        </a:p>
      </dgm:t>
    </dgm:pt>
    <dgm:pt modelId="{86C2813B-56E5-4C0B-9D83-6AF9E5493CB8}" type="sibTrans" cxnId="{0079ABDF-15C7-4498-B9A1-94C5D792DBBF}">
      <dgm:prSet/>
      <dgm:spPr/>
      <dgm:t>
        <a:bodyPr/>
        <a:lstStyle/>
        <a:p>
          <a:endParaRPr lang="en-US"/>
        </a:p>
      </dgm:t>
    </dgm:pt>
    <dgm:pt modelId="{F94FBBB9-712B-477A-852E-BF9BA8180BFC}">
      <dgm:prSet phldrT="[Text]"/>
      <dgm:spPr/>
      <dgm:t>
        <a:bodyPr/>
        <a:lstStyle/>
        <a:p>
          <a:r>
            <a:rPr lang="en-US" b="1" dirty="0" smtClean="0">
              <a:latin typeface="Bradley Hand ITC" panose="03070402050302030203" pitchFamily="66" charset="0"/>
            </a:rPr>
            <a:t>FUNGSI SOSIAL</a:t>
          </a:r>
          <a:endParaRPr lang="en-US" b="1" dirty="0">
            <a:latin typeface="Bradley Hand ITC" panose="03070402050302030203" pitchFamily="66" charset="0"/>
          </a:endParaRPr>
        </a:p>
      </dgm:t>
    </dgm:pt>
    <dgm:pt modelId="{B49DE16E-E807-48C6-8D15-8044CA6BC565}" type="parTrans" cxnId="{4C13E619-9060-4A26-84DE-2E8B99AC9D13}">
      <dgm:prSet/>
      <dgm:spPr/>
      <dgm:t>
        <a:bodyPr/>
        <a:lstStyle/>
        <a:p>
          <a:endParaRPr lang="en-US"/>
        </a:p>
      </dgm:t>
    </dgm:pt>
    <dgm:pt modelId="{1333C9A7-251C-4BBE-BF5D-EF8A4A3B1AE6}" type="sibTrans" cxnId="{4C13E619-9060-4A26-84DE-2E8B99AC9D13}">
      <dgm:prSet/>
      <dgm:spPr/>
      <dgm:t>
        <a:bodyPr/>
        <a:lstStyle/>
        <a:p>
          <a:endParaRPr lang="en-US"/>
        </a:p>
      </dgm:t>
    </dgm:pt>
    <dgm:pt modelId="{1FE195B6-775C-474B-9075-F7913B4989E9}">
      <dgm:prSet phldrT="[Text]"/>
      <dgm:spPr/>
      <dgm:t>
        <a:bodyPr/>
        <a:lstStyle/>
        <a:p>
          <a:r>
            <a:rPr lang="en-US" b="1" dirty="0" smtClean="0">
              <a:latin typeface="Bradley Hand ITC" panose="03070402050302030203" pitchFamily="66" charset="0"/>
            </a:rPr>
            <a:t>FUNGSI EKONOMI</a:t>
          </a:r>
          <a:endParaRPr lang="en-US" b="1" dirty="0">
            <a:latin typeface="Bradley Hand ITC" panose="03070402050302030203" pitchFamily="66" charset="0"/>
          </a:endParaRPr>
        </a:p>
      </dgm:t>
    </dgm:pt>
    <dgm:pt modelId="{9C6B16BC-6304-4477-BA42-6EDDD7CA3121}" type="parTrans" cxnId="{2E7EF87C-530C-434C-BFC8-34126E31B440}">
      <dgm:prSet/>
      <dgm:spPr/>
      <dgm:t>
        <a:bodyPr/>
        <a:lstStyle/>
        <a:p>
          <a:endParaRPr lang="en-US"/>
        </a:p>
      </dgm:t>
    </dgm:pt>
    <dgm:pt modelId="{1377C394-9A8A-42F2-9218-8C8C1C2A0E76}" type="sibTrans" cxnId="{2E7EF87C-530C-434C-BFC8-34126E31B440}">
      <dgm:prSet/>
      <dgm:spPr/>
      <dgm:t>
        <a:bodyPr/>
        <a:lstStyle/>
        <a:p>
          <a:endParaRPr lang="en-US"/>
        </a:p>
      </dgm:t>
    </dgm:pt>
    <dgm:pt modelId="{C12B7D44-F8CA-4AE2-B474-A8088458F61C}">
      <dgm:prSet phldrT="[Text]"/>
      <dgm:spPr/>
      <dgm:t>
        <a:bodyPr/>
        <a:lstStyle/>
        <a:p>
          <a:r>
            <a:rPr lang="en-US" b="1" dirty="0" smtClean="0">
              <a:latin typeface="Bradley Hand ITC" panose="03070402050302030203" pitchFamily="66" charset="0"/>
            </a:rPr>
            <a:t>FUNGSI DAKWAH</a:t>
          </a:r>
          <a:endParaRPr lang="en-US" b="1" dirty="0">
            <a:latin typeface="Bradley Hand ITC" panose="03070402050302030203" pitchFamily="66" charset="0"/>
          </a:endParaRPr>
        </a:p>
      </dgm:t>
    </dgm:pt>
    <dgm:pt modelId="{784C2AA4-2DFA-4D6C-B165-94B094ADAEB2}" type="parTrans" cxnId="{9B2DAC8A-103A-4C1E-A891-D6DDDA5500D0}">
      <dgm:prSet/>
      <dgm:spPr/>
      <dgm:t>
        <a:bodyPr/>
        <a:lstStyle/>
        <a:p>
          <a:endParaRPr lang="en-US"/>
        </a:p>
      </dgm:t>
    </dgm:pt>
    <dgm:pt modelId="{52BC873F-394B-441F-B851-A8F15F18583B}" type="sibTrans" cxnId="{9B2DAC8A-103A-4C1E-A891-D6DDDA5500D0}">
      <dgm:prSet/>
      <dgm:spPr/>
      <dgm:t>
        <a:bodyPr/>
        <a:lstStyle/>
        <a:p>
          <a:endParaRPr lang="en-US"/>
        </a:p>
      </dgm:t>
    </dgm:pt>
    <dgm:pt modelId="{C6AE8749-0D6A-479B-B12F-58831C97B3AE}" type="pres">
      <dgm:prSet presAssocID="{AF272343-9F33-4D4F-B48F-F48F71C34101}" presName="Name0" presStyleCnt="0">
        <dgm:presLayoutVars>
          <dgm:dir/>
          <dgm:resizeHandles val="exact"/>
        </dgm:presLayoutVars>
      </dgm:prSet>
      <dgm:spPr/>
      <dgm:t>
        <a:bodyPr/>
        <a:lstStyle/>
        <a:p>
          <a:endParaRPr lang="en-US"/>
        </a:p>
      </dgm:t>
    </dgm:pt>
    <dgm:pt modelId="{745025B3-27DE-40F5-A78E-0DE240A1D65E}" type="pres">
      <dgm:prSet presAssocID="{2DFB743C-FD40-41A2-AE48-EF3B8A47FC5A}" presName="compNode" presStyleCnt="0"/>
      <dgm:spPr/>
    </dgm:pt>
    <dgm:pt modelId="{EC6A1E6D-F0DB-456F-9274-D51E9173993B}" type="pres">
      <dgm:prSet presAssocID="{2DFB743C-FD40-41A2-AE48-EF3B8A47FC5A}" presName="pictRect" presStyleLbl="node1" presStyleIdx="0" presStyleCnt="6"/>
      <dgm:spPr>
        <a:blipFill rotWithShape="1">
          <a:blip xmlns:r="http://schemas.openxmlformats.org/officeDocument/2006/relationships" r:embed="rId1"/>
          <a:stretch>
            <a:fillRect/>
          </a:stretch>
        </a:blipFill>
      </dgm:spPr>
      <dgm:t>
        <a:bodyPr/>
        <a:lstStyle/>
        <a:p>
          <a:endParaRPr lang="en-US"/>
        </a:p>
      </dgm:t>
    </dgm:pt>
    <dgm:pt modelId="{097C11C3-EC88-4EC0-832A-76DBD8FD6C36}" type="pres">
      <dgm:prSet presAssocID="{2DFB743C-FD40-41A2-AE48-EF3B8A47FC5A}" presName="textRect" presStyleLbl="revTx" presStyleIdx="0" presStyleCnt="6">
        <dgm:presLayoutVars>
          <dgm:bulletEnabled val="1"/>
        </dgm:presLayoutVars>
      </dgm:prSet>
      <dgm:spPr/>
      <dgm:t>
        <a:bodyPr/>
        <a:lstStyle/>
        <a:p>
          <a:endParaRPr lang="en-US"/>
        </a:p>
      </dgm:t>
    </dgm:pt>
    <dgm:pt modelId="{0743FB1E-10E3-480D-9ADC-E4413B854537}" type="pres">
      <dgm:prSet presAssocID="{34B0720C-6173-47BD-A54B-9221BF21D24D}" presName="sibTrans" presStyleLbl="sibTrans2D1" presStyleIdx="0" presStyleCnt="0"/>
      <dgm:spPr/>
      <dgm:t>
        <a:bodyPr/>
        <a:lstStyle/>
        <a:p>
          <a:endParaRPr lang="en-US"/>
        </a:p>
      </dgm:t>
    </dgm:pt>
    <dgm:pt modelId="{3B2208E3-8BB5-4D06-A595-AD98C125A21A}" type="pres">
      <dgm:prSet presAssocID="{89AFEE87-3404-43DD-AE54-36DA72D54743}" presName="compNode" presStyleCnt="0"/>
      <dgm:spPr/>
    </dgm:pt>
    <dgm:pt modelId="{18484601-206F-4D3B-805C-2E9005CF580A}" type="pres">
      <dgm:prSet presAssocID="{89AFEE87-3404-43DD-AE54-36DA72D54743}" presName="pictRect" presStyleLbl="node1" presStyleIdx="1" presStyleCnt="6"/>
      <dgm:spPr>
        <a:blipFill rotWithShape="1">
          <a:blip xmlns:r="http://schemas.openxmlformats.org/officeDocument/2006/relationships" r:embed="rId2"/>
          <a:stretch>
            <a:fillRect/>
          </a:stretch>
        </a:blipFill>
      </dgm:spPr>
      <dgm:t>
        <a:bodyPr/>
        <a:lstStyle/>
        <a:p>
          <a:endParaRPr lang="en-US"/>
        </a:p>
      </dgm:t>
    </dgm:pt>
    <dgm:pt modelId="{4192E729-CE78-45D0-8E07-A73D8C8B7CB2}" type="pres">
      <dgm:prSet presAssocID="{89AFEE87-3404-43DD-AE54-36DA72D54743}" presName="textRect" presStyleLbl="revTx" presStyleIdx="1" presStyleCnt="6">
        <dgm:presLayoutVars>
          <dgm:bulletEnabled val="1"/>
        </dgm:presLayoutVars>
      </dgm:prSet>
      <dgm:spPr/>
      <dgm:t>
        <a:bodyPr/>
        <a:lstStyle/>
        <a:p>
          <a:endParaRPr lang="en-US"/>
        </a:p>
      </dgm:t>
    </dgm:pt>
    <dgm:pt modelId="{123A1CC8-65A3-4C83-8C64-A6A02734C4AD}" type="pres">
      <dgm:prSet presAssocID="{E547273F-F87C-4817-BDE2-8B4384620813}" presName="sibTrans" presStyleLbl="sibTrans2D1" presStyleIdx="0" presStyleCnt="0"/>
      <dgm:spPr/>
      <dgm:t>
        <a:bodyPr/>
        <a:lstStyle/>
        <a:p>
          <a:endParaRPr lang="en-US"/>
        </a:p>
      </dgm:t>
    </dgm:pt>
    <dgm:pt modelId="{FDD859EE-0B2E-4A77-9B91-5B90EFDE44FA}" type="pres">
      <dgm:prSet presAssocID="{DEC87255-8297-4E2A-9431-A8A868EF2A81}" presName="compNode" presStyleCnt="0"/>
      <dgm:spPr/>
    </dgm:pt>
    <dgm:pt modelId="{563FBB35-4528-41CC-985F-CA3B1FA6865A}" type="pres">
      <dgm:prSet presAssocID="{DEC87255-8297-4E2A-9431-A8A868EF2A81}" presName="pictRect" presStyleLbl="node1" presStyleIdx="2" presStyleCnt="6"/>
      <dgm:spPr>
        <a:blipFill rotWithShape="1">
          <a:blip xmlns:r="http://schemas.openxmlformats.org/officeDocument/2006/relationships" r:embed="rId3"/>
          <a:stretch>
            <a:fillRect/>
          </a:stretch>
        </a:blipFill>
      </dgm:spPr>
      <dgm:t>
        <a:bodyPr/>
        <a:lstStyle/>
        <a:p>
          <a:endParaRPr lang="en-US"/>
        </a:p>
      </dgm:t>
    </dgm:pt>
    <dgm:pt modelId="{9309B110-54E7-47EA-B677-3955F4CAB13D}" type="pres">
      <dgm:prSet presAssocID="{DEC87255-8297-4E2A-9431-A8A868EF2A81}" presName="textRect" presStyleLbl="revTx" presStyleIdx="2" presStyleCnt="6">
        <dgm:presLayoutVars>
          <dgm:bulletEnabled val="1"/>
        </dgm:presLayoutVars>
      </dgm:prSet>
      <dgm:spPr/>
      <dgm:t>
        <a:bodyPr/>
        <a:lstStyle/>
        <a:p>
          <a:endParaRPr lang="en-US"/>
        </a:p>
      </dgm:t>
    </dgm:pt>
    <dgm:pt modelId="{D9923A41-85F9-4BCB-8B06-5AD32F5C512B}" type="pres">
      <dgm:prSet presAssocID="{86C2813B-56E5-4C0B-9D83-6AF9E5493CB8}" presName="sibTrans" presStyleLbl="sibTrans2D1" presStyleIdx="0" presStyleCnt="0"/>
      <dgm:spPr/>
      <dgm:t>
        <a:bodyPr/>
        <a:lstStyle/>
        <a:p>
          <a:endParaRPr lang="en-US"/>
        </a:p>
      </dgm:t>
    </dgm:pt>
    <dgm:pt modelId="{9DC8DEFF-F1F6-447E-9995-3A66B7E58868}" type="pres">
      <dgm:prSet presAssocID="{F94FBBB9-712B-477A-852E-BF9BA8180BFC}" presName="compNode" presStyleCnt="0"/>
      <dgm:spPr/>
    </dgm:pt>
    <dgm:pt modelId="{E00D1530-D99A-40CE-98E3-EDC736AE4D54}" type="pres">
      <dgm:prSet presAssocID="{F94FBBB9-712B-477A-852E-BF9BA8180BFC}" presName="pictRect" presStyleLbl="node1" presStyleIdx="3" presStyleCnt="6"/>
      <dgm:spPr>
        <a:blipFill rotWithShape="1">
          <a:blip xmlns:r="http://schemas.openxmlformats.org/officeDocument/2006/relationships" r:embed="rId4"/>
          <a:stretch>
            <a:fillRect/>
          </a:stretch>
        </a:blipFill>
      </dgm:spPr>
      <dgm:t>
        <a:bodyPr/>
        <a:lstStyle/>
        <a:p>
          <a:endParaRPr lang="en-US"/>
        </a:p>
      </dgm:t>
    </dgm:pt>
    <dgm:pt modelId="{24604038-F6E1-46BF-BC7B-1F0836F2D303}" type="pres">
      <dgm:prSet presAssocID="{F94FBBB9-712B-477A-852E-BF9BA8180BFC}" presName="textRect" presStyleLbl="revTx" presStyleIdx="3" presStyleCnt="6">
        <dgm:presLayoutVars>
          <dgm:bulletEnabled val="1"/>
        </dgm:presLayoutVars>
      </dgm:prSet>
      <dgm:spPr/>
      <dgm:t>
        <a:bodyPr/>
        <a:lstStyle/>
        <a:p>
          <a:endParaRPr lang="en-US"/>
        </a:p>
      </dgm:t>
    </dgm:pt>
    <dgm:pt modelId="{B8C63316-7C46-4AC2-92AD-EF76A13DD899}" type="pres">
      <dgm:prSet presAssocID="{1333C9A7-251C-4BBE-BF5D-EF8A4A3B1AE6}" presName="sibTrans" presStyleLbl="sibTrans2D1" presStyleIdx="0" presStyleCnt="0"/>
      <dgm:spPr/>
      <dgm:t>
        <a:bodyPr/>
        <a:lstStyle/>
        <a:p>
          <a:endParaRPr lang="en-US"/>
        </a:p>
      </dgm:t>
    </dgm:pt>
    <dgm:pt modelId="{68CB0880-418A-499E-90FF-639EE997756E}" type="pres">
      <dgm:prSet presAssocID="{1FE195B6-775C-474B-9075-F7913B4989E9}" presName="compNode" presStyleCnt="0"/>
      <dgm:spPr/>
    </dgm:pt>
    <dgm:pt modelId="{29862592-28DB-40D9-BF87-FB12C0E5C5B0}" type="pres">
      <dgm:prSet presAssocID="{1FE195B6-775C-474B-9075-F7913B4989E9}" presName="pictRect" presStyleLbl="node1" presStyleIdx="4" presStyleCnt="6"/>
      <dgm:spPr>
        <a:blipFill rotWithShape="1">
          <a:blip xmlns:r="http://schemas.openxmlformats.org/officeDocument/2006/relationships" r:embed="rId5"/>
          <a:stretch>
            <a:fillRect/>
          </a:stretch>
        </a:blipFill>
      </dgm:spPr>
      <dgm:t>
        <a:bodyPr/>
        <a:lstStyle/>
        <a:p>
          <a:endParaRPr lang="en-US"/>
        </a:p>
      </dgm:t>
    </dgm:pt>
    <dgm:pt modelId="{B2934112-AB22-4AF8-A559-6D0BBC885BE3}" type="pres">
      <dgm:prSet presAssocID="{1FE195B6-775C-474B-9075-F7913B4989E9}" presName="textRect" presStyleLbl="revTx" presStyleIdx="4" presStyleCnt="6">
        <dgm:presLayoutVars>
          <dgm:bulletEnabled val="1"/>
        </dgm:presLayoutVars>
      </dgm:prSet>
      <dgm:spPr/>
      <dgm:t>
        <a:bodyPr/>
        <a:lstStyle/>
        <a:p>
          <a:endParaRPr lang="en-US"/>
        </a:p>
      </dgm:t>
    </dgm:pt>
    <dgm:pt modelId="{3E804C6F-3173-42E1-B5D6-D6AF9156FB6C}" type="pres">
      <dgm:prSet presAssocID="{1377C394-9A8A-42F2-9218-8C8C1C2A0E76}" presName="sibTrans" presStyleLbl="sibTrans2D1" presStyleIdx="0" presStyleCnt="0"/>
      <dgm:spPr/>
      <dgm:t>
        <a:bodyPr/>
        <a:lstStyle/>
        <a:p>
          <a:endParaRPr lang="en-US"/>
        </a:p>
      </dgm:t>
    </dgm:pt>
    <dgm:pt modelId="{423DBF22-CE9D-4694-A21B-C56B3ADCDCB3}" type="pres">
      <dgm:prSet presAssocID="{C12B7D44-F8CA-4AE2-B474-A8088458F61C}" presName="compNode" presStyleCnt="0"/>
      <dgm:spPr/>
    </dgm:pt>
    <dgm:pt modelId="{90B51869-87E9-478B-8977-6D34450C9795}" type="pres">
      <dgm:prSet presAssocID="{C12B7D44-F8CA-4AE2-B474-A8088458F61C}" presName="pictRect" presStyleLbl="node1" presStyleIdx="5" presStyleCnt="6"/>
      <dgm:spPr>
        <a:blipFill rotWithShape="1">
          <a:blip xmlns:r="http://schemas.openxmlformats.org/officeDocument/2006/relationships" r:embed="rId6"/>
          <a:stretch>
            <a:fillRect/>
          </a:stretch>
        </a:blipFill>
      </dgm:spPr>
      <dgm:t>
        <a:bodyPr/>
        <a:lstStyle/>
        <a:p>
          <a:endParaRPr lang="en-US"/>
        </a:p>
      </dgm:t>
    </dgm:pt>
    <dgm:pt modelId="{3BA4CFB4-FCF0-47FF-95AE-1FB08B35453B}" type="pres">
      <dgm:prSet presAssocID="{C12B7D44-F8CA-4AE2-B474-A8088458F61C}" presName="textRect" presStyleLbl="revTx" presStyleIdx="5" presStyleCnt="6">
        <dgm:presLayoutVars>
          <dgm:bulletEnabled val="1"/>
        </dgm:presLayoutVars>
      </dgm:prSet>
      <dgm:spPr/>
      <dgm:t>
        <a:bodyPr/>
        <a:lstStyle/>
        <a:p>
          <a:endParaRPr lang="en-US"/>
        </a:p>
      </dgm:t>
    </dgm:pt>
  </dgm:ptLst>
  <dgm:cxnLst>
    <dgm:cxn modelId="{06DBDE84-DB8E-4C9B-BA0F-7E3942434366}" type="presOf" srcId="{DEC87255-8297-4E2A-9431-A8A868EF2A81}" destId="{9309B110-54E7-47EA-B677-3955F4CAB13D}" srcOrd="0" destOrd="0" presId="urn:microsoft.com/office/officeart/2005/8/layout/pList1"/>
    <dgm:cxn modelId="{562194A4-855E-4A5F-AEA2-40C7E8E89B4B}" type="presOf" srcId="{1FE195B6-775C-474B-9075-F7913B4989E9}" destId="{B2934112-AB22-4AF8-A559-6D0BBC885BE3}" srcOrd="0" destOrd="0" presId="urn:microsoft.com/office/officeart/2005/8/layout/pList1"/>
    <dgm:cxn modelId="{DC56297C-2CE2-46F6-85B5-67F0C785C740}" type="presOf" srcId="{1333C9A7-251C-4BBE-BF5D-EF8A4A3B1AE6}" destId="{B8C63316-7C46-4AC2-92AD-EF76A13DD899}" srcOrd="0" destOrd="0" presId="urn:microsoft.com/office/officeart/2005/8/layout/pList1"/>
    <dgm:cxn modelId="{812324C3-D444-478E-9B13-A156376DA909}" type="presOf" srcId="{34B0720C-6173-47BD-A54B-9221BF21D24D}" destId="{0743FB1E-10E3-480D-9ADC-E4413B854537}" srcOrd="0" destOrd="0" presId="urn:microsoft.com/office/officeart/2005/8/layout/pList1"/>
    <dgm:cxn modelId="{B2158C78-7BBD-42F6-8EC9-80CFA7BF78F2}" srcId="{AF272343-9F33-4D4F-B48F-F48F71C34101}" destId="{89AFEE87-3404-43DD-AE54-36DA72D54743}" srcOrd="1" destOrd="0" parTransId="{1CD18C4E-01C2-40E9-8B06-A9178E060245}" sibTransId="{E547273F-F87C-4817-BDE2-8B4384620813}"/>
    <dgm:cxn modelId="{B80CCBA2-5448-4199-B582-06F079F48870}" type="presOf" srcId="{2DFB743C-FD40-41A2-AE48-EF3B8A47FC5A}" destId="{097C11C3-EC88-4EC0-832A-76DBD8FD6C36}" srcOrd="0" destOrd="0" presId="urn:microsoft.com/office/officeart/2005/8/layout/pList1"/>
    <dgm:cxn modelId="{E1BAFA17-550E-47E9-84D7-42620A04DF75}" type="presOf" srcId="{E547273F-F87C-4817-BDE2-8B4384620813}" destId="{123A1CC8-65A3-4C83-8C64-A6A02734C4AD}" srcOrd="0" destOrd="0" presId="urn:microsoft.com/office/officeart/2005/8/layout/pList1"/>
    <dgm:cxn modelId="{0079ABDF-15C7-4498-B9A1-94C5D792DBBF}" srcId="{AF272343-9F33-4D4F-B48F-F48F71C34101}" destId="{DEC87255-8297-4E2A-9431-A8A868EF2A81}" srcOrd="2" destOrd="0" parTransId="{D052052F-B64D-4B62-887C-D9F08B86E8E0}" sibTransId="{86C2813B-56E5-4C0B-9D83-6AF9E5493CB8}"/>
    <dgm:cxn modelId="{4C13E619-9060-4A26-84DE-2E8B99AC9D13}" srcId="{AF272343-9F33-4D4F-B48F-F48F71C34101}" destId="{F94FBBB9-712B-477A-852E-BF9BA8180BFC}" srcOrd="3" destOrd="0" parTransId="{B49DE16E-E807-48C6-8D15-8044CA6BC565}" sibTransId="{1333C9A7-251C-4BBE-BF5D-EF8A4A3B1AE6}"/>
    <dgm:cxn modelId="{2E7EF87C-530C-434C-BFC8-34126E31B440}" srcId="{AF272343-9F33-4D4F-B48F-F48F71C34101}" destId="{1FE195B6-775C-474B-9075-F7913B4989E9}" srcOrd="4" destOrd="0" parTransId="{9C6B16BC-6304-4477-BA42-6EDDD7CA3121}" sibTransId="{1377C394-9A8A-42F2-9218-8C8C1C2A0E76}"/>
    <dgm:cxn modelId="{9B2DAC8A-103A-4C1E-A891-D6DDDA5500D0}" srcId="{AF272343-9F33-4D4F-B48F-F48F71C34101}" destId="{C12B7D44-F8CA-4AE2-B474-A8088458F61C}" srcOrd="5" destOrd="0" parTransId="{784C2AA4-2DFA-4D6C-B165-94B094ADAEB2}" sibTransId="{52BC873F-394B-441F-B851-A8F15F18583B}"/>
    <dgm:cxn modelId="{99491461-5889-489E-865D-C5FD8B8B3534}" srcId="{AF272343-9F33-4D4F-B48F-F48F71C34101}" destId="{2DFB743C-FD40-41A2-AE48-EF3B8A47FC5A}" srcOrd="0" destOrd="0" parTransId="{D8C12E10-9610-4062-96E7-449C4AD88698}" sibTransId="{34B0720C-6173-47BD-A54B-9221BF21D24D}"/>
    <dgm:cxn modelId="{46170B03-95AD-4E43-9411-5D9CF0D70C9B}" type="presOf" srcId="{C12B7D44-F8CA-4AE2-B474-A8088458F61C}" destId="{3BA4CFB4-FCF0-47FF-95AE-1FB08B35453B}" srcOrd="0" destOrd="0" presId="urn:microsoft.com/office/officeart/2005/8/layout/pList1"/>
    <dgm:cxn modelId="{2B10D0D4-8BE1-4326-922A-ED73D5005B5C}" type="presOf" srcId="{89AFEE87-3404-43DD-AE54-36DA72D54743}" destId="{4192E729-CE78-45D0-8E07-A73D8C8B7CB2}" srcOrd="0" destOrd="0" presId="urn:microsoft.com/office/officeart/2005/8/layout/pList1"/>
    <dgm:cxn modelId="{720241CF-127B-41EE-BB93-820A460469CD}" type="presOf" srcId="{F94FBBB9-712B-477A-852E-BF9BA8180BFC}" destId="{24604038-F6E1-46BF-BC7B-1F0836F2D303}" srcOrd="0" destOrd="0" presId="urn:microsoft.com/office/officeart/2005/8/layout/pList1"/>
    <dgm:cxn modelId="{0D561AEC-94D2-48D0-941F-B518F201A741}" type="presOf" srcId="{86C2813B-56E5-4C0B-9D83-6AF9E5493CB8}" destId="{D9923A41-85F9-4BCB-8B06-5AD32F5C512B}" srcOrd="0" destOrd="0" presId="urn:microsoft.com/office/officeart/2005/8/layout/pList1"/>
    <dgm:cxn modelId="{E60E20A8-2E93-4BB2-B839-5435A40F3028}" type="presOf" srcId="{1377C394-9A8A-42F2-9218-8C8C1C2A0E76}" destId="{3E804C6F-3173-42E1-B5D6-D6AF9156FB6C}" srcOrd="0" destOrd="0" presId="urn:microsoft.com/office/officeart/2005/8/layout/pList1"/>
    <dgm:cxn modelId="{6A0538CE-57A8-4CC9-874B-8F9CB677A600}" type="presOf" srcId="{AF272343-9F33-4D4F-B48F-F48F71C34101}" destId="{C6AE8749-0D6A-479B-B12F-58831C97B3AE}" srcOrd="0" destOrd="0" presId="urn:microsoft.com/office/officeart/2005/8/layout/pList1"/>
    <dgm:cxn modelId="{F37A9C93-7C89-4CCB-B786-CF25D498DFEC}" type="presParOf" srcId="{C6AE8749-0D6A-479B-B12F-58831C97B3AE}" destId="{745025B3-27DE-40F5-A78E-0DE240A1D65E}" srcOrd="0" destOrd="0" presId="urn:microsoft.com/office/officeart/2005/8/layout/pList1"/>
    <dgm:cxn modelId="{32F292F4-A913-42C2-AD7C-477A7AF88A9D}" type="presParOf" srcId="{745025B3-27DE-40F5-A78E-0DE240A1D65E}" destId="{EC6A1E6D-F0DB-456F-9274-D51E9173993B}" srcOrd="0" destOrd="0" presId="urn:microsoft.com/office/officeart/2005/8/layout/pList1"/>
    <dgm:cxn modelId="{9448776B-F9B1-4700-8E2E-358B0D327BFC}" type="presParOf" srcId="{745025B3-27DE-40F5-A78E-0DE240A1D65E}" destId="{097C11C3-EC88-4EC0-832A-76DBD8FD6C36}" srcOrd="1" destOrd="0" presId="urn:microsoft.com/office/officeart/2005/8/layout/pList1"/>
    <dgm:cxn modelId="{A20EEEDD-159A-456B-BA78-04F61EDA94C8}" type="presParOf" srcId="{C6AE8749-0D6A-479B-B12F-58831C97B3AE}" destId="{0743FB1E-10E3-480D-9ADC-E4413B854537}" srcOrd="1" destOrd="0" presId="urn:microsoft.com/office/officeart/2005/8/layout/pList1"/>
    <dgm:cxn modelId="{19040B84-EE79-4D45-BF65-9FF12AAFDD37}" type="presParOf" srcId="{C6AE8749-0D6A-479B-B12F-58831C97B3AE}" destId="{3B2208E3-8BB5-4D06-A595-AD98C125A21A}" srcOrd="2" destOrd="0" presId="urn:microsoft.com/office/officeart/2005/8/layout/pList1"/>
    <dgm:cxn modelId="{24FBF9B6-D84F-4A75-8D39-81312B427F44}" type="presParOf" srcId="{3B2208E3-8BB5-4D06-A595-AD98C125A21A}" destId="{18484601-206F-4D3B-805C-2E9005CF580A}" srcOrd="0" destOrd="0" presId="urn:microsoft.com/office/officeart/2005/8/layout/pList1"/>
    <dgm:cxn modelId="{49075504-F954-4BE9-A628-5C64490356B1}" type="presParOf" srcId="{3B2208E3-8BB5-4D06-A595-AD98C125A21A}" destId="{4192E729-CE78-45D0-8E07-A73D8C8B7CB2}" srcOrd="1" destOrd="0" presId="urn:microsoft.com/office/officeart/2005/8/layout/pList1"/>
    <dgm:cxn modelId="{2E900B30-4E0C-4C15-9BB0-E304440BB788}" type="presParOf" srcId="{C6AE8749-0D6A-479B-B12F-58831C97B3AE}" destId="{123A1CC8-65A3-4C83-8C64-A6A02734C4AD}" srcOrd="3" destOrd="0" presId="urn:microsoft.com/office/officeart/2005/8/layout/pList1"/>
    <dgm:cxn modelId="{78FEACB0-2FBF-4518-8A0F-4CCA59087B68}" type="presParOf" srcId="{C6AE8749-0D6A-479B-B12F-58831C97B3AE}" destId="{FDD859EE-0B2E-4A77-9B91-5B90EFDE44FA}" srcOrd="4" destOrd="0" presId="urn:microsoft.com/office/officeart/2005/8/layout/pList1"/>
    <dgm:cxn modelId="{485FF8F8-4324-4680-91FE-F8FCA1B48633}" type="presParOf" srcId="{FDD859EE-0B2E-4A77-9B91-5B90EFDE44FA}" destId="{563FBB35-4528-41CC-985F-CA3B1FA6865A}" srcOrd="0" destOrd="0" presId="urn:microsoft.com/office/officeart/2005/8/layout/pList1"/>
    <dgm:cxn modelId="{AE41A7D1-E2B3-4B33-AA19-0C92BAB47042}" type="presParOf" srcId="{FDD859EE-0B2E-4A77-9B91-5B90EFDE44FA}" destId="{9309B110-54E7-47EA-B677-3955F4CAB13D}" srcOrd="1" destOrd="0" presId="urn:microsoft.com/office/officeart/2005/8/layout/pList1"/>
    <dgm:cxn modelId="{5D2DEE88-C363-4A0B-95CF-6B9B87CACCE5}" type="presParOf" srcId="{C6AE8749-0D6A-479B-B12F-58831C97B3AE}" destId="{D9923A41-85F9-4BCB-8B06-5AD32F5C512B}" srcOrd="5" destOrd="0" presId="urn:microsoft.com/office/officeart/2005/8/layout/pList1"/>
    <dgm:cxn modelId="{FB5C9295-564B-452A-BE00-1C08AC104B97}" type="presParOf" srcId="{C6AE8749-0D6A-479B-B12F-58831C97B3AE}" destId="{9DC8DEFF-F1F6-447E-9995-3A66B7E58868}" srcOrd="6" destOrd="0" presId="urn:microsoft.com/office/officeart/2005/8/layout/pList1"/>
    <dgm:cxn modelId="{3B564DCD-E1AE-4E38-A168-20F7B8F26908}" type="presParOf" srcId="{9DC8DEFF-F1F6-447E-9995-3A66B7E58868}" destId="{E00D1530-D99A-40CE-98E3-EDC736AE4D54}" srcOrd="0" destOrd="0" presId="urn:microsoft.com/office/officeart/2005/8/layout/pList1"/>
    <dgm:cxn modelId="{02962731-F93B-45D6-84EC-91DEA02FFCDE}" type="presParOf" srcId="{9DC8DEFF-F1F6-447E-9995-3A66B7E58868}" destId="{24604038-F6E1-46BF-BC7B-1F0836F2D303}" srcOrd="1" destOrd="0" presId="urn:microsoft.com/office/officeart/2005/8/layout/pList1"/>
    <dgm:cxn modelId="{CF1B972D-A699-4907-9DF3-8549C6DF3607}" type="presParOf" srcId="{C6AE8749-0D6A-479B-B12F-58831C97B3AE}" destId="{B8C63316-7C46-4AC2-92AD-EF76A13DD899}" srcOrd="7" destOrd="0" presId="urn:microsoft.com/office/officeart/2005/8/layout/pList1"/>
    <dgm:cxn modelId="{9F37165A-EB48-492C-B476-300D3BB47EC6}" type="presParOf" srcId="{C6AE8749-0D6A-479B-B12F-58831C97B3AE}" destId="{68CB0880-418A-499E-90FF-639EE997756E}" srcOrd="8" destOrd="0" presId="urn:microsoft.com/office/officeart/2005/8/layout/pList1"/>
    <dgm:cxn modelId="{9EED5115-40C0-4F5F-8C3E-68E254FC6E30}" type="presParOf" srcId="{68CB0880-418A-499E-90FF-639EE997756E}" destId="{29862592-28DB-40D9-BF87-FB12C0E5C5B0}" srcOrd="0" destOrd="0" presId="urn:microsoft.com/office/officeart/2005/8/layout/pList1"/>
    <dgm:cxn modelId="{8C81E50D-BCC9-436A-B6D5-0807D8F16449}" type="presParOf" srcId="{68CB0880-418A-499E-90FF-639EE997756E}" destId="{B2934112-AB22-4AF8-A559-6D0BBC885BE3}" srcOrd="1" destOrd="0" presId="urn:microsoft.com/office/officeart/2005/8/layout/pList1"/>
    <dgm:cxn modelId="{64C6EBDE-6B75-4046-9CA0-669A6EED84F8}" type="presParOf" srcId="{C6AE8749-0D6A-479B-B12F-58831C97B3AE}" destId="{3E804C6F-3173-42E1-B5D6-D6AF9156FB6C}" srcOrd="9" destOrd="0" presId="urn:microsoft.com/office/officeart/2005/8/layout/pList1"/>
    <dgm:cxn modelId="{DEF6542E-2955-4698-95CD-69510150877F}" type="presParOf" srcId="{C6AE8749-0D6A-479B-B12F-58831C97B3AE}" destId="{423DBF22-CE9D-4694-A21B-C56B3ADCDCB3}" srcOrd="10" destOrd="0" presId="urn:microsoft.com/office/officeart/2005/8/layout/pList1"/>
    <dgm:cxn modelId="{F09AC783-3BFF-4DE0-83B1-88C1EC1F722F}" type="presParOf" srcId="{423DBF22-CE9D-4694-A21B-C56B3ADCDCB3}" destId="{90B51869-87E9-478B-8977-6D34450C9795}" srcOrd="0" destOrd="0" presId="urn:microsoft.com/office/officeart/2005/8/layout/pList1"/>
    <dgm:cxn modelId="{05A8F0BF-F658-4FFB-B7E5-8803818C917C}" type="presParOf" srcId="{423DBF22-CE9D-4694-A21B-C56B3ADCDCB3}" destId="{3BA4CFB4-FCF0-47FF-95AE-1FB08B35453B}"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9A7A62-96E9-4892-B2B8-FBB6B19B731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BBF7091-8112-453E-A0AC-1D0A7448E02A}">
      <dgm:prSet phldrT="[Text]"/>
      <dgm:spPr/>
      <dgm:t>
        <a:bodyPr/>
        <a:lstStyle/>
        <a:p>
          <a:r>
            <a:rPr lang="en-US" dirty="0" err="1" smtClean="0"/>
            <a:t>Menurut</a:t>
          </a:r>
          <a:r>
            <a:rPr lang="en-US" dirty="0" smtClean="0"/>
            <a:t> </a:t>
          </a:r>
          <a:r>
            <a:rPr lang="en-US" dirty="0" err="1" smtClean="0"/>
            <a:t>cara</a:t>
          </a:r>
          <a:r>
            <a:rPr lang="en-US" dirty="0" smtClean="0"/>
            <a:t> </a:t>
          </a:r>
          <a:r>
            <a:rPr lang="en-US" dirty="0" err="1" smtClean="0"/>
            <a:t>penyampaian</a:t>
          </a:r>
          <a:endParaRPr lang="en-US" dirty="0"/>
        </a:p>
      </dgm:t>
    </dgm:pt>
    <dgm:pt modelId="{EA217B55-0C4B-47DB-8EC7-B19FEF09FFC0}" type="parTrans" cxnId="{D8885CC6-52F0-4A45-B464-8C0B3FF1C6C6}">
      <dgm:prSet/>
      <dgm:spPr/>
      <dgm:t>
        <a:bodyPr/>
        <a:lstStyle/>
        <a:p>
          <a:endParaRPr lang="en-US"/>
        </a:p>
      </dgm:t>
    </dgm:pt>
    <dgm:pt modelId="{D7B492CF-000E-4CE0-A85D-D2C1ED4D6C25}" type="sibTrans" cxnId="{D8885CC6-52F0-4A45-B464-8C0B3FF1C6C6}">
      <dgm:prSet/>
      <dgm:spPr/>
      <dgm:t>
        <a:bodyPr/>
        <a:lstStyle/>
        <a:p>
          <a:endParaRPr lang="en-US"/>
        </a:p>
      </dgm:t>
    </dgm:pt>
    <dgm:pt modelId="{5A9CF211-2CA6-4BB3-8A5D-DF80D5E61064}">
      <dgm:prSet phldrT="[Text]"/>
      <dgm:spPr/>
      <dgm:t>
        <a:bodyPr/>
        <a:lstStyle/>
        <a:p>
          <a:r>
            <a:rPr lang="en-US" dirty="0" err="1" smtClean="0"/>
            <a:t>Lisan</a:t>
          </a:r>
          <a:endParaRPr lang="en-US" dirty="0"/>
        </a:p>
      </dgm:t>
    </dgm:pt>
    <dgm:pt modelId="{4141647F-CC49-4B77-9908-4F6B589CDBCE}" type="parTrans" cxnId="{1574C3EC-AE50-4B5E-B4F0-D8E3C966224C}">
      <dgm:prSet/>
      <dgm:spPr/>
      <dgm:t>
        <a:bodyPr/>
        <a:lstStyle/>
        <a:p>
          <a:endParaRPr lang="en-US"/>
        </a:p>
      </dgm:t>
    </dgm:pt>
    <dgm:pt modelId="{A125B0C4-0002-486C-B14B-347209441F8C}" type="sibTrans" cxnId="{1574C3EC-AE50-4B5E-B4F0-D8E3C966224C}">
      <dgm:prSet/>
      <dgm:spPr/>
      <dgm:t>
        <a:bodyPr/>
        <a:lstStyle/>
        <a:p>
          <a:endParaRPr lang="en-US"/>
        </a:p>
      </dgm:t>
    </dgm:pt>
    <dgm:pt modelId="{588A68DE-823D-4272-85D7-0E5A450F08E6}">
      <dgm:prSet phldrT="[Text]"/>
      <dgm:spPr/>
      <dgm:t>
        <a:bodyPr/>
        <a:lstStyle/>
        <a:p>
          <a:r>
            <a:rPr lang="en-US" dirty="0" err="1" smtClean="0"/>
            <a:t>Tertulis</a:t>
          </a:r>
          <a:endParaRPr lang="en-US" dirty="0"/>
        </a:p>
      </dgm:t>
    </dgm:pt>
    <dgm:pt modelId="{6774EFF4-4637-417D-AF56-98A54C28497F}" type="parTrans" cxnId="{D2CC48D5-C41E-4D91-85F8-C2DCF76EA9ED}">
      <dgm:prSet/>
      <dgm:spPr/>
      <dgm:t>
        <a:bodyPr/>
        <a:lstStyle/>
        <a:p>
          <a:endParaRPr lang="en-US"/>
        </a:p>
      </dgm:t>
    </dgm:pt>
    <dgm:pt modelId="{9A804D33-6BF8-4171-9CB4-660213CC680F}" type="sibTrans" cxnId="{D2CC48D5-C41E-4D91-85F8-C2DCF76EA9ED}">
      <dgm:prSet/>
      <dgm:spPr/>
      <dgm:t>
        <a:bodyPr/>
        <a:lstStyle/>
        <a:p>
          <a:endParaRPr lang="en-US"/>
        </a:p>
      </dgm:t>
    </dgm:pt>
    <dgm:pt modelId="{1EE13FC6-B08F-4718-9E78-5CEA0375FC82}" type="pres">
      <dgm:prSet presAssocID="{089A7A62-96E9-4892-B2B8-FBB6B19B731C}" presName="hierChild1" presStyleCnt="0">
        <dgm:presLayoutVars>
          <dgm:orgChart val="1"/>
          <dgm:chPref val="1"/>
          <dgm:dir/>
          <dgm:animOne val="branch"/>
          <dgm:animLvl val="lvl"/>
          <dgm:resizeHandles/>
        </dgm:presLayoutVars>
      </dgm:prSet>
      <dgm:spPr/>
      <dgm:t>
        <a:bodyPr/>
        <a:lstStyle/>
        <a:p>
          <a:endParaRPr lang="en-US"/>
        </a:p>
      </dgm:t>
    </dgm:pt>
    <dgm:pt modelId="{AA235FE6-EC43-4B96-8F6C-0A02196BB7B1}" type="pres">
      <dgm:prSet presAssocID="{0BBF7091-8112-453E-A0AC-1D0A7448E02A}" presName="hierRoot1" presStyleCnt="0">
        <dgm:presLayoutVars>
          <dgm:hierBranch val="init"/>
        </dgm:presLayoutVars>
      </dgm:prSet>
      <dgm:spPr/>
    </dgm:pt>
    <dgm:pt modelId="{FC31EF2C-9E8E-40FE-A7B5-673649DB98C9}" type="pres">
      <dgm:prSet presAssocID="{0BBF7091-8112-453E-A0AC-1D0A7448E02A}" presName="rootComposite1" presStyleCnt="0"/>
      <dgm:spPr/>
    </dgm:pt>
    <dgm:pt modelId="{C9B75181-0978-4C50-B168-49197EB7F55E}" type="pres">
      <dgm:prSet presAssocID="{0BBF7091-8112-453E-A0AC-1D0A7448E02A}" presName="rootText1" presStyleLbl="node0" presStyleIdx="0" presStyleCnt="1">
        <dgm:presLayoutVars>
          <dgm:chPref val="3"/>
        </dgm:presLayoutVars>
      </dgm:prSet>
      <dgm:spPr/>
      <dgm:t>
        <a:bodyPr/>
        <a:lstStyle/>
        <a:p>
          <a:endParaRPr lang="en-US"/>
        </a:p>
      </dgm:t>
    </dgm:pt>
    <dgm:pt modelId="{BDAD823B-5343-4999-9E83-E365FF2FF683}" type="pres">
      <dgm:prSet presAssocID="{0BBF7091-8112-453E-A0AC-1D0A7448E02A}" presName="rootConnector1" presStyleLbl="node1" presStyleIdx="0" presStyleCnt="0"/>
      <dgm:spPr/>
      <dgm:t>
        <a:bodyPr/>
        <a:lstStyle/>
        <a:p>
          <a:endParaRPr lang="en-US"/>
        </a:p>
      </dgm:t>
    </dgm:pt>
    <dgm:pt modelId="{AC5F637A-9521-4EC6-9D56-394CA5E6EF9E}" type="pres">
      <dgm:prSet presAssocID="{0BBF7091-8112-453E-A0AC-1D0A7448E02A}" presName="hierChild2" presStyleCnt="0"/>
      <dgm:spPr/>
    </dgm:pt>
    <dgm:pt modelId="{6767910B-EAE0-4139-A1E0-EA966D926FD4}" type="pres">
      <dgm:prSet presAssocID="{4141647F-CC49-4B77-9908-4F6B589CDBCE}" presName="Name37" presStyleLbl="parChTrans1D2" presStyleIdx="0" presStyleCnt="2"/>
      <dgm:spPr/>
      <dgm:t>
        <a:bodyPr/>
        <a:lstStyle/>
        <a:p>
          <a:endParaRPr lang="en-US"/>
        </a:p>
      </dgm:t>
    </dgm:pt>
    <dgm:pt modelId="{66B7DD45-7449-461E-8247-9EBCEC1AA856}" type="pres">
      <dgm:prSet presAssocID="{5A9CF211-2CA6-4BB3-8A5D-DF80D5E61064}" presName="hierRoot2" presStyleCnt="0">
        <dgm:presLayoutVars>
          <dgm:hierBranch val="init"/>
        </dgm:presLayoutVars>
      </dgm:prSet>
      <dgm:spPr/>
    </dgm:pt>
    <dgm:pt modelId="{507612EC-86E2-4C5D-972A-BF6C1A68C2D1}" type="pres">
      <dgm:prSet presAssocID="{5A9CF211-2CA6-4BB3-8A5D-DF80D5E61064}" presName="rootComposite" presStyleCnt="0"/>
      <dgm:spPr/>
    </dgm:pt>
    <dgm:pt modelId="{68073C9F-C172-40E6-870E-DE6410060B19}" type="pres">
      <dgm:prSet presAssocID="{5A9CF211-2CA6-4BB3-8A5D-DF80D5E61064}" presName="rootText" presStyleLbl="node2" presStyleIdx="0" presStyleCnt="2">
        <dgm:presLayoutVars>
          <dgm:chPref val="3"/>
        </dgm:presLayoutVars>
      </dgm:prSet>
      <dgm:spPr/>
      <dgm:t>
        <a:bodyPr/>
        <a:lstStyle/>
        <a:p>
          <a:endParaRPr lang="en-US"/>
        </a:p>
      </dgm:t>
    </dgm:pt>
    <dgm:pt modelId="{B062FDA2-0AA3-46B9-A5D3-A690A0E57517}" type="pres">
      <dgm:prSet presAssocID="{5A9CF211-2CA6-4BB3-8A5D-DF80D5E61064}" presName="rootConnector" presStyleLbl="node2" presStyleIdx="0" presStyleCnt="2"/>
      <dgm:spPr/>
      <dgm:t>
        <a:bodyPr/>
        <a:lstStyle/>
        <a:p>
          <a:endParaRPr lang="en-US"/>
        </a:p>
      </dgm:t>
    </dgm:pt>
    <dgm:pt modelId="{01E2DE57-F96D-41B1-AFC7-A875DA350F03}" type="pres">
      <dgm:prSet presAssocID="{5A9CF211-2CA6-4BB3-8A5D-DF80D5E61064}" presName="hierChild4" presStyleCnt="0"/>
      <dgm:spPr/>
    </dgm:pt>
    <dgm:pt modelId="{9808DDE6-24AE-4B27-80C0-486018BFC95D}" type="pres">
      <dgm:prSet presAssocID="{5A9CF211-2CA6-4BB3-8A5D-DF80D5E61064}" presName="hierChild5" presStyleCnt="0"/>
      <dgm:spPr/>
    </dgm:pt>
    <dgm:pt modelId="{35DABEC6-EC59-4A36-84D6-535CE3AFF3EB}" type="pres">
      <dgm:prSet presAssocID="{6774EFF4-4637-417D-AF56-98A54C28497F}" presName="Name37" presStyleLbl="parChTrans1D2" presStyleIdx="1" presStyleCnt="2"/>
      <dgm:spPr/>
      <dgm:t>
        <a:bodyPr/>
        <a:lstStyle/>
        <a:p>
          <a:endParaRPr lang="en-US"/>
        </a:p>
      </dgm:t>
    </dgm:pt>
    <dgm:pt modelId="{B4CD1593-F060-48C8-A7D5-9DB852D671A5}" type="pres">
      <dgm:prSet presAssocID="{588A68DE-823D-4272-85D7-0E5A450F08E6}" presName="hierRoot2" presStyleCnt="0">
        <dgm:presLayoutVars>
          <dgm:hierBranch val="init"/>
        </dgm:presLayoutVars>
      </dgm:prSet>
      <dgm:spPr/>
    </dgm:pt>
    <dgm:pt modelId="{E481D3EF-50AE-4262-8377-8E4AC2E9D075}" type="pres">
      <dgm:prSet presAssocID="{588A68DE-823D-4272-85D7-0E5A450F08E6}" presName="rootComposite" presStyleCnt="0"/>
      <dgm:spPr/>
    </dgm:pt>
    <dgm:pt modelId="{65554588-07DA-44FC-A816-2EDD473F3CD7}" type="pres">
      <dgm:prSet presAssocID="{588A68DE-823D-4272-85D7-0E5A450F08E6}" presName="rootText" presStyleLbl="node2" presStyleIdx="1" presStyleCnt="2">
        <dgm:presLayoutVars>
          <dgm:chPref val="3"/>
        </dgm:presLayoutVars>
      </dgm:prSet>
      <dgm:spPr/>
      <dgm:t>
        <a:bodyPr/>
        <a:lstStyle/>
        <a:p>
          <a:endParaRPr lang="en-US"/>
        </a:p>
      </dgm:t>
    </dgm:pt>
    <dgm:pt modelId="{3236A24F-7735-4466-8BBD-F42BB81C0284}" type="pres">
      <dgm:prSet presAssocID="{588A68DE-823D-4272-85D7-0E5A450F08E6}" presName="rootConnector" presStyleLbl="node2" presStyleIdx="1" presStyleCnt="2"/>
      <dgm:spPr/>
      <dgm:t>
        <a:bodyPr/>
        <a:lstStyle/>
        <a:p>
          <a:endParaRPr lang="en-US"/>
        </a:p>
      </dgm:t>
    </dgm:pt>
    <dgm:pt modelId="{CE5B2916-04D5-48E1-AD5D-E545D6CF86AC}" type="pres">
      <dgm:prSet presAssocID="{588A68DE-823D-4272-85D7-0E5A450F08E6}" presName="hierChild4" presStyleCnt="0"/>
      <dgm:spPr/>
    </dgm:pt>
    <dgm:pt modelId="{55D34B07-0546-42A0-9F45-70BAFC5964A0}" type="pres">
      <dgm:prSet presAssocID="{588A68DE-823D-4272-85D7-0E5A450F08E6}" presName="hierChild5" presStyleCnt="0"/>
      <dgm:spPr/>
    </dgm:pt>
    <dgm:pt modelId="{4DFDE94B-EEC4-465F-B4F0-F82CAB6FB39E}" type="pres">
      <dgm:prSet presAssocID="{0BBF7091-8112-453E-A0AC-1D0A7448E02A}" presName="hierChild3" presStyleCnt="0"/>
      <dgm:spPr/>
    </dgm:pt>
  </dgm:ptLst>
  <dgm:cxnLst>
    <dgm:cxn modelId="{42A7DC2D-2369-48C6-9EDB-4101609F9A20}" type="presOf" srcId="{588A68DE-823D-4272-85D7-0E5A450F08E6}" destId="{3236A24F-7735-4466-8BBD-F42BB81C0284}" srcOrd="1" destOrd="0" presId="urn:microsoft.com/office/officeart/2005/8/layout/orgChart1"/>
    <dgm:cxn modelId="{3BD0CE63-583A-4AB4-8190-1480B20CDC41}" type="presOf" srcId="{4141647F-CC49-4B77-9908-4F6B589CDBCE}" destId="{6767910B-EAE0-4139-A1E0-EA966D926FD4}" srcOrd="0" destOrd="0" presId="urn:microsoft.com/office/officeart/2005/8/layout/orgChart1"/>
    <dgm:cxn modelId="{1574C3EC-AE50-4B5E-B4F0-D8E3C966224C}" srcId="{0BBF7091-8112-453E-A0AC-1D0A7448E02A}" destId="{5A9CF211-2CA6-4BB3-8A5D-DF80D5E61064}" srcOrd="0" destOrd="0" parTransId="{4141647F-CC49-4B77-9908-4F6B589CDBCE}" sibTransId="{A125B0C4-0002-486C-B14B-347209441F8C}"/>
    <dgm:cxn modelId="{D2CC48D5-C41E-4D91-85F8-C2DCF76EA9ED}" srcId="{0BBF7091-8112-453E-A0AC-1D0A7448E02A}" destId="{588A68DE-823D-4272-85D7-0E5A450F08E6}" srcOrd="1" destOrd="0" parTransId="{6774EFF4-4637-417D-AF56-98A54C28497F}" sibTransId="{9A804D33-6BF8-4171-9CB4-660213CC680F}"/>
    <dgm:cxn modelId="{EBDC1098-A418-456B-B01B-9035865D47E0}" type="presOf" srcId="{5A9CF211-2CA6-4BB3-8A5D-DF80D5E61064}" destId="{B062FDA2-0AA3-46B9-A5D3-A690A0E57517}" srcOrd="1" destOrd="0" presId="urn:microsoft.com/office/officeart/2005/8/layout/orgChart1"/>
    <dgm:cxn modelId="{03732282-7EB5-42A8-B0F0-8EAAD773FF4C}" type="presOf" srcId="{0BBF7091-8112-453E-A0AC-1D0A7448E02A}" destId="{BDAD823B-5343-4999-9E83-E365FF2FF683}" srcOrd="1" destOrd="0" presId="urn:microsoft.com/office/officeart/2005/8/layout/orgChart1"/>
    <dgm:cxn modelId="{1D081B6C-B364-48A4-997E-E10EDE138243}" type="presOf" srcId="{588A68DE-823D-4272-85D7-0E5A450F08E6}" destId="{65554588-07DA-44FC-A816-2EDD473F3CD7}" srcOrd="0" destOrd="0" presId="urn:microsoft.com/office/officeart/2005/8/layout/orgChart1"/>
    <dgm:cxn modelId="{D471352F-3F48-41BE-A277-CB28F1ED98CB}" type="presOf" srcId="{5A9CF211-2CA6-4BB3-8A5D-DF80D5E61064}" destId="{68073C9F-C172-40E6-870E-DE6410060B19}" srcOrd="0" destOrd="0" presId="urn:microsoft.com/office/officeart/2005/8/layout/orgChart1"/>
    <dgm:cxn modelId="{D8885CC6-52F0-4A45-B464-8C0B3FF1C6C6}" srcId="{089A7A62-96E9-4892-B2B8-FBB6B19B731C}" destId="{0BBF7091-8112-453E-A0AC-1D0A7448E02A}" srcOrd="0" destOrd="0" parTransId="{EA217B55-0C4B-47DB-8EC7-B19FEF09FFC0}" sibTransId="{D7B492CF-000E-4CE0-A85D-D2C1ED4D6C25}"/>
    <dgm:cxn modelId="{F0E8D6D0-B60B-4096-8306-56004B814E3D}" type="presOf" srcId="{0BBF7091-8112-453E-A0AC-1D0A7448E02A}" destId="{C9B75181-0978-4C50-B168-49197EB7F55E}" srcOrd="0" destOrd="0" presId="urn:microsoft.com/office/officeart/2005/8/layout/orgChart1"/>
    <dgm:cxn modelId="{3A462B36-4D10-423A-9C93-D5E1B8D6A72B}" type="presOf" srcId="{6774EFF4-4637-417D-AF56-98A54C28497F}" destId="{35DABEC6-EC59-4A36-84D6-535CE3AFF3EB}" srcOrd="0" destOrd="0" presId="urn:microsoft.com/office/officeart/2005/8/layout/orgChart1"/>
    <dgm:cxn modelId="{BCCA3B7D-81D0-4BB4-9E10-4B09895D32AB}" type="presOf" srcId="{089A7A62-96E9-4892-B2B8-FBB6B19B731C}" destId="{1EE13FC6-B08F-4718-9E78-5CEA0375FC82}" srcOrd="0" destOrd="0" presId="urn:microsoft.com/office/officeart/2005/8/layout/orgChart1"/>
    <dgm:cxn modelId="{1BD6DA62-8C92-417D-9513-D0D912E02D95}" type="presParOf" srcId="{1EE13FC6-B08F-4718-9E78-5CEA0375FC82}" destId="{AA235FE6-EC43-4B96-8F6C-0A02196BB7B1}" srcOrd="0" destOrd="0" presId="urn:microsoft.com/office/officeart/2005/8/layout/orgChart1"/>
    <dgm:cxn modelId="{3EF679D0-4248-47EF-9F59-398A7A97BE3A}" type="presParOf" srcId="{AA235FE6-EC43-4B96-8F6C-0A02196BB7B1}" destId="{FC31EF2C-9E8E-40FE-A7B5-673649DB98C9}" srcOrd="0" destOrd="0" presId="urn:microsoft.com/office/officeart/2005/8/layout/orgChart1"/>
    <dgm:cxn modelId="{3D3F6498-EDB0-41BF-A8E2-152CA89AEC84}" type="presParOf" srcId="{FC31EF2C-9E8E-40FE-A7B5-673649DB98C9}" destId="{C9B75181-0978-4C50-B168-49197EB7F55E}" srcOrd="0" destOrd="0" presId="urn:microsoft.com/office/officeart/2005/8/layout/orgChart1"/>
    <dgm:cxn modelId="{ED93AC8D-9410-4F90-A237-F18A8CCD658C}" type="presParOf" srcId="{FC31EF2C-9E8E-40FE-A7B5-673649DB98C9}" destId="{BDAD823B-5343-4999-9E83-E365FF2FF683}" srcOrd="1" destOrd="0" presId="urn:microsoft.com/office/officeart/2005/8/layout/orgChart1"/>
    <dgm:cxn modelId="{76A9E6EA-55FC-466F-907C-41C6E81EBDE9}" type="presParOf" srcId="{AA235FE6-EC43-4B96-8F6C-0A02196BB7B1}" destId="{AC5F637A-9521-4EC6-9D56-394CA5E6EF9E}" srcOrd="1" destOrd="0" presId="urn:microsoft.com/office/officeart/2005/8/layout/orgChart1"/>
    <dgm:cxn modelId="{2DF00757-D081-41E7-A23E-1702B9CDA23C}" type="presParOf" srcId="{AC5F637A-9521-4EC6-9D56-394CA5E6EF9E}" destId="{6767910B-EAE0-4139-A1E0-EA966D926FD4}" srcOrd="0" destOrd="0" presId="urn:microsoft.com/office/officeart/2005/8/layout/orgChart1"/>
    <dgm:cxn modelId="{56C812B3-4B92-4A8F-85EB-3F2127CE3B08}" type="presParOf" srcId="{AC5F637A-9521-4EC6-9D56-394CA5E6EF9E}" destId="{66B7DD45-7449-461E-8247-9EBCEC1AA856}" srcOrd="1" destOrd="0" presId="urn:microsoft.com/office/officeart/2005/8/layout/orgChart1"/>
    <dgm:cxn modelId="{97B47379-B430-40F4-AC25-0F8172FA4A27}" type="presParOf" srcId="{66B7DD45-7449-461E-8247-9EBCEC1AA856}" destId="{507612EC-86E2-4C5D-972A-BF6C1A68C2D1}" srcOrd="0" destOrd="0" presId="urn:microsoft.com/office/officeart/2005/8/layout/orgChart1"/>
    <dgm:cxn modelId="{45ED8594-CCD2-4D27-9FE7-74A2200C513E}" type="presParOf" srcId="{507612EC-86E2-4C5D-972A-BF6C1A68C2D1}" destId="{68073C9F-C172-40E6-870E-DE6410060B19}" srcOrd="0" destOrd="0" presId="urn:microsoft.com/office/officeart/2005/8/layout/orgChart1"/>
    <dgm:cxn modelId="{D21DCE58-2C2F-4DFA-A56C-EEA23D658E69}" type="presParOf" srcId="{507612EC-86E2-4C5D-972A-BF6C1A68C2D1}" destId="{B062FDA2-0AA3-46B9-A5D3-A690A0E57517}" srcOrd="1" destOrd="0" presId="urn:microsoft.com/office/officeart/2005/8/layout/orgChart1"/>
    <dgm:cxn modelId="{E341B36A-D21E-488F-8292-9F6E6BCC70AF}" type="presParOf" srcId="{66B7DD45-7449-461E-8247-9EBCEC1AA856}" destId="{01E2DE57-F96D-41B1-AFC7-A875DA350F03}" srcOrd="1" destOrd="0" presId="urn:microsoft.com/office/officeart/2005/8/layout/orgChart1"/>
    <dgm:cxn modelId="{ADED1487-6E58-424C-8CAB-CC63BF710560}" type="presParOf" srcId="{66B7DD45-7449-461E-8247-9EBCEC1AA856}" destId="{9808DDE6-24AE-4B27-80C0-486018BFC95D}" srcOrd="2" destOrd="0" presId="urn:microsoft.com/office/officeart/2005/8/layout/orgChart1"/>
    <dgm:cxn modelId="{2708A6D9-64E1-420E-A462-D70B8B675DB1}" type="presParOf" srcId="{AC5F637A-9521-4EC6-9D56-394CA5E6EF9E}" destId="{35DABEC6-EC59-4A36-84D6-535CE3AFF3EB}" srcOrd="2" destOrd="0" presId="urn:microsoft.com/office/officeart/2005/8/layout/orgChart1"/>
    <dgm:cxn modelId="{DFCEB86F-C37F-47D7-A0FD-DD9FC8416CB9}" type="presParOf" srcId="{AC5F637A-9521-4EC6-9D56-394CA5E6EF9E}" destId="{B4CD1593-F060-48C8-A7D5-9DB852D671A5}" srcOrd="3" destOrd="0" presId="urn:microsoft.com/office/officeart/2005/8/layout/orgChart1"/>
    <dgm:cxn modelId="{1AF9DFFF-D671-4D65-96BB-4D3ED3C44228}" type="presParOf" srcId="{B4CD1593-F060-48C8-A7D5-9DB852D671A5}" destId="{E481D3EF-50AE-4262-8377-8E4AC2E9D075}" srcOrd="0" destOrd="0" presId="urn:microsoft.com/office/officeart/2005/8/layout/orgChart1"/>
    <dgm:cxn modelId="{DA2D04C1-24C7-415B-8BF1-88C122C63023}" type="presParOf" srcId="{E481D3EF-50AE-4262-8377-8E4AC2E9D075}" destId="{65554588-07DA-44FC-A816-2EDD473F3CD7}" srcOrd="0" destOrd="0" presId="urn:microsoft.com/office/officeart/2005/8/layout/orgChart1"/>
    <dgm:cxn modelId="{29A5B312-7C7A-46E5-B7AB-61ED2BD3E90A}" type="presParOf" srcId="{E481D3EF-50AE-4262-8377-8E4AC2E9D075}" destId="{3236A24F-7735-4466-8BBD-F42BB81C0284}" srcOrd="1" destOrd="0" presId="urn:microsoft.com/office/officeart/2005/8/layout/orgChart1"/>
    <dgm:cxn modelId="{753EA7FB-7206-450E-BA97-5A137DA94D07}" type="presParOf" srcId="{B4CD1593-F060-48C8-A7D5-9DB852D671A5}" destId="{CE5B2916-04D5-48E1-AD5D-E545D6CF86AC}" srcOrd="1" destOrd="0" presId="urn:microsoft.com/office/officeart/2005/8/layout/orgChart1"/>
    <dgm:cxn modelId="{2BBBFCF5-9B3C-4169-8C71-B5DE7A92045D}" type="presParOf" srcId="{B4CD1593-F060-48C8-A7D5-9DB852D671A5}" destId="{55D34B07-0546-42A0-9F45-70BAFC5964A0}" srcOrd="2" destOrd="0" presId="urn:microsoft.com/office/officeart/2005/8/layout/orgChart1"/>
    <dgm:cxn modelId="{A63C8686-1EAB-4E29-B4DD-1B4FBA553F3D}" type="presParOf" srcId="{AA235FE6-EC43-4B96-8F6C-0A02196BB7B1}" destId="{4DFDE94B-EEC4-465F-B4F0-F82CAB6FB39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56982B-FC19-4433-A7D1-DCCFC6041A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5233684-8F4D-473F-9D4C-756C37C2B7A8}">
      <dgm:prSet phldrT="[Text]"/>
      <dgm:spPr/>
      <dgm:t>
        <a:bodyPr/>
        <a:lstStyle/>
        <a:p>
          <a:r>
            <a:rPr lang="en-US" dirty="0" smtClean="0"/>
            <a:t>Cara </a:t>
          </a:r>
          <a:r>
            <a:rPr lang="en-US" dirty="0" err="1" smtClean="0"/>
            <a:t>Kelangsungannya</a:t>
          </a:r>
          <a:endParaRPr lang="en-US" dirty="0"/>
        </a:p>
      </dgm:t>
    </dgm:pt>
    <dgm:pt modelId="{83024D4F-3C41-4760-A2EE-20B56BCA26BC}" type="parTrans" cxnId="{3ADE61E2-305A-466B-9555-FDB952D720C7}">
      <dgm:prSet/>
      <dgm:spPr/>
      <dgm:t>
        <a:bodyPr/>
        <a:lstStyle/>
        <a:p>
          <a:endParaRPr lang="en-US"/>
        </a:p>
      </dgm:t>
    </dgm:pt>
    <dgm:pt modelId="{F6CB0528-6E38-47BA-ABC6-92165926E568}" type="sibTrans" cxnId="{3ADE61E2-305A-466B-9555-FDB952D720C7}">
      <dgm:prSet/>
      <dgm:spPr/>
      <dgm:t>
        <a:bodyPr/>
        <a:lstStyle/>
        <a:p>
          <a:endParaRPr lang="en-US"/>
        </a:p>
      </dgm:t>
    </dgm:pt>
    <dgm:pt modelId="{C1781D5B-829B-46B4-807F-9355F688CF39}">
      <dgm:prSet phldrT="[Text]"/>
      <dgm:spPr/>
      <dgm:t>
        <a:bodyPr/>
        <a:lstStyle/>
        <a:p>
          <a:r>
            <a:rPr lang="en-US" dirty="0" err="1" smtClean="0"/>
            <a:t>Langsung</a:t>
          </a:r>
          <a:endParaRPr lang="en-US" dirty="0"/>
        </a:p>
      </dgm:t>
    </dgm:pt>
    <dgm:pt modelId="{D81C4D09-8E5B-44AF-8A8F-134DF56D0B2E}" type="parTrans" cxnId="{125699BF-9D89-4B06-89B0-899EBBBDCC1B}">
      <dgm:prSet/>
      <dgm:spPr/>
      <dgm:t>
        <a:bodyPr/>
        <a:lstStyle/>
        <a:p>
          <a:endParaRPr lang="en-US"/>
        </a:p>
      </dgm:t>
    </dgm:pt>
    <dgm:pt modelId="{D3B588E1-DB0D-4281-8BFD-A295B8467775}" type="sibTrans" cxnId="{125699BF-9D89-4B06-89B0-899EBBBDCC1B}">
      <dgm:prSet/>
      <dgm:spPr/>
      <dgm:t>
        <a:bodyPr/>
        <a:lstStyle/>
        <a:p>
          <a:endParaRPr lang="en-US"/>
        </a:p>
      </dgm:t>
    </dgm:pt>
    <dgm:pt modelId="{58A52760-3259-4EBD-8979-A180489FBC8F}">
      <dgm:prSet phldrT="[Text]"/>
      <dgm:spPr/>
      <dgm:t>
        <a:bodyPr/>
        <a:lstStyle/>
        <a:p>
          <a:r>
            <a:rPr lang="en-US" dirty="0" err="1" smtClean="0"/>
            <a:t>Tidak</a:t>
          </a:r>
          <a:r>
            <a:rPr lang="en-US" dirty="0" smtClean="0"/>
            <a:t> </a:t>
          </a:r>
          <a:r>
            <a:rPr lang="en-US" dirty="0" err="1" smtClean="0"/>
            <a:t>langsung</a:t>
          </a:r>
          <a:endParaRPr lang="en-US" dirty="0"/>
        </a:p>
      </dgm:t>
    </dgm:pt>
    <dgm:pt modelId="{581775B4-E0FD-4C32-9861-A5E02F49FD60}" type="parTrans" cxnId="{1D66A2EB-1B9E-4A96-A30A-FCF70436B6A0}">
      <dgm:prSet/>
      <dgm:spPr/>
      <dgm:t>
        <a:bodyPr/>
        <a:lstStyle/>
        <a:p>
          <a:endParaRPr lang="en-US"/>
        </a:p>
      </dgm:t>
    </dgm:pt>
    <dgm:pt modelId="{3F8F8D82-7C66-48BE-BB88-1356670D33DC}" type="sibTrans" cxnId="{1D66A2EB-1B9E-4A96-A30A-FCF70436B6A0}">
      <dgm:prSet/>
      <dgm:spPr/>
      <dgm:t>
        <a:bodyPr/>
        <a:lstStyle/>
        <a:p>
          <a:endParaRPr lang="en-US"/>
        </a:p>
      </dgm:t>
    </dgm:pt>
    <dgm:pt modelId="{A42AA9B5-C51E-4EE6-8EED-F04803F9CB24}" type="pres">
      <dgm:prSet presAssocID="{C256982B-FC19-4433-A7D1-DCCFC6041A9D}" presName="hierChild1" presStyleCnt="0">
        <dgm:presLayoutVars>
          <dgm:orgChart val="1"/>
          <dgm:chPref val="1"/>
          <dgm:dir/>
          <dgm:animOne val="branch"/>
          <dgm:animLvl val="lvl"/>
          <dgm:resizeHandles/>
        </dgm:presLayoutVars>
      </dgm:prSet>
      <dgm:spPr/>
      <dgm:t>
        <a:bodyPr/>
        <a:lstStyle/>
        <a:p>
          <a:endParaRPr lang="en-US"/>
        </a:p>
      </dgm:t>
    </dgm:pt>
    <dgm:pt modelId="{588FBBCB-41E1-4DE6-A325-45260D2A7587}" type="pres">
      <dgm:prSet presAssocID="{55233684-8F4D-473F-9D4C-756C37C2B7A8}" presName="hierRoot1" presStyleCnt="0">
        <dgm:presLayoutVars>
          <dgm:hierBranch val="init"/>
        </dgm:presLayoutVars>
      </dgm:prSet>
      <dgm:spPr/>
    </dgm:pt>
    <dgm:pt modelId="{51CED279-4299-4F00-B5ED-9C04C91894C7}" type="pres">
      <dgm:prSet presAssocID="{55233684-8F4D-473F-9D4C-756C37C2B7A8}" presName="rootComposite1" presStyleCnt="0"/>
      <dgm:spPr/>
    </dgm:pt>
    <dgm:pt modelId="{DCA45E71-65D1-47CE-A115-0DF124FEA036}" type="pres">
      <dgm:prSet presAssocID="{55233684-8F4D-473F-9D4C-756C37C2B7A8}" presName="rootText1" presStyleLbl="node0" presStyleIdx="0" presStyleCnt="1" custLinFactNeighborX="-2598">
        <dgm:presLayoutVars>
          <dgm:chPref val="3"/>
        </dgm:presLayoutVars>
      </dgm:prSet>
      <dgm:spPr/>
      <dgm:t>
        <a:bodyPr/>
        <a:lstStyle/>
        <a:p>
          <a:endParaRPr lang="en-US"/>
        </a:p>
      </dgm:t>
    </dgm:pt>
    <dgm:pt modelId="{E15985AA-CEC9-4228-B470-489E900F8FC7}" type="pres">
      <dgm:prSet presAssocID="{55233684-8F4D-473F-9D4C-756C37C2B7A8}" presName="rootConnector1" presStyleLbl="node1" presStyleIdx="0" presStyleCnt="0"/>
      <dgm:spPr/>
      <dgm:t>
        <a:bodyPr/>
        <a:lstStyle/>
        <a:p>
          <a:endParaRPr lang="en-US"/>
        </a:p>
      </dgm:t>
    </dgm:pt>
    <dgm:pt modelId="{EE511A48-0196-484C-AAD0-54AE2A4CB785}" type="pres">
      <dgm:prSet presAssocID="{55233684-8F4D-473F-9D4C-756C37C2B7A8}" presName="hierChild2" presStyleCnt="0"/>
      <dgm:spPr/>
    </dgm:pt>
    <dgm:pt modelId="{493B0BF2-388E-4AE5-903C-4CBA777882D7}" type="pres">
      <dgm:prSet presAssocID="{D81C4D09-8E5B-44AF-8A8F-134DF56D0B2E}" presName="Name37" presStyleLbl="parChTrans1D2" presStyleIdx="0" presStyleCnt="2"/>
      <dgm:spPr/>
      <dgm:t>
        <a:bodyPr/>
        <a:lstStyle/>
        <a:p>
          <a:endParaRPr lang="en-US"/>
        </a:p>
      </dgm:t>
    </dgm:pt>
    <dgm:pt modelId="{C7972C6E-F273-4402-9E39-BC0A002D8A82}" type="pres">
      <dgm:prSet presAssocID="{C1781D5B-829B-46B4-807F-9355F688CF39}" presName="hierRoot2" presStyleCnt="0">
        <dgm:presLayoutVars>
          <dgm:hierBranch val="init"/>
        </dgm:presLayoutVars>
      </dgm:prSet>
      <dgm:spPr/>
    </dgm:pt>
    <dgm:pt modelId="{B43D5575-3E7F-4BB8-B684-66F49E732CC4}" type="pres">
      <dgm:prSet presAssocID="{C1781D5B-829B-46B4-807F-9355F688CF39}" presName="rootComposite" presStyleCnt="0"/>
      <dgm:spPr/>
    </dgm:pt>
    <dgm:pt modelId="{F1519565-77E9-4C61-A68D-CF53EA72DE87}" type="pres">
      <dgm:prSet presAssocID="{C1781D5B-829B-46B4-807F-9355F688CF39}" presName="rootText" presStyleLbl="node2" presStyleIdx="0" presStyleCnt="2">
        <dgm:presLayoutVars>
          <dgm:chPref val="3"/>
        </dgm:presLayoutVars>
      </dgm:prSet>
      <dgm:spPr/>
      <dgm:t>
        <a:bodyPr/>
        <a:lstStyle/>
        <a:p>
          <a:endParaRPr lang="en-US"/>
        </a:p>
      </dgm:t>
    </dgm:pt>
    <dgm:pt modelId="{D1902127-A56B-4B0F-8931-1AE5B979D384}" type="pres">
      <dgm:prSet presAssocID="{C1781D5B-829B-46B4-807F-9355F688CF39}" presName="rootConnector" presStyleLbl="node2" presStyleIdx="0" presStyleCnt="2"/>
      <dgm:spPr/>
      <dgm:t>
        <a:bodyPr/>
        <a:lstStyle/>
        <a:p>
          <a:endParaRPr lang="en-US"/>
        </a:p>
      </dgm:t>
    </dgm:pt>
    <dgm:pt modelId="{75E695F1-8F07-466A-8323-8EC41A6614E2}" type="pres">
      <dgm:prSet presAssocID="{C1781D5B-829B-46B4-807F-9355F688CF39}" presName="hierChild4" presStyleCnt="0"/>
      <dgm:spPr/>
    </dgm:pt>
    <dgm:pt modelId="{2DAD705E-3DDF-47F6-B389-412C747D114F}" type="pres">
      <dgm:prSet presAssocID="{C1781D5B-829B-46B4-807F-9355F688CF39}" presName="hierChild5" presStyleCnt="0"/>
      <dgm:spPr/>
    </dgm:pt>
    <dgm:pt modelId="{E5518FA6-80FB-4592-B758-4A54EF414D8C}" type="pres">
      <dgm:prSet presAssocID="{581775B4-E0FD-4C32-9861-A5E02F49FD60}" presName="Name37" presStyleLbl="parChTrans1D2" presStyleIdx="1" presStyleCnt="2"/>
      <dgm:spPr/>
      <dgm:t>
        <a:bodyPr/>
        <a:lstStyle/>
        <a:p>
          <a:endParaRPr lang="en-US"/>
        </a:p>
      </dgm:t>
    </dgm:pt>
    <dgm:pt modelId="{9EA1873A-C378-4B1C-B7CA-F170805E9BCC}" type="pres">
      <dgm:prSet presAssocID="{58A52760-3259-4EBD-8979-A180489FBC8F}" presName="hierRoot2" presStyleCnt="0">
        <dgm:presLayoutVars>
          <dgm:hierBranch val="init"/>
        </dgm:presLayoutVars>
      </dgm:prSet>
      <dgm:spPr/>
    </dgm:pt>
    <dgm:pt modelId="{3B91DDDE-C015-49D7-83AE-6FBBC407534B}" type="pres">
      <dgm:prSet presAssocID="{58A52760-3259-4EBD-8979-A180489FBC8F}" presName="rootComposite" presStyleCnt="0"/>
      <dgm:spPr/>
    </dgm:pt>
    <dgm:pt modelId="{9B3BADE3-03F6-462A-9824-ECBF8BAACA6B}" type="pres">
      <dgm:prSet presAssocID="{58A52760-3259-4EBD-8979-A180489FBC8F}" presName="rootText" presStyleLbl="node2" presStyleIdx="1" presStyleCnt="2">
        <dgm:presLayoutVars>
          <dgm:chPref val="3"/>
        </dgm:presLayoutVars>
      </dgm:prSet>
      <dgm:spPr/>
      <dgm:t>
        <a:bodyPr/>
        <a:lstStyle/>
        <a:p>
          <a:endParaRPr lang="en-US"/>
        </a:p>
      </dgm:t>
    </dgm:pt>
    <dgm:pt modelId="{C69A89B3-F8D5-4FF0-AECC-2F9624B65393}" type="pres">
      <dgm:prSet presAssocID="{58A52760-3259-4EBD-8979-A180489FBC8F}" presName="rootConnector" presStyleLbl="node2" presStyleIdx="1" presStyleCnt="2"/>
      <dgm:spPr/>
      <dgm:t>
        <a:bodyPr/>
        <a:lstStyle/>
        <a:p>
          <a:endParaRPr lang="en-US"/>
        </a:p>
      </dgm:t>
    </dgm:pt>
    <dgm:pt modelId="{AE17507B-918A-4102-B526-7DAEBE2A0EE9}" type="pres">
      <dgm:prSet presAssocID="{58A52760-3259-4EBD-8979-A180489FBC8F}" presName="hierChild4" presStyleCnt="0"/>
      <dgm:spPr/>
    </dgm:pt>
    <dgm:pt modelId="{636BB83D-312A-4090-A019-0AC124C073D4}" type="pres">
      <dgm:prSet presAssocID="{58A52760-3259-4EBD-8979-A180489FBC8F}" presName="hierChild5" presStyleCnt="0"/>
      <dgm:spPr/>
    </dgm:pt>
    <dgm:pt modelId="{E4ADDA5C-D779-49B3-8098-161C4B8CEE39}" type="pres">
      <dgm:prSet presAssocID="{55233684-8F4D-473F-9D4C-756C37C2B7A8}" presName="hierChild3" presStyleCnt="0"/>
      <dgm:spPr/>
    </dgm:pt>
  </dgm:ptLst>
  <dgm:cxnLst>
    <dgm:cxn modelId="{1D66A2EB-1B9E-4A96-A30A-FCF70436B6A0}" srcId="{55233684-8F4D-473F-9D4C-756C37C2B7A8}" destId="{58A52760-3259-4EBD-8979-A180489FBC8F}" srcOrd="1" destOrd="0" parTransId="{581775B4-E0FD-4C32-9861-A5E02F49FD60}" sibTransId="{3F8F8D82-7C66-48BE-BB88-1356670D33DC}"/>
    <dgm:cxn modelId="{947D9322-E6D7-4D5C-BDA5-E5F2AA5C1AF4}" type="presOf" srcId="{D81C4D09-8E5B-44AF-8A8F-134DF56D0B2E}" destId="{493B0BF2-388E-4AE5-903C-4CBA777882D7}" srcOrd="0" destOrd="0" presId="urn:microsoft.com/office/officeart/2005/8/layout/orgChart1"/>
    <dgm:cxn modelId="{A2E56AAB-9FE0-465C-8AEA-A2129490CFC9}" type="presOf" srcId="{58A52760-3259-4EBD-8979-A180489FBC8F}" destId="{C69A89B3-F8D5-4FF0-AECC-2F9624B65393}" srcOrd="1" destOrd="0" presId="urn:microsoft.com/office/officeart/2005/8/layout/orgChart1"/>
    <dgm:cxn modelId="{731DD378-165B-4DAC-B23C-FBAD77091158}" type="presOf" srcId="{55233684-8F4D-473F-9D4C-756C37C2B7A8}" destId="{DCA45E71-65D1-47CE-A115-0DF124FEA036}" srcOrd="0" destOrd="0" presId="urn:microsoft.com/office/officeart/2005/8/layout/orgChart1"/>
    <dgm:cxn modelId="{4A0597C8-CDD4-4EF1-B3D2-77364DC804D5}" type="presOf" srcId="{C1781D5B-829B-46B4-807F-9355F688CF39}" destId="{F1519565-77E9-4C61-A68D-CF53EA72DE87}" srcOrd="0" destOrd="0" presId="urn:microsoft.com/office/officeart/2005/8/layout/orgChart1"/>
    <dgm:cxn modelId="{FF45B901-FF2C-49EB-9E97-F805FDB21BB9}" type="presOf" srcId="{58A52760-3259-4EBD-8979-A180489FBC8F}" destId="{9B3BADE3-03F6-462A-9824-ECBF8BAACA6B}" srcOrd="0" destOrd="0" presId="urn:microsoft.com/office/officeart/2005/8/layout/orgChart1"/>
    <dgm:cxn modelId="{ACE35913-C6FB-49E1-ADF3-D3DC2587D3A3}" type="presOf" srcId="{C256982B-FC19-4433-A7D1-DCCFC6041A9D}" destId="{A42AA9B5-C51E-4EE6-8EED-F04803F9CB24}" srcOrd="0" destOrd="0" presId="urn:microsoft.com/office/officeart/2005/8/layout/orgChart1"/>
    <dgm:cxn modelId="{51C1594D-C86F-464D-A1DF-DE594B570ECB}" type="presOf" srcId="{C1781D5B-829B-46B4-807F-9355F688CF39}" destId="{D1902127-A56B-4B0F-8931-1AE5B979D384}" srcOrd="1" destOrd="0" presId="urn:microsoft.com/office/officeart/2005/8/layout/orgChart1"/>
    <dgm:cxn modelId="{8622A42A-0ACC-4128-92A0-430CA7B81667}" type="presOf" srcId="{55233684-8F4D-473F-9D4C-756C37C2B7A8}" destId="{E15985AA-CEC9-4228-B470-489E900F8FC7}" srcOrd="1" destOrd="0" presId="urn:microsoft.com/office/officeart/2005/8/layout/orgChart1"/>
    <dgm:cxn modelId="{3ADE61E2-305A-466B-9555-FDB952D720C7}" srcId="{C256982B-FC19-4433-A7D1-DCCFC6041A9D}" destId="{55233684-8F4D-473F-9D4C-756C37C2B7A8}" srcOrd="0" destOrd="0" parTransId="{83024D4F-3C41-4760-A2EE-20B56BCA26BC}" sibTransId="{F6CB0528-6E38-47BA-ABC6-92165926E568}"/>
    <dgm:cxn modelId="{A362B00C-FA11-4F3D-9C9F-5E3F8FCE7EE0}" type="presOf" srcId="{581775B4-E0FD-4C32-9861-A5E02F49FD60}" destId="{E5518FA6-80FB-4592-B758-4A54EF414D8C}" srcOrd="0" destOrd="0" presId="urn:microsoft.com/office/officeart/2005/8/layout/orgChart1"/>
    <dgm:cxn modelId="{125699BF-9D89-4B06-89B0-899EBBBDCC1B}" srcId="{55233684-8F4D-473F-9D4C-756C37C2B7A8}" destId="{C1781D5B-829B-46B4-807F-9355F688CF39}" srcOrd="0" destOrd="0" parTransId="{D81C4D09-8E5B-44AF-8A8F-134DF56D0B2E}" sibTransId="{D3B588E1-DB0D-4281-8BFD-A295B8467775}"/>
    <dgm:cxn modelId="{490F0658-9C8B-49B5-9FBC-F4198FCD054D}" type="presParOf" srcId="{A42AA9B5-C51E-4EE6-8EED-F04803F9CB24}" destId="{588FBBCB-41E1-4DE6-A325-45260D2A7587}" srcOrd="0" destOrd="0" presId="urn:microsoft.com/office/officeart/2005/8/layout/orgChart1"/>
    <dgm:cxn modelId="{4B1D8625-003E-406F-B386-1CCC48BA2312}" type="presParOf" srcId="{588FBBCB-41E1-4DE6-A325-45260D2A7587}" destId="{51CED279-4299-4F00-B5ED-9C04C91894C7}" srcOrd="0" destOrd="0" presId="urn:microsoft.com/office/officeart/2005/8/layout/orgChart1"/>
    <dgm:cxn modelId="{76FFE1AC-E242-46D3-B6BD-2674821ED6F6}" type="presParOf" srcId="{51CED279-4299-4F00-B5ED-9C04C91894C7}" destId="{DCA45E71-65D1-47CE-A115-0DF124FEA036}" srcOrd="0" destOrd="0" presId="urn:microsoft.com/office/officeart/2005/8/layout/orgChart1"/>
    <dgm:cxn modelId="{15F63E76-3B29-4679-B1AB-8E9CEBF7EEDB}" type="presParOf" srcId="{51CED279-4299-4F00-B5ED-9C04C91894C7}" destId="{E15985AA-CEC9-4228-B470-489E900F8FC7}" srcOrd="1" destOrd="0" presId="urn:microsoft.com/office/officeart/2005/8/layout/orgChart1"/>
    <dgm:cxn modelId="{D447B965-CF21-49B4-B96F-2C1C731818AF}" type="presParOf" srcId="{588FBBCB-41E1-4DE6-A325-45260D2A7587}" destId="{EE511A48-0196-484C-AAD0-54AE2A4CB785}" srcOrd="1" destOrd="0" presId="urn:microsoft.com/office/officeart/2005/8/layout/orgChart1"/>
    <dgm:cxn modelId="{24583159-8231-4718-977C-8F1010C535D0}" type="presParOf" srcId="{EE511A48-0196-484C-AAD0-54AE2A4CB785}" destId="{493B0BF2-388E-4AE5-903C-4CBA777882D7}" srcOrd="0" destOrd="0" presId="urn:microsoft.com/office/officeart/2005/8/layout/orgChart1"/>
    <dgm:cxn modelId="{41AB8531-44A6-49C1-A1AF-72EAA2D4AEEA}" type="presParOf" srcId="{EE511A48-0196-484C-AAD0-54AE2A4CB785}" destId="{C7972C6E-F273-4402-9E39-BC0A002D8A82}" srcOrd="1" destOrd="0" presId="urn:microsoft.com/office/officeart/2005/8/layout/orgChart1"/>
    <dgm:cxn modelId="{F3E6DAA1-FB33-42DD-B545-5AD846617273}" type="presParOf" srcId="{C7972C6E-F273-4402-9E39-BC0A002D8A82}" destId="{B43D5575-3E7F-4BB8-B684-66F49E732CC4}" srcOrd="0" destOrd="0" presId="urn:microsoft.com/office/officeart/2005/8/layout/orgChart1"/>
    <dgm:cxn modelId="{C97BEE26-B32D-45AA-9DDC-A30E0357A51B}" type="presParOf" srcId="{B43D5575-3E7F-4BB8-B684-66F49E732CC4}" destId="{F1519565-77E9-4C61-A68D-CF53EA72DE87}" srcOrd="0" destOrd="0" presId="urn:microsoft.com/office/officeart/2005/8/layout/orgChart1"/>
    <dgm:cxn modelId="{F17492E2-6C29-4EA5-99B9-7D2F8A8C2835}" type="presParOf" srcId="{B43D5575-3E7F-4BB8-B684-66F49E732CC4}" destId="{D1902127-A56B-4B0F-8931-1AE5B979D384}" srcOrd="1" destOrd="0" presId="urn:microsoft.com/office/officeart/2005/8/layout/orgChart1"/>
    <dgm:cxn modelId="{6EEA0850-F78D-4468-9DD7-03C85CF5ECF2}" type="presParOf" srcId="{C7972C6E-F273-4402-9E39-BC0A002D8A82}" destId="{75E695F1-8F07-466A-8323-8EC41A6614E2}" srcOrd="1" destOrd="0" presId="urn:microsoft.com/office/officeart/2005/8/layout/orgChart1"/>
    <dgm:cxn modelId="{BC0E9E61-6045-4D20-A4D6-8113EE077CAC}" type="presParOf" srcId="{C7972C6E-F273-4402-9E39-BC0A002D8A82}" destId="{2DAD705E-3DDF-47F6-B389-412C747D114F}" srcOrd="2" destOrd="0" presId="urn:microsoft.com/office/officeart/2005/8/layout/orgChart1"/>
    <dgm:cxn modelId="{76FA169A-2DC1-4419-9038-0C0FD627FE91}" type="presParOf" srcId="{EE511A48-0196-484C-AAD0-54AE2A4CB785}" destId="{E5518FA6-80FB-4592-B758-4A54EF414D8C}" srcOrd="2" destOrd="0" presId="urn:microsoft.com/office/officeart/2005/8/layout/orgChart1"/>
    <dgm:cxn modelId="{EBB1A86E-64AD-41B8-8551-536252C0EAB4}" type="presParOf" srcId="{EE511A48-0196-484C-AAD0-54AE2A4CB785}" destId="{9EA1873A-C378-4B1C-B7CA-F170805E9BCC}" srcOrd="3" destOrd="0" presId="urn:microsoft.com/office/officeart/2005/8/layout/orgChart1"/>
    <dgm:cxn modelId="{B01A92BD-F630-4213-82FB-D005A1284889}" type="presParOf" srcId="{9EA1873A-C378-4B1C-B7CA-F170805E9BCC}" destId="{3B91DDDE-C015-49D7-83AE-6FBBC407534B}" srcOrd="0" destOrd="0" presId="urn:microsoft.com/office/officeart/2005/8/layout/orgChart1"/>
    <dgm:cxn modelId="{F2EABB56-C055-481E-B957-BA3D9BB7094E}" type="presParOf" srcId="{3B91DDDE-C015-49D7-83AE-6FBBC407534B}" destId="{9B3BADE3-03F6-462A-9824-ECBF8BAACA6B}" srcOrd="0" destOrd="0" presId="urn:microsoft.com/office/officeart/2005/8/layout/orgChart1"/>
    <dgm:cxn modelId="{CB5184EA-0F04-46A5-BDC1-4F22B9CC0CB3}" type="presParOf" srcId="{3B91DDDE-C015-49D7-83AE-6FBBC407534B}" destId="{C69A89B3-F8D5-4FF0-AECC-2F9624B65393}" srcOrd="1" destOrd="0" presId="urn:microsoft.com/office/officeart/2005/8/layout/orgChart1"/>
    <dgm:cxn modelId="{E9329F40-A816-40FF-AA86-201101771145}" type="presParOf" srcId="{9EA1873A-C378-4B1C-B7CA-F170805E9BCC}" destId="{AE17507B-918A-4102-B526-7DAEBE2A0EE9}" srcOrd="1" destOrd="0" presId="urn:microsoft.com/office/officeart/2005/8/layout/orgChart1"/>
    <dgm:cxn modelId="{2FB139B6-65BB-4BAE-8079-7000341B7A62}" type="presParOf" srcId="{9EA1873A-C378-4B1C-B7CA-F170805E9BCC}" destId="{636BB83D-312A-4090-A019-0AC124C073D4}" srcOrd="2" destOrd="0" presId="urn:microsoft.com/office/officeart/2005/8/layout/orgChart1"/>
    <dgm:cxn modelId="{3A7F9CA9-D28C-44E4-8B7A-A9B756ACF8F1}" type="presParOf" srcId="{588FBBCB-41E1-4DE6-A325-45260D2A7587}" destId="{E4ADDA5C-D779-49B3-8098-161C4B8CEE39}"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5B7770-F2AE-4F50-BA79-37264685C55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915C22E-5810-4C72-8F80-D3BFBD4F4BE2}">
      <dgm:prSet phldrT="[Text]"/>
      <dgm:spPr/>
      <dgm:t>
        <a:bodyPr/>
        <a:lstStyle/>
        <a:p>
          <a:r>
            <a:rPr lang="en-US" dirty="0" err="1" smtClean="0"/>
            <a:t>Menurut</a:t>
          </a:r>
          <a:r>
            <a:rPr lang="en-US" dirty="0" smtClean="0"/>
            <a:t> </a:t>
          </a:r>
          <a:r>
            <a:rPr lang="en-US" dirty="0" err="1" smtClean="0"/>
            <a:t>perilaku</a:t>
          </a:r>
          <a:endParaRPr lang="en-US" dirty="0"/>
        </a:p>
      </dgm:t>
    </dgm:pt>
    <dgm:pt modelId="{C8B84EA9-37A7-417A-A3EB-F07CAEC67038}" type="parTrans" cxnId="{4D915278-2CD4-4C3C-A15E-4C946876D863}">
      <dgm:prSet/>
      <dgm:spPr/>
      <dgm:t>
        <a:bodyPr/>
        <a:lstStyle/>
        <a:p>
          <a:endParaRPr lang="en-US"/>
        </a:p>
      </dgm:t>
    </dgm:pt>
    <dgm:pt modelId="{1D2249C4-30DB-447D-B139-64E890984F49}" type="sibTrans" cxnId="{4D915278-2CD4-4C3C-A15E-4C946876D863}">
      <dgm:prSet/>
      <dgm:spPr/>
      <dgm:t>
        <a:bodyPr/>
        <a:lstStyle/>
        <a:p>
          <a:endParaRPr lang="en-US"/>
        </a:p>
      </dgm:t>
    </dgm:pt>
    <dgm:pt modelId="{94AF1AC1-A3CB-4049-8DA7-1360850D2411}" type="asst">
      <dgm:prSet phldrT="[Text]"/>
      <dgm:spPr/>
      <dgm:t>
        <a:bodyPr/>
        <a:lstStyle/>
        <a:p>
          <a:r>
            <a:rPr lang="en-US" dirty="0" smtClean="0"/>
            <a:t>Formal</a:t>
          </a:r>
          <a:endParaRPr lang="en-US" dirty="0"/>
        </a:p>
      </dgm:t>
    </dgm:pt>
    <dgm:pt modelId="{96DDB636-F09E-4606-A69F-050299D61EC8}" type="parTrans" cxnId="{5D50E18E-8BE9-4C26-A87B-F8BE0126338A}">
      <dgm:prSet/>
      <dgm:spPr/>
      <dgm:t>
        <a:bodyPr/>
        <a:lstStyle/>
        <a:p>
          <a:endParaRPr lang="en-US"/>
        </a:p>
      </dgm:t>
    </dgm:pt>
    <dgm:pt modelId="{2729AFFE-B9A7-4AA0-961E-23D1727C0CCD}" type="sibTrans" cxnId="{5D50E18E-8BE9-4C26-A87B-F8BE0126338A}">
      <dgm:prSet/>
      <dgm:spPr/>
      <dgm:t>
        <a:bodyPr/>
        <a:lstStyle/>
        <a:p>
          <a:endParaRPr lang="en-US"/>
        </a:p>
      </dgm:t>
    </dgm:pt>
    <dgm:pt modelId="{8711AB86-CCA8-47F3-8D2D-FFB1126A5E76}" type="asst">
      <dgm:prSet phldrT="[Text]"/>
      <dgm:spPr/>
      <dgm:t>
        <a:bodyPr/>
        <a:lstStyle/>
        <a:p>
          <a:r>
            <a:rPr lang="en-US" dirty="0" smtClean="0"/>
            <a:t>Informal</a:t>
          </a:r>
          <a:endParaRPr lang="en-US" dirty="0"/>
        </a:p>
      </dgm:t>
    </dgm:pt>
    <dgm:pt modelId="{C57319DD-7B48-4B9E-8701-A429A2917D41}" type="parTrans" cxnId="{F5D3AA45-F011-4FFD-8656-289D37044446}">
      <dgm:prSet/>
      <dgm:spPr/>
      <dgm:t>
        <a:bodyPr/>
        <a:lstStyle/>
        <a:p>
          <a:endParaRPr lang="en-US"/>
        </a:p>
      </dgm:t>
    </dgm:pt>
    <dgm:pt modelId="{4F2667B8-C71D-49AD-AE86-CC273858E58E}" type="sibTrans" cxnId="{F5D3AA45-F011-4FFD-8656-289D37044446}">
      <dgm:prSet/>
      <dgm:spPr/>
      <dgm:t>
        <a:bodyPr/>
        <a:lstStyle/>
        <a:p>
          <a:endParaRPr lang="en-US"/>
        </a:p>
      </dgm:t>
    </dgm:pt>
    <dgm:pt modelId="{379B598A-A517-4795-9862-5EB4A15AA51C}" type="pres">
      <dgm:prSet presAssocID="{685B7770-F2AE-4F50-BA79-37264685C55D}" presName="hierChild1" presStyleCnt="0">
        <dgm:presLayoutVars>
          <dgm:orgChart val="1"/>
          <dgm:chPref val="1"/>
          <dgm:dir/>
          <dgm:animOne val="branch"/>
          <dgm:animLvl val="lvl"/>
          <dgm:resizeHandles/>
        </dgm:presLayoutVars>
      </dgm:prSet>
      <dgm:spPr/>
      <dgm:t>
        <a:bodyPr/>
        <a:lstStyle/>
        <a:p>
          <a:endParaRPr lang="en-US"/>
        </a:p>
      </dgm:t>
    </dgm:pt>
    <dgm:pt modelId="{F1302300-18A6-41CF-89B1-660B029C3DB1}" type="pres">
      <dgm:prSet presAssocID="{B915C22E-5810-4C72-8F80-D3BFBD4F4BE2}" presName="hierRoot1" presStyleCnt="0">
        <dgm:presLayoutVars>
          <dgm:hierBranch val="init"/>
        </dgm:presLayoutVars>
      </dgm:prSet>
      <dgm:spPr/>
    </dgm:pt>
    <dgm:pt modelId="{6CAF74C2-9A7B-4F1F-9482-AA8D2AD6855A}" type="pres">
      <dgm:prSet presAssocID="{B915C22E-5810-4C72-8F80-D3BFBD4F4BE2}" presName="rootComposite1" presStyleCnt="0"/>
      <dgm:spPr/>
    </dgm:pt>
    <dgm:pt modelId="{BD4A2F9E-945F-4F6F-BAAC-ECDD8AA961E0}" type="pres">
      <dgm:prSet presAssocID="{B915C22E-5810-4C72-8F80-D3BFBD4F4BE2}" presName="rootText1" presStyleLbl="node0" presStyleIdx="0" presStyleCnt="1">
        <dgm:presLayoutVars>
          <dgm:chPref val="3"/>
        </dgm:presLayoutVars>
      </dgm:prSet>
      <dgm:spPr/>
      <dgm:t>
        <a:bodyPr/>
        <a:lstStyle/>
        <a:p>
          <a:endParaRPr lang="en-US"/>
        </a:p>
      </dgm:t>
    </dgm:pt>
    <dgm:pt modelId="{8FFF515D-6C20-48D2-8C2A-0B5776BC773E}" type="pres">
      <dgm:prSet presAssocID="{B915C22E-5810-4C72-8F80-D3BFBD4F4BE2}" presName="rootConnector1" presStyleLbl="node1" presStyleIdx="0" presStyleCnt="0"/>
      <dgm:spPr/>
      <dgm:t>
        <a:bodyPr/>
        <a:lstStyle/>
        <a:p>
          <a:endParaRPr lang="en-US"/>
        </a:p>
      </dgm:t>
    </dgm:pt>
    <dgm:pt modelId="{F4954F56-49DB-42D5-8211-B767DEEABA2F}" type="pres">
      <dgm:prSet presAssocID="{B915C22E-5810-4C72-8F80-D3BFBD4F4BE2}" presName="hierChild2" presStyleCnt="0"/>
      <dgm:spPr/>
    </dgm:pt>
    <dgm:pt modelId="{CE40B254-6C3A-427E-9AFD-A6FB4959D505}" type="pres">
      <dgm:prSet presAssocID="{B915C22E-5810-4C72-8F80-D3BFBD4F4BE2}" presName="hierChild3" presStyleCnt="0"/>
      <dgm:spPr/>
    </dgm:pt>
    <dgm:pt modelId="{518F3D14-343B-4FDB-9BB0-194E96F97B1D}" type="pres">
      <dgm:prSet presAssocID="{96DDB636-F09E-4606-A69F-050299D61EC8}" presName="Name111" presStyleLbl="parChTrans1D2" presStyleIdx="0" presStyleCnt="2"/>
      <dgm:spPr/>
      <dgm:t>
        <a:bodyPr/>
        <a:lstStyle/>
        <a:p>
          <a:endParaRPr lang="en-US"/>
        </a:p>
      </dgm:t>
    </dgm:pt>
    <dgm:pt modelId="{30269424-98A1-4857-9303-EE03DA914374}" type="pres">
      <dgm:prSet presAssocID="{94AF1AC1-A3CB-4049-8DA7-1360850D2411}" presName="hierRoot3" presStyleCnt="0">
        <dgm:presLayoutVars>
          <dgm:hierBranch val="init"/>
        </dgm:presLayoutVars>
      </dgm:prSet>
      <dgm:spPr/>
    </dgm:pt>
    <dgm:pt modelId="{C2B79F5A-AD42-49BE-89E9-6AA20E6300EB}" type="pres">
      <dgm:prSet presAssocID="{94AF1AC1-A3CB-4049-8DA7-1360850D2411}" presName="rootComposite3" presStyleCnt="0"/>
      <dgm:spPr/>
    </dgm:pt>
    <dgm:pt modelId="{17D18235-AD4D-4A28-AB4E-E7DD122CB0F7}" type="pres">
      <dgm:prSet presAssocID="{94AF1AC1-A3CB-4049-8DA7-1360850D2411}" presName="rootText3" presStyleLbl="asst1" presStyleIdx="0" presStyleCnt="2">
        <dgm:presLayoutVars>
          <dgm:chPref val="3"/>
        </dgm:presLayoutVars>
      </dgm:prSet>
      <dgm:spPr/>
      <dgm:t>
        <a:bodyPr/>
        <a:lstStyle/>
        <a:p>
          <a:endParaRPr lang="en-US"/>
        </a:p>
      </dgm:t>
    </dgm:pt>
    <dgm:pt modelId="{8C3518F2-B7E6-4869-AED4-2740373E89BD}" type="pres">
      <dgm:prSet presAssocID="{94AF1AC1-A3CB-4049-8DA7-1360850D2411}" presName="rootConnector3" presStyleLbl="asst1" presStyleIdx="0" presStyleCnt="2"/>
      <dgm:spPr/>
      <dgm:t>
        <a:bodyPr/>
        <a:lstStyle/>
        <a:p>
          <a:endParaRPr lang="en-US"/>
        </a:p>
      </dgm:t>
    </dgm:pt>
    <dgm:pt modelId="{89474EBF-C212-4729-93AC-AD721C1CF35B}" type="pres">
      <dgm:prSet presAssocID="{94AF1AC1-A3CB-4049-8DA7-1360850D2411}" presName="hierChild6" presStyleCnt="0"/>
      <dgm:spPr/>
    </dgm:pt>
    <dgm:pt modelId="{C4D42F60-24E1-4599-83EF-B400E54E9390}" type="pres">
      <dgm:prSet presAssocID="{94AF1AC1-A3CB-4049-8DA7-1360850D2411}" presName="hierChild7" presStyleCnt="0"/>
      <dgm:spPr/>
    </dgm:pt>
    <dgm:pt modelId="{16D9F061-170C-4AEC-BF83-7E6462AA5C5A}" type="pres">
      <dgm:prSet presAssocID="{C57319DD-7B48-4B9E-8701-A429A2917D41}" presName="Name111" presStyleLbl="parChTrans1D2" presStyleIdx="1" presStyleCnt="2"/>
      <dgm:spPr/>
      <dgm:t>
        <a:bodyPr/>
        <a:lstStyle/>
        <a:p>
          <a:endParaRPr lang="en-US"/>
        </a:p>
      </dgm:t>
    </dgm:pt>
    <dgm:pt modelId="{6A3BD573-6CAD-4FF4-882E-E382D30AE39B}" type="pres">
      <dgm:prSet presAssocID="{8711AB86-CCA8-47F3-8D2D-FFB1126A5E76}" presName="hierRoot3" presStyleCnt="0">
        <dgm:presLayoutVars>
          <dgm:hierBranch val="init"/>
        </dgm:presLayoutVars>
      </dgm:prSet>
      <dgm:spPr/>
    </dgm:pt>
    <dgm:pt modelId="{099D8367-6A68-49BB-BC38-9DAD1C439B18}" type="pres">
      <dgm:prSet presAssocID="{8711AB86-CCA8-47F3-8D2D-FFB1126A5E76}" presName="rootComposite3" presStyleCnt="0"/>
      <dgm:spPr/>
    </dgm:pt>
    <dgm:pt modelId="{9CA7E62C-BBAD-471B-8899-AD13739BFD16}" type="pres">
      <dgm:prSet presAssocID="{8711AB86-CCA8-47F3-8D2D-FFB1126A5E76}" presName="rootText3" presStyleLbl="asst1" presStyleIdx="1" presStyleCnt="2">
        <dgm:presLayoutVars>
          <dgm:chPref val="3"/>
        </dgm:presLayoutVars>
      </dgm:prSet>
      <dgm:spPr/>
      <dgm:t>
        <a:bodyPr/>
        <a:lstStyle/>
        <a:p>
          <a:endParaRPr lang="en-US"/>
        </a:p>
      </dgm:t>
    </dgm:pt>
    <dgm:pt modelId="{C6778EB7-C58B-4B01-9DC2-E57235FA792D}" type="pres">
      <dgm:prSet presAssocID="{8711AB86-CCA8-47F3-8D2D-FFB1126A5E76}" presName="rootConnector3" presStyleLbl="asst1" presStyleIdx="1" presStyleCnt="2"/>
      <dgm:spPr/>
      <dgm:t>
        <a:bodyPr/>
        <a:lstStyle/>
        <a:p>
          <a:endParaRPr lang="en-US"/>
        </a:p>
      </dgm:t>
    </dgm:pt>
    <dgm:pt modelId="{9BF99B3E-986A-4069-8C03-FEEBE8375845}" type="pres">
      <dgm:prSet presAssocID="{8711AB86-CCA8-47F3-8D2D-FFB1126A5E76}" presName="hierChild6" presStyleCnt="0"/>
      <dgm:spPr/>
    </dgm:pt>
    <dgm:pt modelId="{D14A2795-8572-412B-B373-DFDA5EE51861}" type="pres">
      <dgm:prSet presAssocID="{8711AB86-CCA8-47F3-8D2D-FFB1126A5E76}" presName="hierChild7" presStyleCnt="0"/>
      <dgm:spPr/>
    </dgm:pt>
  </dgm:ptLst>
  <dgm:cxnLst>
    <dgm:cxn modelId="{C80FC7DB-86D8-4CFA-AE15-F02B487E38E2}" type="presOf" srcId="{94AF1AC1-A3CB-4049-8DA7-1360850D2411}" destId="{17D18235-AD4D-4A28-AB4E-E7DD122CB0F7}" srcOrd="0" destOrd="0" presId="urn:microsoft.com/office/officeart/2005/8/layout/orgChart1"/>
    <dgm:cxn modelId="{4D915278-2CD4-4C3C-A15E-4C946876D863}" srcId="{685B7770-F2AE-4F50-BA79-37264685C55D}" destId="{B915C22E-5810-4C72-8F80-D3BFBD4F4BE2}" srcOrd="0" destOrd="0" parTransId="{C8B84EA9-37A7-417A-A3EB-F07CAEC67038}" sibTransId="{1D2249C4-30DB-447D-B139-64E890984F49}"/>
    <dgm:cxn modelId="{58A6682D-AF52-4621-B2A6-765B6DB52A7A}" type="presOf" srcId="{C57319DD-7B48-4B9E-8701-A429A2917D41}" destId="{16D9F061-170C-4AEC-BF83-7E6462AA5C5A}" srcOrd="0" destOrd="0" presId="urn:microsoft.com/office/officeart/2005/8/layout/orgChart1"/>
    <dgm:cxn modelId="{649B17F3-DD25-4D59-AB94-9B605AC638D4}" type="presOf" srcId="{B915C22E-5810-4C72-8F80-D3BFBD4F4BE2}" destId="{BD4A2F9E-945F-4F6F-BAAC-ECDD8AA961E0}" srcOrd="0" destOrd="0" presId="urn:microsoft.com/office/officeart/2005/8/layout/orgChart1"/>
    <dgm:cxn modelId="{B8498909-E92B-4BF2-8A30-224746AE5D9B}" type="presOf" srcId="{685B7770-F2AE-4F50-BA79-37264685C55D}" destId="{379B598A-A517-4795-9862-5EB4A15AA51C}" srcOrd="0" destOrd="0" presId="urn:microsoft.com/office/officeart/2005/8/layout/orgChart1"/>
    <dgm:cxn modelId="{94534699-D7EF-4BB4-A155-89F1348CFD7F}" type="presOf" srcId="{94AF1AC1-A3CB-4049-8DA7-1360850D2411}" destId="{8C3518F2-B7E6-4869-AED4-2740373E89BD}" srcOrd="1" destOrd="0" presId="urn:microsoft.com/office/officeart/2005/8/layout/orgChart1"/>
    <dgm:cxn modelId="{E3EEFC3F-81EE-4E0B-BCE5-2344C4567338}" type="presOf" srcId="{B915C22E-5810-4C72-8F80-D3BFBD4F4BE2}" destId="{8FFF515D-6C20-48D2-8C2A-0B5776BC773E}" srcOrd="1" destOrd="0" presId="urn:microsoft.com/office/officeart/2005/8/layout/orgChart1"/>
    <dgm:cxn modelId="{F5D3AA45-F011-4FFD-8656-289D37044446}" srcId="{B915C22E-5810-4C72-8F80-D3BFBD4F4BE2}" destId="{8711AB86-CCA8-47F3-8D2D-FFB1126A5E76}" srcOrd="1" destOrd="0" parTransId="{C57319DD-7B48-4B9E-8701-A429A2917D41}" sibTransId="{4F2667B8-C71D-49AD-AE86-CC273858E58E}"/>
    <dgm:cxn modelId="{6B92476B-E8C6-4172-98B1-ED64BC8C6921}" type="presOf" srcId="{8711AB86-CCA8-47F3-8D2D-FFB1126A5E76}" destId="{9CA7E62C-BBAD-471B-8899-AD13739BFD16}" srcOrd="0" destOrd="0" presId="urn:microsoft.com/office/officeart/2005/8/layout/orgChart1"/>
    <dgm:cxn modelId="{46662182-9D51-4136-920C-D027F2FD944A}" type="presOf" srcId="{8711AB86-CCA8-47F3-8D2D-FFB1126A5E76}" destId="{C6778EB7-C58B-4B01-9DC2-E57235FA792D}" srcOrd="1" destOrd="0" presId="urn:microsoft.com/office/officeart/2005/8/layout/orgChart1"/>
    <dgm:cxn modelId="{06CB09F1-BE21-4A58-AC6E-E3A7E1D2E5D5}" type="presOf" srcId="{96DDB636-F09E-4606-A69F-050299D61EC8}" destId="{518F3D14-343B-4FDB-9BB0-194E96F97B1D}" srcOrd="0" destOrd="0" presId="urn:microsoft.com/office/officeart/2005/8/layout/orgChart1"/>
    <dgm:cxn modelId="{5D50E18E-8BE9-4C26-A87B-F8BE0126338A}" srcId="{B915C22E-5810-4C72-8F80-D3BFBD4F4BE2}" destId="{94AF1AC1-A3CB-4049-8DA7-1360850D2411}" srcOrd="0" destOrd="0" parTransId="{96DDB636-F09E-4606-A69F-050299D61EC8}" sibTransId="{2729AFFE-B9A7-4AA0-961E-23D1727C0CCD}"/>
    <dgm:cxn modelId="{B631A3D0-E2B6-4C07-9D2F-6F21A4622C6A}" type="presParOf" srcId="{379B598A-A517-4795-9862-5EB4A15AA51C}" destId="{F1302300-18A6-41CF-89B1-660B029C3DB1}" srcOrd="0" destOrd="0" presId="urn:microsoft.com/office/officeart/2005/8/layout/orgChart1"/>
    <dgm:cxn modelId="{9BA139A1-106E-435F-9E59-4B010D0D00D5}" type="presParOf" srcId="{F1302300-18A6-41CF-89B1-660B029C3DB1}" destId="{6CAF74C2-9A7B-4F1F-9482-AA8D2AD6855A}" srcOrd="0" destOrd="0" presId="urn:microsoft.com/office/officeart/2005/8/layout/orgChart1"/>
    <dgm:cxn modelId="{AAE26AA1-74DA-42CA-91FD-9388E5734B45}" type="presParOf" srcId="{6CAF74C2-9A7B-4F1F-9482-AA8D2AD6855A}" destId="{BD4A2F9E-945F-4F6F-BAAC-ECDD8AA961E0}" srcOrd="0" destOrd="0" presId="urn:microsoft.com/office/officeart/2005/8/layout/orgChart1"/>
    <dgm:cxn modelId="{DC0D4FD7-1ACC-4145-BF4B-78EE049317F3}" type="presParOf" srcId="{6CAF74C2-9A7B-4F1F-9482-AA8D2AD6855A}" destId="{8FFF515D-6C20-48D2-8C2A-0B5776BC773E}" srcOrd="1" destOrd="0" presId="urn:microsoft.com/office/officeart/2005/8/layout/orgChart1"/>
    <dgm:cxn modelId="{70CF4915-576A-4985-9637-94CA92D823C0}" type="presParOf" srcId="{F1302300-18A6-41CF-89B1-660B029C3DB1}" destId="{F4954F56-49DB-42D5-8211-B767DEEABA2F}" srcOrd="1" destOrd="0" presId="urn:microsoft.com/office/officeart/2005/8/layout/orgChart1"/>
    <dgm:cxn modelId="{7241D75C-F032-4D6A-919A-8FE382CB248A}" type="presParOf" srcId="{F1302300-18A6-41CF-89B1-660B029C3DB1}" destId="{CE40B254-6C3A-427E-9AFD-A6FB4959D505}" srcOrd="2" destOrd="0" presId="urn:microsoft.com/office/officeart/2005/8/layout/orgChart1"/>
    <dgm:cxn modelId="{F6C514F6-8638-4134-BAE8-F49F60414281}" type="presParOf" srcId="{CE40B254-6C3A-427E-9AFD-A6FB4959D505}" destId="{518F3D14-343B-4FDB-9BB0-194E96F97B1D}" srcOrd="0" destOrd="0" presId="urn:microsoft.com/office/officeart/2005/8/layout/orgChart1"/>
    <dgm:cxn modelId="{65DF5877-5C0E-431C-A4B6-330EA8D17B09}" type="presParOf" srcId="{CE40B254-6C3A-427E-9AFD-A6FB4959D505}" destId="{30269424-98A1-4857-9303-EE03DA914374}" srcOrd="1" destOrd="0" presId="urn:microsoft.com/office/officeart/2005/8/layout/orgChart1"/>
    <dgm:cxn modelId="{5524B7D4-F7FE-49BC-A7B6-D7A388F8D3C2}" type="presParOf" srcId="{30269424-98A1-4857-9303-EE03DA914374}" destId="{C2B79F5A-AD42-49BE-89E9-6AA20E6300EB}" srcOrd="0" destOrd="0" presId="urn:microsoft.com/office/officeart/2005/8/layout/orgChart1"/>
    <dgm:cxn modelId="{6D213A7C-685E-48EC-92CD-F812CBC9D013}" type="presParOf" srcId="{C2B79F5A-AD42-49BE-89E9-6AA20E6300EB}" destId="{17D18235-AD4D-4A28-AB4E-E7DD122CB0F7}" srcOrd="0" destOrd="0" presId="urn:microsoft.com/office/officeart/2005/8/layout/orgChart1"/>
    <dgm:cxn modelId="{38398197-7D77-48FF-82CA-55E6C5608BD5}" type="presParOf" srcId="{C2B79F5A-AD42-49BE-89E9-6AA20E6300EB}" destId="{8C3518F2-B7E6-4869-AED4-2740373E89BD}" srcOrd="1" destOrd="0" presId="urn:microsoft.com/office/officeart/2005/8/layout/orgChart1"/>
    <dgm:cxn modelId="{C3B2CD7F-39C3-4C77-B2D4-424150D2653E}" type="presParOf" srcId="{30269424-98A1-4857-9303-EE03DA914374}" destId="{89474EBF-C212-4729-93AC-AD721C1CF35B}" srcOrd="1" destOrd="0" presId="urn:microsoft.com/office/officeart/2005/8/layout/orgChart1"/>
    <dgm:cxn modelId="{66927DE8-AD84-41E1-97FE-FC75FBFA6C60}" type="presParOf" srcId="{30269424-98A1-4857-9303-EE03DA914374}" destId="{C4D42F60-24E1-4599-83EF-B400E54E9390}" srcOrd="2" destOrd="0" presId="urn:microsoft.com/office/officeart/2005/8/layout/orgChart1"/>
    <dgm:cxn modelId="{3E15C83D-39FE-465D-AC4F-D4C19D8BCC04}" type="presParOf" srcId="{CE40B254-6C3A-427E-9AFD-A6FB4959D505}" destId="{16D9F061-170C-4AEC-BF83-7E6462AA5C5A}" srcOrd="2" destOrd="0" presId="urn:microsoft.com/office/officeart/2005/8/layout/orgChart1"/>
    <dgm:cxn modelId="{11B13609-FF21-47BD-ABCD-4D783C08AE47}" type="presParOf" srcId="{CE40B254-6C3A-427E-9AFD-A6FB4959D505}" destId="{6A3BD573-6CAD-4FF4-882E-E382D30AE39B}" srcOrd="3" destOrd="0" presId="urn:microsoft.com/office/officeart/2005/8/layout/orgChart1"/>
    <dgm:cxn modelId="{3CA25B1A-60DE-4486-A543-1D4BF0A2002B}" type="presParOf" srcId="{6A3BD573-6CAD-4FF4-882E-E382D30AE39B}" destId="{099D8367-6A68-49BB-BC38-9DAD1C439B18}" srcOrd="0" destOrd="0" presId="urn:microsoft.com/office/officeart/2005/8/layout/orgChart1"/>
    <dgm:cxn modelId="{25FD3FFF-9B31-4F7F-9FCB-B035E5DF1677}" type="presParOf" srcId="{099D8367-6A68-49BB-BC38-9DAD1C439B18}" destId="{9CA7E62C-BBAD-471B-8899-AD13739BFD16}" srcOrd="0" destOrd="0" presId="urn:microsoft.com/office/officeart/2005/8/layout/orgChart1"/>
    <dgm:cxn modelId="{CFE58FC8-CE02-4BD8-82F6-499432AB4D33}" type="presParOf" srcId="{099D8367-6A68-49BB-BC38-9DAD1C439B18}" destId="{C6778EB7-C58B-4B01-9DC2-E57235FA792D}" srcOrd="1" destOrd="0" presId="urn:microsoft.com/office/officeart/2005/8/layout/orgChart1"/>
    <dgm:cxn modelId="{0C6D86FF-11D9-49ED-86D2-20C57133DDDE}" type="presParOf" srcId="{6A3BD573-6CAD-4FF4-882E-E382D30AE39B}" destId="{9BF99B3E-986A-4069-8C03-FEEBE8375845}" srcOrd="1" destOrd="0" presId="urn:microsoft.com/office/officeart/2005/8/layout/orgChart1"/>
    <dgm:cxn modelId="{FAA8910A-CF0E-40A0-9121-D7075ADF8EAD}" type="presParOf" srcId="{6A3BD573-6CAD-4FF4-882E-E382D30AE39B}" destId="{D14A2795-8572-412B-B373-DFDA5EE51861}" srcOrd="2" destOrd="0" presId="urn:microsoft.com/office/officeart/2005/8/layout/orgChar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C47F82-D211-4C8A-B1DF-608D2692846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BE76F1F-330D-45BA-91A2-2670BCC3014F}">
      <dgm:prSet phldrT="[Text]"/>
      <dgm:spPr/>
      <dgm:t>
        <a:bodyPr/>
        <a:lstStyle/>
        <a:p>
          <a:r>
            <a:rPr lang="en-US" dirty="0" err="1" smtClean="0"/>
            <a:t>Menurut</a:t>
          </a:r>
          <a:r>
            <a:rPr lang="en-US" dirty="0" smtClean="0"/>
            <a:t> </a:t>
          </a:r>
          <a:r>
            <a:rPr lang="en-US" dirty="0" err="1" smtClean="0"/>
            <a:t>maksud</a:t>
          </a:r>
          <a:r>
            <a:rPr lang="en-US" dirty="0" smtClean="0"/>
            <a:t> </a:t>
          </a:r>
          <a:r>
            <a:rPr lang="en-US" dirty="0" err="1" smtClean="0"/>
            <a:t>komunikasi</a:t>
          </a:r>
          <a:endParaRPr lang="en-US" dirty="0"/>
        </a:p>
      </dgm:t>
    </dgm:pt>
    <dgm:pt modelId="{1B8697A1-BA10-44AD-8936-AA8CDD0E7A40}" type="parTrans" cxnId="{F37FC2DA-B8F9-4E35-A20D-80EA9AD1052E}">
      <dgm:prSet/>
      <dgm:spPr/>
      <dgm:t>
        <a:bodyPr/>
        <a:lstStyle/>
        <a:p>
          <a:endParaRPr lang="en-US"/>
        </a:p>
      </dgm:t>
    </dgm:pt>
    <dgm:pt modelId="{5FC16641-3D76-4C93-BF29-322CF3D5D314}" type="sibTrans" cxnId="{F37FC2DA-B8F9-4E35-A20D-80EA9AD1052E}">
      <dgm:prSet/>
      <dgm:spPr/>
      <dgm:t>
        <a:bodyPr/>
        <a:lstStyle/>
        <a:p>
          <a:endParaRPr lang="en-US"/>
        </a:p>
      </dgm:t>
    </dgm:pt>
    <dgm:pt modelId="{9433EA82-C2C8-4EA9-A064-8E23343F9A26}" type="asst">
      <dgm:prSet phldrT="[Text]"/>
      <dgm:spPr/>
      <dgm:t>
        <a:bodyPr/>
        <a:lstStyle/>
        <a:p>
          <a:r>
            <a:rPr lang="en-US" dirty="0" err="1" smtClean="0"/>
            <a:t>Pidato</a:t>
          </a:r>
          <a:endParaRPr lang="en-US" dirty="0"/>
        </a:p>
      </dgm:t>
    </dgm:pt>
    <dgm:pt modelId="{EFE5BD3D-A116-4142-8A4D-E89E67A87181}" type="parTrans" cxnId="{864ADD4A-84DE-4BF1-B62F-7F06B0D9CBA8}">
      <dgm:prSet/>
      <dgm:spPr/>
      <dgm:t>
        <a:bodyPr/>
        <a:lstStyle/>
        <a:p>
          <a:endParaRPr lang="en-US"/>
        </a:p>
      </dgm:t>
    </dgm:pt>
    <dgm:pt modelId="{4184267B-E5E1-4265-BB94-48C9282479B3}" type="sibTrans" cxnId="{864ADD4A-84DE-4BF1-B62F-7F06B0D9CBA8}">
      <dgm:prSet/>
      <dgm:spPr/>
      <dgm:t>
        <a:bodyPr/>
        <a:lstStyle/>
        <a:p>
          <a:endParaRPr lang="en-US"/>
        </a:p>
      </dgm:t>
    </dgm:pt>
    <dgm:pt modelId="{A73B73CF-DBD7-4B1D-9391-8DBD594DB279}" type="asst">
      <dgm:prSet phldrT="[Text]"/>
      <dgm:spPr/>
      <dgm:t>
        <a:bodyPr/>
        <a:lstStyle/>
        <a:p>
          <a:r>
            <a:rPr lang="en-US" dirty="0" err="1" smtClean="0"/>
            <a:t>Ceramah</a:t>
          </a:r>
          <a:endParaRPr lang="en-US" dirty="0"/>
        </a:p>
      </dgm:t>
    </dgm:pt>
    <dgm:pt modelId="{E5A5CCE1-F349-4ED0-9653-8150AE447E29}" type="parTrans" cxnId="{27A81DE3-941D-49C5-ABAA-FAFDACF94836}">
      <dgm:prSet/>
      <dgm:spPr/>
      <dgm:t>
        <a:bodyPr/>
        <a:lstStyle/>
        <a:p>
          <a:endParaRPr lang="en-US"/>
        </a:p>
      </dgm:t>
    </dgm:pt>
    <dgm:pt modelId="{C620A942-EE5A-41EC-AC8D-6319620E25E1}" type="sibTrans" cxnId="{27A81DE3-941D-49C5-ABAA-FAFDACF94836}">
      <dgm:prSet/>
      <dgm:spPr/>
      <dgm:t>
        <a:bodyPr/>
        <a:lstStyle/>
        <a:p>
          <a:endParaRPr lang="en-US"/>
        </a:p>
      </dgm:t>
    </dgm:pt>
    <dgm:pt modelId="{9F312ACF-D2E1-42A7-8EF3-93BB84B6FFAB}" type="asst">
      <dgm:prSet phldrT="[Text]"/>
      <dgm:spPr/>
      <dgm:t>
        <a:bodyPr/>
        <a:lstStyle/>
        <a:p>
          <a:r>
            <a:rPr lang="en-US" dirty="0" err="1" smtClean="0"/>
            <a:t>Wawancara</a:t>
          </a:r>
          <a:endParaRPr lang="en-US" dirty="0"/>
        </a:p>
      </dgm:t>
    </dgm:pt>
    <dgm:pt modelId="{122D1B00-8AB9-465B-B7A2-993027DB3438}" type="parTrans" cxnId="{51F9782E-7C20-4324-A0D4-684DDD03CFA9}">
      <dgm:prSet/>
      <dgm:spPr/>
      <dgm:t>
        <a:bodyPr/>
        <a:lstStyle/>
        <a:p>
          <a:endParaRPr lang="en-US"/>
        </a:p>
      </dgm:t>
    </dgm:pt>
    <dgm:pt modelId="{7E617E86-1085-4C8B-B5D3-F5D534C9BDC9}" type="sibTrans" cxnId="{51F9782E-7C20-4324-A0D4-684DDD03CFA9}">
      <dgm:prSet/>
      <dgm:spPr/>
      <dgm:t>
        <a:bodyPr/>
        <a:lstStyle/>
        <a:p>
          <a:endParaRPr lang="en-US"/>
        </a:p>
      </dgm:t>
    </dgm:pt>
    <dgm:pt modelId="{BB54ABD1-F6CB-4161-A689-69515B5ED61B}" type="asst">
      <dgm:prSet phldrT="[Text]"/>
      <dgm:spPr/>
      <dgm:t>
        <a:bodyPr/>
        <a:lstStyle/>
        <a:p>
          <a:r>
            <a:rPr lang="en-US" dirty="0" err="1" smtClean="0"/>
            <a:t>Memberi</a:t>
          </a:r>
          <a:r>
            <a:rPr lang="en-US" dirty="0" smtClean="0"/>
            <a:t> </a:t>
          </a:r>
          <a:r>
            <a:rPr lang="en-US" dirty="0" err="1" smtClean="0"/>
            <a:t>prasaran</a:t>
          </a:r>
          <a:endParaRPr lang="en-US" dirty="0"/>
        </a:p>
      </dgm:t>
    </dgm:pt>
    <dgm:pt modelId="{9E584037-8E64-451A-BF8D-24F0132146AF}" type="parTrans" cxnId="{E71CB7A5-7A0D-47D2-B620-6C8D1C5D7C57}">
      <dgm:prSet/>
      <dgm:spPr/>
      <dgm:t>
        <a:bodyPr/>
        <a:lstStyle/>
        <a:p>
          <a:endParaRPr lang="en-US"/>
        </a:p>
      </dgm:t>
    </dgm:pt>
    <dgm:pt modelId="{6E05FBE1-2F33-423C-9B89-3FF4323B24DB}" type="sibTrans" cxnId="{E71CB7A5-7A0D-47D2-B620-6C8D1C5D7C57}">
      <dgm:prSet/>
      <dgm:spPr/>
      <dgm:t>
        <a:bodyPr/>
        <a:lstStyle/>
        <a:p>
          <a:endParaRPr lang="en-US"/>
        </a:p>
      </dgm:t>
    </dgm:pt>
    <dgm:pt modelId="{6A456D35-82CE-4B8C-B3CE-FD024A72018C}" type="asst">
      <dgm:prSet phldrT="[Text]"/>
      <dgm:spPr/>
      <dgm:t>
        <a:bodyPr/>
        <a:lstStyle/>
        <a:p>
          <a:r>
            <a:rPr lang="en-US" dirty="0" err="1" smtClean="0"/>
            <a:t>Memberi</a:t>
          </a:r>
          <a:r>
            <a:rPr lang="en-US" dirty="0" smtClean="0"/>
            <a:t> </a:t>
          </a:r>
          <a:r>
            <a:rPr lang="en-US" dirty="0" err="1" smtClean="0"/>
            <a:t>perintah</a:t>
          </a:r>
          <a:r>
            <a:rPr lang="en-US" dirty="0" smtClean="0"/>
            <a:t> </a:t>
          </a:r>
          <a:r>
            <a:rPr lang="en-US" dirty="0" err="1" smtClean="0"/>
            <a:t>tugas</a:t>
          </a:r>
          <a:endParaRPr lang="en-US" dirty="0"/>
        </a:p>
      </dgm:t>
    </dgm:pt>
    <dgm:pt modelId="{63471452-3BEC-41FA-ACAD-9F26ABCCA221}" type="parTrans" cxnId="{B951056C-AFEC-4FD1-9C5D-D3FE00068DCF}">
      <dgm:prSet/>
      <dgm:spPr/>
      <dgm:t>
        <a:bodyPr/>
        <a:lstStyle/>
        <a:p>
          <a:endParaRPr lang="en-US"/>
        </a:p>
      </dgm:t>
    </dgm:pt>
    <dgm:pt modelId="{F109DDB7-99CD-49C4-AE9D-344669BBA8CE}" type="sibTrans" cxnId="{B951056C-AFEC-4FD1-9C5D-D3FE00068DCF}">
      <dgm:prSet/>
      <dgm:spPr/>
      <dgm:t>
        <a:bodyPr/>
        <a:lstStyle/>
        <a:p>
          <a:endParaRPr lang="en-US"/>
        </a:p>
      </dgm:t>
    </dgm:pt>
    <dgm:pt modelId="{7BE0D26E-B25C-4DEC-BBD5-A76DFFC6E81A}" type="pres">
      <dgm:prSet presAssocID="{B6C47F82-D211-4C8A-B1DF-608D26928466}" presName="hierChild1" presStyleCnt="0">
        <dgm:presLayoutVars>
          <dgm:orgChart val="1"/>
          <dgm:chPref val="1"/>
          <dgm:dir/>
          <dgm:animOne val="branch"/>
          <dgm:animLvl val="lvl"/>
          <dgm:resizeHandles/>
        </dgm:presLayoutVars>
      </dgm:prSet>
      <dgm:spPr/>
      <dgm:t>
        <a:bodyPr/>
        <a:lstStyle/>
        <a:p>
          <a:endParaRPr lang="en-US"/>
        </a:p>
      </dgm:t>
    </dgm:pt>
    <dgm:pt modelId="{730F9717-0F0F-456F-B1E1-E3B6A6EFB0D8}" type="pres">
      <dgm:prSet presAssocID="{2BE76F1F-330D-45BA-91A2-2670BCC3014F}" presName="hierRoot1" presStyleCnt="0">
        <dgm:presLayoutVars>
          <dgm:hierBranch val="init"/>
        </dgm:presLayoutVars>
      </dgm:prSet>
      <dgm:spPr/>
    </dgm:pt>
    <dgm:pt modelId="{CB340A42-3D12-4B1D-9F8A-DD27C9165A3F}" type="pres">
      <dgm:prSet presAssocID="{2BE76F1F-330D-45BA-91A2-2670BCC3014F}" presName="rootComposite1" presStyleCnt="0"/>
      <dgm:spPr/>
    </dgm:pt>
    <dgm:pt modelId="{9CF87BF8-B2A7-4AF6-9286-FD0DA92C8099}" type="pres">
      <dgm:prSet presAssocID="{2BE76F1F-330D-45BA-91A2-2670BCC3014F}" presName="rootText1" presStyleLbl="node0" presStyleIdx="0" presStyleCnt="1">
        <dgm:presLayoutVars>
          <dgm:chPref val="3"/>
        </dgm:presLayoutVars>
      </dgm:prSet>
      <dgm:spPr/>
      <dgm:t>
        <a:bodyPr/>
        <a:lstStyle/>
        <a:p>
          <a:endParaRPr lang="en-US"/>
        </a:p>
      </dgm:t>
    </dgm:pt>
    <dgm:pt modelId="{B649E079-30B9-4A0E-9878-5D07A5DE5F3A}" type="pres">
      <dgm:prSet presAssocID="{2BE76F1F-330D-45BA-91A2-2670BCC3014F}" presName="rootConnector1" presStyleLbl="node1" presStyleIdx="0" presStyleCnt="0"/>
      <dgm:spPr/>
      <dgm:t>
        <a:bodyPr/>
        <a:lstStyle/>
        <a:p>
          <a:endParaRPr lang="en-US"/>
        </a:p>
      </dgm:t>
    </dgm:pt>
    <dgm:pt modelId="{C92EDB4F-0D0D-417C-A86E-14CB0551E8BC}" type="pres">
      <dgm:prSet presAssocID="{2BE76F1F-330D-45BA-91A2-2670BCC3014F}" presName="hierChild2" presStyleCnt="0"/>
      <dgm:spPr/>
    </dgm:pt>
    <dgm:pt modelId="{C3B6ECCD-5BD7-4D5A-AC48-B4A4D292ADC9}" type="pres">
      <dgm:prSet presAssocID="{2BE76F1F-330D-45BA-91A2-2670BCC3014F}" presName="hierChild3" presStyleCnt="0"/>
      <dgm:spPr/>
    </dgm:pt>
    <dgm:pt modelId="{5AF82FED-4690-4FE5-98EE-084A6F460B88}" type="pres">
      <dgm:prSet presAssocID="{EFE5BD3D-A116-4142-8A4D-E89E67A87181}" presName="Name111" presStyleLbl="parChTrans1D2" presStyleIdx="0" presStyleCnt="5"/>
      <dgm:spPr/>
      <dgm:t>
        <a:bodyPr/>
        <a:lstStyle/>
        <a:p>
          <a:endParaRPr lang="en-US"/>
        </a:p>
      </dgm:t>
    </dgm:pt>
    <dgm:pt modelId="{82F3D425-252E-4B4B-A8F6-B32F3764BD34}" type="pres">
      <dgm:prSet presAssocID="{9433EA82-C2C8-4EA9-A064-8E23343F9A26}" presName="hierRoot3" presStyleCnt="0">
        <dgm:presLayoutVars>
          <dgm:hierBranch val="init"/>
        </dgm:presLayoutVars>
      </dgm:prSet>
      <dgm:spPr/>
    </dgm:pt>
    <dgm:pt modelId="{5A004354-11B6-4C08-ACD1-8BDDDFBEFD37}" type="pres">
      <dgm:prSet presAssocID="{9433EA82-C2C8-4EA9-A064-8E23343F9A26}" presName="rootComposite3" presStyleCnt="0"/>
      <dgm:spPr/>
    </dgm:pt>
    <dgm:pt modelId="{A87CC777-BD4B-4F35-B445-9AB013F1C819}" type="pres">
      <dgm:prSet presAssocID="{9433EA82-C2C8-4EA9-A064-8E23343F9A26}" presName="rootText3" presStyleLbl="asst1" presStyleIdx="0" presStyleCnt="5">
        <dgm:presLayoutVars>
          <dgm:chPref val="3"/>
        </dgm:presLayoutVars>
      </dgm:prSet>
      <dgm:spPr/>
      <dgm:t>
        <a:bodyPr/>
        <a:lstStyle/>
        <a:p>
          <a:endParaRPr lang="en-US"/>
        </a:p>
      </dgm:t>
    </dgm:pt>
    <dgm:pt modelId="{CB4F6586-9743-4334-B705-5FEBE2B10AAA}" type="pres">
      <dgm:prSet presAssocID="{9433EA82-C2C8-4EA9-A064-8E23343F9A26}" presName="rootConnector3" presStyleLbl="asst1" presStyleIdx="0" presStyleCnt="5"/>
      <dgm:spPr/>
      <dgm:t>
        <a:bodyPr/>
        <a:lstStyle/>
        <a:p>
          <a:endParaRPr lang="en-US"/>
        </a:p>
      </dgm:t>
    </dgm:pt>
    <dgm:pt modelId="{411FE451-7FCC-4428-9691-A4A3F65BE933}" type="pres">
      <dgm:prSet presAssocID="{9433EA82-C2C8-4EA9-A064-8E23343F9A26}" presName="hierChild6" presStyleCnt="0"/>
      <dgm:spPr/>
    </dgm:pt>
    <dgm:pt modelId="{19D03BC7-C20E-4356-BCAF-A3EF913C1F58}" type="pres">
      <dgm:prSet presAssocID="{9433EA82-C2C8-4EA9-A064-8E23343F9A26}" presName="hierChild7" presStyleCnt="0"/>
      <dgm:spPr/>
    </dgm:pt>
    <dgm:pt modelId="{71EC7B45-47BB-41B9-8B8A-B1CF5BE2845E}" type="pres">
      <dgm:prSet presAssocID="{E5A5CCE1-F349-4ED0-9653-8150AE447E29}" presName="Name111" presStyleLbl="parChTrans1D2" presStyleIdx="1" presStyleCnt="5"/>
      <dgm:spPr/>
      <dgm:t>
        <a:bodyPr/>
        <a:lstStyle/>
        <a:p>
          <a:endParaRPr lang="en-US"/>
        </a:p>
      </dgm:t>
    </dgm:pt>
    <dgm:pt modelId="{0D46FA02-0E57-433D-B695-E9E3FF14FE8C}" type="pres">
      <dgm:prSet presAssocID="{A73B73CF-DBD7-4B1D-9391-8DBD594DB279}" presName="hierRoot3" presStyleCnt="0">
        <dgm:presLayoutVars>
          <dgm:hierBranch val="init"/>
        </dgm:presLayoutVars>
      </dgm:prSet>
      <dgm:spPr/>
    </dgm:pt>
    <dgm:pt modelId="{44A8AD73-65F5-4D39-AB68-B4D05C75D14A}" type="pres">
      <dgm:prSet presAssocID="{A73B73CF-DBD7-4B1D-9391-8DBD594DB279}" presName="rootComposite3" presStyleCnt="0"/>
      <dgm:spPr/>
    </dgm:pt>
    <dgm:pt modelId="{A79F2565-1CF2-484D-B904-C1F19E3AA3F8}" type="pres">
      <dgm:prSet presAssocID="{A73B73CF-DBD7-4B1D-9391-8DBD594DB279}" presName="rootText3" presStyleLbl="asst1" presStyleIdx="1" presStyleCnt="5">
        <dgm:presLayoutVars>
          <dgm:chPref val="3"/>
        </dgm:presLayoutVars>
      </dgm:prSet>
      <dgm:spPr/>
      <dgm:t>
        <a:bodyPr/>
        <a:lstStyle/>
        <a:p>
          <a:endParaRPr lang="en-US"/>
        </a:p>
      </dgm:t>
    </dgm:pt>
    <dgm:pt modelId="{3001A830-3F57-47DB-963D-099D8ECD1074}" type="pres">
      <dgm:prSet presAssocID="{A73B73CF-DBD7-4B1D-9391-8DBD594DB279}" presName="rootConnector3" presStyleLbl="asst1" presStyleIdx="1" presStyleCnt="5"/>
      <dgm:spPr/>
      <dgm:t>
        <a:bodyPr/>
        <a:lstStyle/>
        <a:p>
          <a:endParaRPr lang="en-US"/>
        </a:p>
      </dgm:t>
    </dgm:pt>
    <dgm:pt modelId="{13614DE3-C556-4B78-A513-9FBE1CD6880B}" type="pres">
      <dgm:prSet presAssocID="{A73B73CF-DBD7-4B1D-9391-8DBD594DB279}" presName="hierChild6" presStyleCnt="0"/>
      <dgm:spPr/>
    </dgm:pt>
    <dgm:pt modelId="{6A27B6B0-CB25-4525-BD7B-21D01842C6F1}" type="pres">
      <dgm:prSet presAssocID="{A73B73CF-DBD7-4B1D-9391-8DBD594DB279}" presName="hierChild7" presStyleCnt="0"/>
      <dgm:spPr/>
    </dgm:pt>
    <dgm:pt modelId="{9749EA33-428E-42BD-8FD6-128533ABD220}" type="pres">
      <dgm:prSet presAssocID="{122D1B00-8AB9-465B-B7A2-993027DB3438}" presName="Name111" presStyleLbl="parChTrans1D2" presStyleIdx="2" presStyleCnt="5"/>
      <dgm:spPr/>
      <dgm:t>
        <a:bodyPr/>
        <a:lstStyle/>
        <a:p>
          <a:endParaRPr lang="en-US"/>
        </a:p>
      </dgm:t>
    </dgm:pt>
    <dgm:pt modelId="{11A81C91-BDBB-4974-BED6-FA0147F22238}" type="pres">
      <dgm:prSet presAssocID="{9F312ACF-D2E1-42A7-8EF3-93BB84B6FFAB}" presName="hierRoot3" presStyleCnt="0">
        <dgm:presLayoutVars>
          <dgm:hierBranch val="init"/>
        </dgm:presLayoutVars>
      </dgm:prSet>
      <dgm:spPr/>
    </dgm:pt>
    <dgm:pt modelId="{E4AA8F07-4D13-4C01-A491-941DB4EEFCB4}" type="pres">
      <dgm:prSet presAssocID="{9F312ACF-D2E1-42A7-8EF3-93BB84B6FFAB}" presName="rootComposite3" presStyleCnt="0"/>
      <dgm:spPr/>
    </dgm:pt>
    <dgm:pt modelId="{8EACAFE4-3C48-4960-882C-D3D48F664A04}" type="pres">
      <dgm:prSet presAssocID="{9F312ACF-D2E1-42A7-8EF3-93BB84B6FFAB}" presName="rootText3" presStyleLbl="asst1" presStyleIdx="2" presStyleCnt="5" custLinFactNeighborX="-1479">
        <dgm:presLayoutVars>
          <dgm:chPref val="3"/>
        </dgm:presLayoutVars>
      </dgm:prSet>
      <dgm:spPr/>
      <dgm:t>
        <a:bodyPr/>
        <a:lstStyle/>
        <a:p>
          <a:endParaRPr lang="en-US"/>
        </a:p>
      </dgm:t>
    </dgm:pt>
    <dgm:pt modelId="{B38655E4-BDC3-4330-B430-7651CE0BA68E}" type="pres">
      <dgm:prSet presAssocID="{9F312ACF-D2E1-42A7-8EF3-93BB84B6FFAB}" presName="rootConnector3" presStyleLbl="asst1" presStyleIdx="2" presStyleCnt="5"/>
      <dgm:spPr/>
      <dgm:t>
        <a:bodyPr/>
        <a:lstStyle/>
        <a:p>
          <a:endParaRPr lang="en-US"/>
        </a:p>
      </dgm:t>
    </dgm:pt>
    <dgm:pt modelId="{6DAB344E-B093-4D20-82B4-7F29D74C22C6}" type="pres">
      <dgm:prSet presAssocID="{9F312ACF-D2E1-42A7-8EF3-93BB84B6FFAB}" presName="hierChild6" presStyleCnt="0"/>
      <dgm:spPr/>
    </dgm:pt>
    <dgm:pt modelId="{0DA359DB-2117-4E0E-8971-CC9C4A3EE199}" type="pres">
      <dgm:prSet presAssocID="{9F312ACF-D2E1-42A7-8EF3-93BB84B6FFAB}" presName="hierChild7" presStyleCnt="0"/>
      <dgm:spPr/>
    </dgm:pt>
    <dgm:pt modelId="{3C05AF31-EF96-4FA8-9EBD-148CA014C6F8}" type="pres">
      <dgm:prSet presAssocID="{9E584037-8E64-451A-BF8D-24F0132146AF}" presName="Name111" presStyleLbl="parChTrans1D2" presStyleIdx="3" presStyleCnt="5"/>
      <dgm:spPr/>
      <dgm:t>
        <a:bodyPr/>
        <a:lstStyle/>
        <a:p>
          <a:endParaRPr lang="en-US"/>
        </a:p>
      </dgm:t>
    </dgm:pt>
    <dgm:pt modelId="{9A6CF0A1-95F6-4F8F-B355-B663ABCA6813}" type="pres">
      <dgm:prSet presAssocID="{BB54ABD1-F6CB-4161-A689-69515B5ED61B}" presName="hierRoot3" presStyleCnt="0">
        <dgm:presLayoutVars>
          <dgm:hierBranch val="init"/>
        </dgm:presLayoutVars>
      </dgm:prSet>
      <dgm:spPr/>
    </dgm:pt>
    <dgm:pt modelId="{EE993993-AAAF-4818-9E59-D22AAA588FE8}" type="pres">
      <dgm:prSet presAssocID="{BB54ABD1-F6CB-4161-A689-69515B5ED61B}" presName="rootComposite3" presStyleCnt="0"/>
      <dgm:spPr/>
    </dgm:pt>
    <dgm:pt modelId="{F3635317-AA80-477E-8ED3-7D9FE4053BF8}" type="pres">
      <dgm:prSet presAssocID="{BB54ABD1-F6CB-4161-A689-69515B5ED61B}" presName="rootText3" presStyleLbl="asst1" presStyleIdx="3" presStyleCnt="5">
        <dgm:presLayoutVars>
          <dgm:chPref val="3"/>
        </dgm:presLayoutVars>
      </dgm:prSet>
      <dgm:spPr/>
      <dgm:t>
        <a:bodyPr/>
        <a:lstStyle/>
        <a:p>
          <a:endParaRPr lang="en-US"/>
        </a:p>
      </dgm:t>
    </dgm:pt>
    <dgm:pt modelId="{02149C08-FCFF-4E23-9489-D63E2DBA7C63}" type="pres">
      <dgm:prSet presAssocID="{BB54ABD1-F6CB-4161-A689-69515B5ED61B}" presName="rootConnector3" presStyleLbl="asst1" presStyleIdx="3" presStyleCnt="5"/>
      <dgm:spPr/>
      <dgm:t>
        <a:bodyPr/>
        <a:lstStyle/>
        <a:p>
          <a:endParaRPr lang="en-US"/>
        </a:p>
      </dgm:t>
    </dgm:pt>
    <dgm:pt modelId="{AE368382-529C-4412-97B3-750E37E5CAA3}" type="pres">
      <dgm:prSet presAssocID="{BB54ABD1-F6CB-4161-A689-69515B5ED61B}" presName="hierChild6" presStyleCnt="0"/>
      <dgm:spPr/>
    </dgm:pt>
    <dgm:pt modelId="{48503495-2F69-4CAA-A20B-2C32D8D3895B}" type="pres">
      <dgm:prSet presAssocID="{BB54ABD1-F6CB-4161-A689-69515B5ED61B}" presName="hierChild7" presStyleCnt="0"/>
      <dgm:spPr/>
    </dgm:pt>
    <dgm:pt modelId="{61250362-5A24-4AE5-88EC-B1B1825FA5C3}" type="pres">
      <dgm:prSet presAssocID="{63471452-3BEC-41FA-ACAD-9F26ABCCA221}" presName="Name111" presStyleLbl="parChTrans1D2" presStyleIdx="4" presStyleCnt="5"/>
      <dgm:spPr/>
      <dgm:t>
        <a:bodyPr/>
        <a:lstStyle/>
        <a:p>
          <a:endParaRPr lang="en-US"/>
        </a:p>
      </dgm:t>
    </dgm:pt>
    <dgm:pt modelId="{1BBF55FB-089D-4311-972D-BFA00EB7A8F0}" type="pres">
      <dgm:prSet presAssocID="{6A456D35-82CE-4B8C-B3CE-FD024A72018C}" presName="hierRoot3" presStyleCnt="0">
        <dgm:presLayoutVars>
          <dgm:hierBranch val="init"/>
        </dgm:presLayoutVars>
      </dgm:prSet>
      <dgm:spPr/>
    </dgm:pt>
    <dgm:pt modelId="{B60FDBAF-0837-47D1-9C69-68AAF059BE62}" type="pres">
      <dgm:prSet presAssocID="{6A456D35-82CE-4B8C-B3CE-FD024A72018C}" presName="rootComposite3" presStyleCnt="0"/>
      <dgm:spPr/>
    </dgm:pt>
    <dgm:pt modelId="{88A80A2E-2E10-4F89-A472-D6E9644FB363}" type="pres">
      <dgm:prSet presAssocID="{6A456D35-82CE-4B8C-B3CE-FD024A72018C}" presName="rootText3" presStyleLbl="asst1" presStyleIdx="4" presStyleCnt="5">
        <dgm:presLayoutVars>
          <dgm:chPref val="3"/>
        </dgm:presLayoutVars>
      </dgm:prSet>
      <dgm:spPr/>
      <dgm:t>
        <a:bodyPr/>
        <a:lstStyle/>
        <a:p>
          <a:endParaRPr lang="en-US"/>
        </a:p>
      </dgm:t>
    </dgm:pt>
    <dgm:pt modelId="{F422D7C7-4E8C-42DA-9825-535586BA4547}" type="pres">
      <dgm:prSet presAssocID="{6A456D35-82CE-4B8C-B3CE-FD024A72018C}" presName="rootConnector3" presStyleLbl="asst1" presStyleIdx="4" presStyleCnt="5"/>
      <dgm:spPr/>
      <dgm:t>
        <a:bodyPr/>
        <a:lstStyle/>
        <a:p>
          <a:endParaRPr lang="en-US"/>
        </a:p>
      </dgm:t>
    </dgm:pt>
    <dgm:pt modelId="{54AAEDCD-1791-4743-BA19-89808B939C10}" type="pres">
      <dgm:prSet presAssocID="{6A456D35-82CE-4B8C-B3CE-FD024A72018C}" presName="hierChild6" presStyleCnt="0"/>
      <dgm:spPr/>
    </dgm:pt>
    <dgm:pt modelId="{3A3F9360-CFF2-4062-9383-E131B493D13C}" type="pres">
      <dgm:prSet presAssocID="{6A456D35-82CE-4B8C-B3CE-FD024A72018C}" presName="hierChild7" presStyleCnt="0"/>
      <dgm:spPr/>
    </dgm:pt>
  </dgm:ptLst>
  <dgm:cxnLst>
    <dgm:cxn modelId="{51F9782E-7C20-4324-A0D4-684DDD03CFA9}" srcId="{2BE76F1F-330D-45BA-91A2-2670BCC3014F}" destId="{9F312ACF-D2E1-42A7-8EF3-93BB84B6FFAB}" srcOrd="2" destOrd="0" parTransId="{122D1B00-8AB9-465B-B7A2-993027DB3438}" sibTransId="{7E617E86-1085-4C8B-B5D3-F5D534C9BDC9}"/>
    <dgm:cxn modelId="{00B40ED0-C997-45B8-B7C4-59DAC3AA353E}" type="presOf" srcId="{6A456D35-82CE-4B8C-B3CE-FD024A72018C}" destId="{88A80A2E-2E10-4F89-A472-D6E9644FB363}" srcOrd="0" destOrd="0" presId="urn:microsoft.com/office/officeart/2005/8/layout/orgChart1"/>
    <dgm:cxn modelId="{E71CB7A5-7A0D-47D2-B620-6C8D1C5D7C57}" srcId="{2BE76F1F-330D-45BA-91A2-2670BCC3014F}" destId="{BB54ABD1-F6CB-4161-A689-69515B5ED61B}" srcOrd="3" destOrd="0" parTransId="{9E584037-8E64-451A-BF8D-24F0132146AF}" sibTransId="{6E05FBE1-2F33-423C-9B89-3FF4323B24DB}"/>
    <dgm:cxn modelId="{B951056C-AFEC-4FD1-9C5D-D3FE00068DCF}" srcId="{2BE76F1F-330D-45BA-91A2-2670BCC3014F}" destId="{6A456D35-82CE-4B8C-B3CE-FD024A72018C}" srcOrd="4" destOrd="0" parTransId="{63471452-3BEC-41FA-ACAD-9F26ABCCA221}" sibTransId="{F109DDB7-99CD-49C4-AE9D-344669BBA8CE}"/>
    <dgm:cxn modelId="{9F96D84D-C153-4A2E-AC89-5A78CD22A2F8}" type="presOf" srcId="{9433EA82-C2C8-4EA9-A064-8E23343F9A26}" destId="{A87CC777-BD4B-4F35-B445-9AB013F1C819}" srcOrd="0" destOrd="0" presId="urn:microsoft.com/office/officeart/2005/8/layout/orgChart1"/>
    <dgm:cxn modelId="{FF1B8F93-0EC4-4E81-A2C9-500C0A42E497}" type="presOf" srcId="{BB54ABD1-F6CB-4161-A689-69515B5ED61B}" destId="{02149C08-FCFF-4E23-9489-D63E2DBA7C63}" srcOrd="1" destOrd="0" presId="urn:microsoft.com/office/officeart/2005/8/layout/orgChart1"/>
    <dgm:cxn modelId="{B5352E9D-1C4F-4506-89A2-98FBA031B220}" type="presOf" srcId="{9433EA82-C2C8-4EA9-A064-8E23343F9A26}" destId="{CB4F6586-9743-4334-B705-5FEBE2B10AAA}" srcOrd="1" destOrd="0" presId="urn:microsoft.com/office/officeart/2005/8/layout/orgChart1"/>
    <dgm:cxn modelId="{5B54A493-6BDC-4F59-990B-C7221DF5DEC5}" type="presOf" srcId="{B6C47F82-D211-4C8A-B1DF-608D26928466}" destId="{7BE0D26E-B25C-4DEC-BBD5-A76DFFC6E81A}" srcOrd="0" destOrd="0" presId="urn:microsoft.com/office/officeart/2005/8/layout/orgChart1"/>
    <dgm:cxn modelId="{60FF5C1F-C4C7-464D-8F99-54AF39E371D6}" type="presOf" srcId="{2BE76F1F-330D-45BA-91A2-2670BCC3014F}" destId="{B649E079-30B9-4A0E-9878-5D07A5DE5F3A}" srcOrd="1" destOrd="0" presId="urn:microsoft.com/office/officeart/2005/8/layout/orgChart1"/>
    <dgm:cxn modelId="{FE9B0209-39B4-4AE9-B1BE-53024855E22C}" type="presOf" srcId="{A73B73CF-DBD7-4B1D-9391-8DBD594DB279}" destId="{A79F2565-1CF2-484D-B904-C1F19E3AA3F8}" srcOrd="0" destOrd="0" presId="urn:microsoft.com/office/officeart/2005/8/layout/orgChart1"/>
    <dgm:cxn modelId="{9EBDB0C3-9F6D-4D94-B4FB-1D838B7A1802}" type="presOf" srcId="{E5A5CCE1-F349-4ED0-9653-8150AE447E29}" destId="{71EC7B45-47BB-41B9-8B8A-B1CF5BE2845E}" srcOrd="0" destOrd="0" presId="urn:microsoft.com/office/officeart/2005/8/layout/orgChart1"/>
    <dgm:cxn modelId="{4A2057CF-D08A-41DD-A7B3-12255AFA7D2A}" type="presOf" srcId="{9F312ACF-D2E1-42A7-8EF3-93BB84B6FFAB}" destId="{8EACAFE4-3C48-4960-882C-D3D48F664A04}" srcOrd="0" destOrd="0" presId="urn:microsoft.com/office/officeart/2005/8/layout/orgChart1"/>
    <dgm:cxn modelId="{48223975-51B0-4EE4-9F0F-E30AE83F7CFE}" type="presOf" srcId="{122D1B00-8AB9-465B-B7A2-993027DB3438}" destId="{9749EA33-428E-42BD-8FD6-128533ABD220}" srcOrd="0" destOrd="0" presId="urn:microsoft.com/office/officeart/2005/8/layout/orgChart1"/>
    <dgm:cxn modelId="{F37FC2DA-B8F9-4E35-A20D-80EA9AD1052E}" srcId="{B6C47F82-D211-4C8A-B1DF-608D26928466}" destId="{2BE76F1F-330D-45BA-91A2-2670BCC3014F}" srcOrd="0" destOrd="0" parTransId="{1B8697A1-BA10-44AD-8936-AA8CDD0E7A40}" sibTransId="{5FC16641-3D76-4C93-BF29-322CF3D5D314}"/>
    <dgm:cxn modelId="{4ECCF95E-2C8A-4BE3-8D9D-F7ACB3EAC1AA}" type="presOf" srcId="{2BE76F1F-330D-45BA-91A2-2670BCC3014F}" destId="{9CF87BF8-B2A7-4AF6-9286-FD0DA92C8099}" srcOrd="0" destOrd="0" presId="urn:microsoft.com/office/officeart/2005/8/layout/orgChart1"/>
    <dgm:cxn modelId="{864ADD4A-84DE-4BF1-B62F-7F06B0D9CBA8}" srcId="{2BE76F1F-330D-45BA-91A2-2670BCC3014F}" destId="{9433EA82-C2C8-4EA9-A064-8E23343F9A26}" srcOrd="0" destOrd="0" parTransId="{EFE5BD3D-A116-4142-8A4D-E89E67A87181}" sibTransId="{4184267B-E5E1-4265-BB94-48C9282479B3}"/>
    <dgm:cxn modelId="{FF062028-D0AD-4436-880D-D7608864B353}" type="presOf" srcId="{9E584037-8E64-451A-BF8D-24F0132146AF}" destId="{3C05AF31-EF96-4FA8-9EBD-148CA014C6F8}" srcOrd="0" destOrd="0" presId="urn:microsoft.com/office/officeart/2005/8/layout/orgChart1"/>
    <dgm:cxn modelId="{3D20ACE1-01BC-48DF-8D67-608EE5F47D93}" type="presOf" srcId="{A73B73CF-DBD7-4B1D-9391-8DBD594DB279}" destId="{3001A830-3F57-47DB-963D-099D8ECD1074}" srcOrd="1" destOrd="0" presId="urn:microsoft.com/office/officeart/2005/8/layout/orgChart1"/>
    <dgm:cxn modelId="{3C2B3534-59AF-49F9-BD5D-1E0DE585FE38}" type="presOf" srcId="{BB54ABD1-F6CB-4161-A689-69515B5ED61B}" destId="{F3635317-AA80-477E-8ED3-7D9FE4053BF8}" srcOrd="0" destOrd="0" presId="urn:microsoft.com/office/officeart/2005/8/layout/orgChart1"/>
    <dgm:cxn modelId="{27A81DE3-941D-49C5-ABAA-FAFDACF94836}" srcId="{2BE76F1F-330D-45BA-91A2-2670BCC3014F}" destId="{A73B73CF-DBD7-4B1D-9391-8DBD594DB279}" srcOrd="1" destOrd="0" parTransId="{E5A5CCE1-F349-4ED0-9653-8150AE447E29}" sibTransId="{C620A942-EE5A-41EC-AC8D-6319620E25E1}"/>
    <dgm:cxn modelId="{63893166-9C5D-4936-8F17-145146334966}" type="presOf" srcId="{6A456D35-82CE-4B8C-B3CE-FD024A72018C}" destId="{F422D7C7-4E8C-42DA-9825-535586BA4547}" srcOrd="1" destOrd="0" presId="urn:microsoft.com/office/officeart/2005/8/layout/orgChart1"/>
    <dgm:cxn modelId="{5371E71C-101E-45EA-8986-CE9783408FE2}" type="presOf" srcId="{63471452-3BEC-41FA-ACAD-9F26ABCCA221}" destId="{61250362-5A24-4AE5-88EC-B1B1825FA5C3}" srcOrd="0" destOrd="0" presId="urn:microsoft.com/office/officeart/2005/8/layout/orgChart1"/>
    <dgm:cxn modelId="{B8567DA5-7E35-4A72-88BC-F28545364A1A}" type="presOf" srcId="{EFE5BD3D-A116-4142-8A4D-E89E67A87181}" destId="{5AF82FED-4690-4FE5-98EE-084A6F460B88}" srcOrd="0" destOrd="0" presId="urn:microsoft.com/office/officeart/2005/8/layout/orgChart1"/>
    <dgm:cxn modelId="{9E707AA3-A2E6-4618-8C80-3E12B012AD28}" type="presOf" srcId="{9F312ACF-D2E1-42A7-8EF3-93BB84B6FFAB}" destId="{B38655E4-BDC3-4330-B430-7651CE0BA68E}" srcOrd="1" destOrd="0" presId="urn:microsoft.com/office/officeart/2005/8/layout/orgChart1"/>
    <dgm:cxn modelId="{D3E411D7-CCC2-422B-8903-A3C6CB514305}" type="presParOf" srcId="{7BE0D26E-B25C-4DEC-BBD5-A76DFFC6E81A}" destId="{730F9717-0F0F-456F-B1E1-E3B6A6EFB0D8}" srcOrd="0" destOrd="0" presId="urn:microsoft.com/office/officeart/2005/8/layout/orgChart1"/>
    <dgm:cxn modelId="{CF7040F1-AECA-4E01-9E3A-125E94C7A193}" type="presParOf" srcId="{730F9717-0F0F-456F-B1E1-E3B6A6EFB0D8}" destId="{CB340A42-3D12-4B1D-9F8A-DD27C9165A3F}" srcOrd="0" destOrd="0" presId="urn:microsoft.com/office/officeart/2005/8/layout/orgChart1"/>
    <dgm:cxn modelId="{69ABB772-63C4-433E-80E5-F78F256B44E8}" type="presParOf" srcId="{CB340A42-3D12-4B1D-9F8A-DD27C9165A3F}" destId="{9CF87BF8-B2A7-4AF6-9286-FD0DA92C8099}" srcOrd="0" destOrd="0" presId="urn:microsoft.com/office/officeart/2005/8/layout/orgChart1"/>
    <dgm:cxn modelId="{8EA414FE-E6F0-48F1-9B12-1911B8EEB746}" type="presParOf" srcId="{CB340A42-3D12-4B1D-9F8A-DD27C9165A3F}" destId="{B649E079-30B9-4A0E-9878-5D07A5DE5F3A}" srcOrd="1" destOrd="0" presId="urn:microsoft.com/office/officeart/2005/8/layout/orgChart1"/>
    <dgm:cxn modelId="{80F50A86-A72F-4881-840F-27FFFCCAAADA}" type="presParOf" srcId="{730F9717-0F0F-456F-B1E1-E3B6A6EFB0D8}" destId="{C92EDB4F-0D0D-417C-A86E-14CB0551E8BC}" srcOrd="1" destOrd="0" presId="urn:microsoft.com/office/officeart/2005/8/layout/orgChart1"/>
    <dgm:cxn modelId="{57FB3CFC-31FA-4ADA-B0D8-BA860C9C2513}" type="presParOf" srcId="{730F9717-0F0F-456F-B1E1-E3B6A6EFB0D8}" destId="{C3B6ECCD-5BD7-4D5A-AC48-B4A4D292ADC9}" srcOrd="2" destOrd="0" presId="urn:microsoft.com/office/officeart/2005/8/layout/orgChart1"/>
    <dgm:cxn modelId="{7338784A-42C0-4736-B4E0-9FDE46F98959}" type="presParOf" srcId="{C3B6ECCD-5BD7-4D5A-AC48-B4A4D292ADC9}" destId="{5AF82FED-4690-4FE5-98EE-084A6F460B88}" srcOrd="0" destOrd="0" presId="urn:microsoft.com/office/officeart/2005/8/layout/orgChart1"/>
    <dgm:cxn modelId="{AD5EA41E-0B1E-473E-916A-B17517F10AD3}" type="presParOf" srcId="{C3B6ECCD-5BD7-4D5A-AC48-B4A4D292ADC9}" destId="{82F3D425-252E-4B4B-A8F6-B32F3764BD34}" srcOrd="1" destOrd="0" presId="urn:microsoft.com/office/officeart/2005/8/layout/orgChart1"/>
    <dgm:cxn modelId="{0243465B-9605-44E4-A073-C48B8BE8E167}" type="presParOf" srcId="{82F3D425-252E-4B4B-A8F6-B32F3764BD34}" destId="{5A004354-11B6-4C08-ACD1-8BDDDFBEFD37}" srcOrd="0" destOrd="0" presId="urn:microsoft.com/office/officeart/2005/8/layout/orgChart1"/>
    <dgm:cxn modelId="{9E06C605-B141-4FB3-999A-32830DB3BAA9}" type="presParOf" srcId="{5A004354-11B6-4C08-ACD1-8BDDDFBEFD37}" destId="{A87CC777-BD4B-4F35-B445-9AB013F1C819}" srcOrd="0" destOrd="0" presId="urn:microsoft.com/office/officeart/2005/8/layout/orgChart1"/>
    <dgm:cxn modelId="{83F3D6E4-0509-4DF0-B239-2FCB0B88B25F}" type="presParOf" srcId="{5A004354-11B6-4C08-ACD1-8BDDDFBEFD37}" destId="{CB4F6586-9743-4334-B705-5FEBE2B10AAA}" srcOrd="1" destOrd="0" presId="urn:microsoft.com/office/officeart/2005/8/layout/orgChart1"/>
    <dgm:cxn modelId="{6B110B5E-9DD2-448C-991B-CB7A98A40DEF}" type="presParOf" srcId="{82F3D425-252E-4B4B-A8F6-B32F3764BD34}" destId="{411FE451-7FCC-4428-9691-A4A3F65BE933}" srcOrd="1" destOrd="0" presId="urn:microsoft.com/office/officeart/2005/8/layout/orgChart1"/>
    <dgm:cxn modelId="{0A686887-D6AC-4D4B-8E64-D830002E6843}" type="presParOf" srcId="{82F3D425-252E-4B4B-A8F6-B32F3764BD34}" destId="{19D03BC7-C20E-4356-BCAF-A3EF913C1F58}" srcOrd="2" destOrd="0" presId="urn:microsoft.com/office/officeart/2005/8/layout/orgChart1"/>
    <dgm:cxn modelId="{B137DC12-758A-430B-8E9F-8E0AF76954BB}" type="presParOf" srcId="{C3B6ECCD-5BD7-4D5A-AC48-B4A4D292ADC9}" destId="{71EC7B45-47BB-41B9-8B8A-B1CF5BE2845E}" srcOrd="2" destOrd="0" presId="urn:microsoft.com/office/officeart/2005/8/layout/orgChart1"/>
    <dgm:cxn modelId="{4B9FC0BB-68A8-4459-9550-E01EB4513827}" type="presParOf" srcId="{C3B6ECCD-5BD7-4D5A-AC48-B4A4D292ADC9}" destId="{0D46FA02-0E57-433D-B695-E9E3FF14FE8C}" srcOrd="3" destOrd="0" presId="urn:microsoft.com/office/officeart/2005/8/layout/orgChart1"/>
    <dgm:cxn modelId="{0ECB9AAF-227A-42DC-A9E1-DEE4F1068F92}" type="presParOf" srcId="{0D46FA02-0E57-433D-B695-E9E3FF14FE8C}" destId="{44A8AD73-65F5-4D39-AB68-B4D05C75D14A}" srcOrd="0" destOrd="0" presId="urn:microsoft.com/office/officeart/2005/8/layout/orgChart1"/>
    <dgm:cxn modelId="{E3F422BA-F882-41A1-856D-64866C96CA96}" type="presParOf" srcId="{44A8AD73-65F5-4D39-AB68-B4D05C75D14A}" destId="{A79F2565-1CF2-484D-B904-C1F19E3AA3F8}" srcOrd="0" destOrd="0" presId="urn:microsoft.com/office/officeart/2005/8/layout/orgChart1"/>
    <dgm:cxn modelId="{D76873CE-6BB6-44E0-A043-C01B8E5C03BA}" type="presParOf" srcId="{44A8AD73-65F5-4D39-AB68-B4D05C75D14A}" destId="{3001A830-3F57-47DB-963D-099D8ECD1074}" srcOrd="1" destOrd="0" presId="urn:microsoft.com/office/officeart/2005/8/layout/orgChart1"/>
    <dgm:cxn modelId="{4B86CCBF-210A-4DF6-8D55-0252B6EC5D00}" type="presParOf" srcId="{0D46FA02-0E57-433D-B695-E9E3FF14FE8C}" destId="{13614DE3-C556-4B78-A513-9FBE1CD6880B}" srcOrd="1" destOrd="0" presId="urn:microsoft.com/office/officeart/2005/8/layout/orgChart1"/>
    <dgm:cxn modelId="{182651EA-7AAC-45E3-87F9-379971A15E57}" type="presParOf" srcId="{0D46FA02-0E57-433D-B695-E9E3FF14FE8C}" destId="{6A27B6B0-CB25-4525-BD7B-21D01842C6F1}" srcOrd="2" destOrd="0" presId="urn:microsoft.com/office/officeart/2005/8/layout/orgChart1"/>
    <dgm:cxn modelId="{3AAB4C2F-5C4B-412C-A252-B6A784988E63}" type="presParOf" srcId="{C3B6ECCD-5BD7-4D5A-AC48-B4A4D292ADC9}" destId="{9749EA33-428E-42BD-8FD6-128533ABD220}" srcOrd="4" destOrd="0" presId="urn:microsoft.com/office/officeart/2005/8/layout/orgChart1"/>
    <dgm:cxn modelId="{BED299BB-9770-4B1F-A520-D78AA09CC96B}" type="presParOf" srcId="{C3B6ECCD-5BD7-4D5A-AC48-B4A4D292ADC9}" destId="{11A81C91-BDBB-4974-BED6-FA0147F22238}" srcOrd="5" destOrd="0" presId="urn:microsoft.com/office/officeart/2005/8/layout/orgChart1"/>
    <dgm:cxn modelId="{7CD2BBA0-252B-44DE-AF36-97D865E2BF62}" type="presParOf" srcId="{11A81C91-BDBB-4974-BED6-FA0147F22238}" destId="{E4AA8F07-4D13-4C01-A491-941DB4EEFCB4}" srcOrd="0" destOrd="0" presId="urn:microsoft.com/office/officeart/2005/8/layout/orgChart1"/>
    <dgm:cxn modelId="{AFFD2D8E-3F77-4FFF-8858-673C90582BBF}" type="presParOf" srcId="{E4AA8F07-4D13-4C01-A491-941DB4EEFCB4}" destId="{8EACAFE4-3C48-4960-882C-D3D48F664A04}" srcOrd="0" destOrd="0" presId="urn:microsoft.com/office/officeart/2005/8/layout/orgChart1"/>
    <dgm:cxn modelId="{CC1EFD0B-8B2B-4B41-83EE-0CCFE1EB37EE}" type="presParOf" srcId="{E4AA8F07-4D13-4C01-A491-941DB4EEFCB4}" destId="{B38655E4-BDC3-4330-B430-7651CE0BA68E}" srcOrd="1" destOrd="0" presId="urn:microsoft.com/office/officeart/2005/8/layout/orgChart1"/>
    <dgm:cxn modelId="{4D74ED1B-B6EC-409B-A6F1-4B719B157CA4}" type="presParOf" srcId="{11A81C91-BDBB-4974-BED6-FA0147F22238}" destId="{6DAB344E-B093-4D20-82B4-7F29D74C22C6}" srcOrd="1" destOrd="0" presId="urn:microsoft.com/office/officeart/2005/8/layout/orgChart1"/>
    <dgm:cxn modelId="{00274023-D382-4654-883C-CA633355FF27}" type="presParOf" srcId="{11A81C91-BDBB-4974-BED6-FA0147F22238}" destId="{0DA359DB-2117-4E0E-8971-CC9C4A3EE199}" srcOrd="2" destOrd="0" presId="urn:microsoft.com/office/officeart/2005/8/layout/orgChart1"/>
    <dgm:cxn modelId="{89F75692-B97D-4781-884F-AF8F0F4932B5}" type="presParOf" srcId="{C3B6ECCD-5BD7-4D5A-AC48-B4A4D292ADC9}" destId="{3C05AF31-EF96-4FA8-9EBD-148CA014C6F8}" srcOrd="6" destOrd="0" presId="urn:microsoft.com/office/officeart/2005/8/layout/orgChart1"/>
    <dgm:cxn modelId="{CA9FFA40-1ED3-43D8-966A-AAB8B9AC3E81}" type="presParOf" srcId="{C3B6ECCD-5BD7-4D5A-AC48-B4A4D292ADC9}" destId="{9A6CF0A1-95F6-4F8F-B355-B663ABCA6813}" srcOrd="7" destOrd="0" presId="urn:microsoft.com/office/officeart/2005/8/layout/orgChart1"/>
    <dgm:cxn modelId="{B6C737B5-C005-440A-A4D5-2EE78B8FE454}" type="presParOf" srcId="{9A6CF0A1-95F6-4F8F-B355-B663ABCA6813}" destId="{EE993993-AAAF-4818-9E59-D22AAA588FE8}" srcOrd="0" destOrd="0" presId="urn:microsoft.com/office/officeart/2005/8/layout/orgChart1"/>
    <dgm:cxn modelId="{5252600A-8AE3-4DDB-BBC8-45CB8EC43682}" type="presParOf" srcId="{EE993993-AAAF-4818-9E59-D22AAA588FE8}" destId="{F3635317-AA80-477E-8ED3-7D9FE4053BF8}" srcOrd="0" destOrd="0" presId="urn:microsoft.com/office/officeart/2005/8/layout/orgChart1"/>
    <dgm:cxn modelId="{9C081565-19B1-4693-885B-A65783AB44DA}" type="presParOf" srcId="{EE993993-AAAF-4818-9E59-D22AAA588FE8}" destId="{02149C08-FCFF-4E23-9489-D63E2DBA7C63}" srcOrd="1" destOrd="0" presId="urn:microsoft.com/office/officeart/2005/8/layout/orgChart1"/>
    <dgm:cxn modelId="{6D3C8F2E-1FD4-4A45-A40F-50ADE55379CF}" type="presParOf" srcId="{9A6CF0A1-95F6-4F8F-B355-B663ABCA6813}" destId="{AE368382-529C-4412-97B3-750E37E5CAA3}" srcOrd="1" destOrd="0" presId="urn:microsoft.com/office/officeart/2005/8/layout/orgChart1"/>
    <dgm:cxn modelId="{810AD11E-CD40-409E-A691-7CB51733B968}" type="presParOf" srcId="{9A6CF0A1-95F6-4F8F-B355-B663ABCA6813}" destId="{48503495-2F69-4CAA-A20B-2C32D8D3895B}" srcOrd="2" destOrd="0" presId="urn:microsoft.com/office/officeart/2005/8/layout/orgChart1"/>
    <dgm:cxn modelId="{17CF75D7-117A-41D2-981A-F1CF2C24276D}" type="presParOf" srcId="{C3B6ECCD-5BD7-4D5A-AC48-B4A4D292ADC9}" destId="{61250362-5A24-4AE5-88EC-B1B1825FA5C3}" srcOrd="8" destOrd="0" presId="urn:microsoft.com/office/officeart/2005/8/layout/orgChart1"/>
    <dgm:cxn modelId="{8DE3E45A-62AC-4870-A8B2-5F8444ADB84D}" type="presParOf" srcId="{C3B6ECCD-5BD7-4D5A-AC48-B4A4D292ADC9}" destId="{1BBF55FB-089D-4311-972D-BFA00EB7A8F0}" srcOrd="9" destOrd="0" presId="urn:microsoft.com/office/officeart/2005/8/layout/orgChart1"/>
    <dgm:cxn modelId="{988B7AE3-A4B5-4DE1-8B29-E97FACAA5219}" type="presParOf" srcId="{1BBF55FB-089D-4311-972D-BFA00EB7A8F0}" destId="{B60FDBAF-0837-47D1-9C69-68AAF059BE62}" srcOrd="0" destOrd="0" presId="urn:microsoft.com/office/officeart/2005/8/layout/orgChart1"/>
    <dgm:cxn modelId="{720A3F75-D4A1-4698-BA9E-7C061EFFF2E2}" type="presParOf" srcId="{B60FDBAF-0837-47D1-9C69-68AAF059BE62}" destId="{88A80A2E-2E10-4F89-A472-D6E9644FB363}" srcOrd="0" destOrd="0" presId="urn:microsoft.com/office/officeart/2005/8/layout/orgChart1"/>
    <dgm:cxn modelId="{9F1B8320-3879-474D-8B23-FDB9EA64BE58}" type="presParOf" srcId="{B60FDBAF-0837-47D1-9C69-68AAF059BE62}" destId="{F422D7C7-4E8C-42DA-9825-535586BA4547}" srcOrd="1" destOrd="0" presId="urn:microsoft.com/office/officeart/2005/8/layout/orgChart1"/>
    <dgm:cxn modelId="{B8BA029E-5E4B-4596-93D7-0ACB45E6C800}" type="presParOf" srcId="{1BBF55FB-089D-4311-972D-BFA00EB7A8F0}" destId="{54AAEDCD-1791-4743-BA19-89808B939C10}" srcOrd="1" destOrd="0" presId="urn:microsoft.com/office/officeart/2005/8/layout/orgChart1"/>
    <dgm:cxn modelId="{E805FBD5-DEC3-4E7F-BFCC-0ECA00E55E3A}" type="presParOf" srcId="{1BBF55FB-089D-4311-972D-BFA00EB7A8F0}" destId="{3A3F9360-CFF2-4062-9383-E131B493D13C}" srcOrd="2" destOrd="0" presId="urn:microsoft.com/office/officeart/2005/8/layout/orgChar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148D2E-24F0-487A-BB63-BB6BA6824ED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AF4EC2A-18C8-4BDD-928C-92D59AC54490}">
      <dgm:prSet phldrT="[Text]"/>
      <dgm:spPr/>
      <dgm:t>
        <a:bodyPr/>
        <a:lstStyle/>
        <a:p>
          <a:r>
            <a:rPr lang="en-US" dirty="0" err="1" smtClean="0"/>
            <a:t>Ruang</a:t>
          </a:r>
          <a:r>
            <a:rPr lang="en-US" dirty="0" smtClean="0"/>
            <a:t> </a:t>
          </a:r>
          <a:r>
            <a:rPr lang="en-US" dirty="0" err="1" smtClean="0"/>
            <a:t>lingkup</a:t>
          </a:r>
          <a:endParaRPr lang="en-US" dirty="0"/>
        </a:p>
      </dgm:t>
    </dgm:pt>
    <dgm:pt modelId="{79062F0C-F697-4A53-80D4-5E5884F614C6}" type="parTrans" cxnId="{DDB7A26A-8932-4D00-9E6D-A37FF401F7C5}">
      <dgm:prSet/>
      <dgm:spPr/>
      <dgm:t>
        <a:bodyPr/>
        <a:lstStyle/>
        <a:p>
          <a:endParaRPr lang="en-US"/>
        </a:p>
      </dgm:t>
    </dgm:pt>
    <dgm:pt modelId="{DA09D6E1-DA31-4A5C-AB9C-31D129410E44}" type="sibTrans" cxnId="{DDB7A26A-8932-4D00-9E6D-A37FF401F7C5}">
      <dgm:prSet/>
      <dgm:spPr/>
      <dgm:t>
        <a:bodyPr/>
        <a:lstStyle/>
        <a:p>
          <a:endParaRPr lang="en-US"/>
        </a:p>
      </dgm:t>
    </dgm:pt>
    <dgm:pt modelId="{D9DCEB0D-52D2-4045-842A-418073AB52C8}">
      <dgm:prSet phldrT="[Text]"/>
      <dgm:spPr/>
      <dgm:t>
        <a:bodyPr/>
        <a:lstStyle/>
        <a:p>
          <a:r>
            <a:rPr lang="en-US" dirty="0" smtClean="0"/>
            <a:t>Internal</a:t>
          </a:r>
          <a:endParaRPr lang="en-US" dirty="0"/>
        </a:p>
      </dgm:t>
    </dgm:pt>
    <dgm:pt modelId="{46AD7E05-6866-4638-9ADD-13013BE0E7D9}" type="parTrans" cxnId="{4C3520A6-30C4-4895-ACA4-6F561D344F73}">
      <dgm:prSet/>
      <dgm:spPr/>
      <dgm:t>
        <a:bodyPr/>
        <a:lstStyle/>
        <a:p>
          <a:endParaRPr lang="en-US"/>
        </a:p>
      </dgm:t>
    </dgm:pt>
    <dgm:pt modelId="{D31A5E15-8C53-48F1-9D01-41B2271CBAA7}" type="sibTrans" cxnId="{4C3520A6-30C4-4895-ACA4-6F561D344F73}">
      <dgm:prSet/>
      <dgm:spPr/>
      <dgm:t>
        <a:bodyPr/>
        <a:lstStyle/>
        <a:p>
          <a:endParaRPr lang="en-US"/>
        </a:p>
      </dgm:t>
    </dgm:pt>
    <dgm:pt modelId="{FF516F7A-76FD-4B23-AFE7-5C3705F2BE53}">
      <dgm:prSet phldrT="[Text]"/>
      <dgm:spPr/>
      <dgm:t>
        <a:bodyPr/>
        <a:lstStyle/>
        <a:p>
          <a:r>
            <a:rPr lang="en-US" dirty="0" err="1" smtClean="0"/>
            <a:t>Eksternal</a:t>
          </a:r>
          <a:endParaRPr lang="en-US" dirty="0"/>
        </a:p>
      </dgm:t>
    </dgm:pt>
    <dgm:pt modelId="{80FF75E6-F0B7-49C7-BABD-C71D89AD6CC8}" type="parTrans" cxnId="{2F1E5311-A7E1-46C1-9F06-898B1D87A725}">
      <dgm:prSet/>
      <dgm:spPr/>
      <dgm:t>
        <a:bodyPr/>
        <a:lstStyle/>
        <a:p>
          <a:endParaRPr lang="en-US"/>
        </a:p>
      </dgm:t>
    </dgm:pt>
    <dgm:pt modelId="{5A2D43A6-FFF7-428B-A532-49B628A4FC1E}" type="sibTrans" cxnId="{2F1E5311-A7E1-46C1-9F06-898B1D87A725}">
      <dgm:prSet/>
      <dgm:spPr/>
      <dgm:t>
        <a:bodyPr/>
        <a:lstStyle/>
        <a:p>
          <a:endParaRPr lang="en-US"/>
        </a:p>
      </dgm:t>
    </dgm:pt>
    <dgm:pt modelId="{91C2F655-DF2F-44D2-BE06-11B7F788339D}" type="pres">
      <dgm:prSet presAssocID="{86148D2E-24F0-487A-BB63-BB6BA6824ED1}" presName="hierChild1" presStyleCnt="0">
        <dgm:presLayoutVars>
          <dgm:orgChart val="1"/>
          <dgm:chPref val="1"/>
          <dgm:dir/>
          <dgm:animOne val="branch"/>
          <dgm:animLvl val="lvl"/>
          <dgm:resizeHandles/>
        </dgm:presLayoutVars>
      </dgm:prSet>
      <dgm:spPr/>
      <dgm:t>
        <a:bodyPr/>
        <a:lstStyle/>
        <a:p>
          <a:endParaRPr lang="en-US"/>
        </a:p>
      </dgm:t>
    </dgm:pt>
    <dgm:pt modelId="{4E976492-9C6A-4560-9C09-5B093F6A8E7A}" type="pres">
      <dgm:prSet presAssocID="{6AF4EC2A-18C8-4BDD-928C-92D59AC54490}" presName="hierRoot1" presStyleCnt="0">
        <dgm:presLayoutVars>
          <dgm:hierBranch val="init"/>
        </dgm:presLayoutVars>
      </dgm:prSet>
      <dgm:spPr/>
    </dgm:pt>
    <dgm:pt modelId="{189F080A-7E24-4822-8AC4-585F07B9AE2B}" type="pres">
      <dgm:prSet presAssocID="{6AF4EC2A-18C8-4BDD-928C-92D59AC54490}" presName="rootComposite1" presStyleCnt="0"/>
      <dgm:spPr/>
    </dgm:pt>
    <dgm:pt modelId="{8FE6745B-A80A-4BBD-937E-85B85AA9BB34}" type="pres">
      <dgm:prSet presAssocID="{6AF4EC2A-18C8-4BDD-928C-92D59AC54490}" presName="rootText1" presStyleLbl="node0" presStyleIdx="0" presStyleCnt="1">
        <dgm:presLayoutVars>
          <dgm:chPref val="3"/>
        </dgm:presLayoutVars>
      </dgm:prSet>
      <dgm:spPr/>
      <dgm:t>
        <a:bodyPr/>
        <a:lstStyle/>
        <a:p>
          <a:endParaRPr lang="en-US"/>
        </a:p>
      </dgm:t>
    </dgm:pt>
    <dgm:pt modelId="{2A64466D-DCCD-4DD8-B5C8-1D65D52E4292}" type="pres">
      <dgm:prSet presAssocID="{6AF4EC2A-18C8-4BDD-928C-92D59AC54490}" presName="rootConnector1" presStyleLbl="node1" presStyleIdx="0" presStyleCnt="0"/>
      <dgm:spPr/>
      <dgm:t>
        <a:bodyPr/>
        <a:lstStyle/>
        <a:p>
          <a:endParaRPr lang="en-US"/>
        </a:p>
      </dgm:t>
    </dgm:pt>
    <dgm:pt modelId="{D21B4B12-6C04-4405-88D2-2EB2C2D9D94C}" type="pres">
      <dgm:prSet presAssocID="{6AF4EC2A-18C8-4BDD-928C-92D59AC54490}" presName="hierChild2" presStyleCnt="0"/>
      <dgm:spPr/>
    </dgm:pt>
    <dgm:pt modelId="{A748F5D2-4151-4682-8276-B301E754507C}" type="pres">
      <dgm:prSet presAssocID="{46AD7E05-6866-4638-9ADD-13013BE0E7D9}" presName="Name37" presStyleLbl="parChTrans1D2" presStyleIdx="0" presStyleCnt="2"/>
      <dgm:spPr/>
      <dgm:t>
        <a:bodyPr/>
        <a:lstStyle/>
        <a:p>
          <a:endParaRPr lang="en-US"/>
        </a:p>
      </dgm:t>
    </dgm:pt>
    <dgm:pt modelId="{269A323A-483A-4721-839C-F5F725E71A55}" type="pres">
      <dgm:prSet presAssocID="{D9DCEB0D-52D2-4045-842A-418073AB52C8}" presName="hierRoot2" presStyleCnt="0">
        <dgm:presLayoutVars>
          <dgm:hierBranch val="init"/>
        </dgm:presLayoutVars>
      </dgm:prSet>
      <dgm:spPr/>
    </dgm:pt>
    <dgm:pt modelId="{A8F05EE4-5800-483A-9C88-46C7913F6B33}" type="pres">
      <dgm:prSet presAssocID="{D9DCEB0D-52D2-4045-842A-418073AB52C8}" presName="rootComposite" presStyleCnt="0"/>
      <dgm:spPr/>
    </dgm:pt>
    <dgm:pt modelId="{364C1824-AC21-4C60-88E5-963E931B4367}" type="pres">
      <dgm:prSet presAssocID="{D9DCEB0D-52D2-4045-842A-418073AB52C8}" presName="rootText" presStyleLbl="node2" presStyleIdx="0" presStyleCnt="2">
        <dgm:presLayoutVars>
          <dgm:chPref val="3"/>
        </dgm:presLayoutVars>
      </dgm:prSet>
      <dgm:spPr/>
      <dgm:t>
        <a:bodyPr/>
        <a:lstStyle/>
        <a:p>
          <a:endParaRPr lang="en-US"/>
        </a:p>
      </dgm:t>
    </dgm:pt>
    <dgm:pt modelId="{664844A1-A931-4CFF-B750-AC8632CF9011}" type="pres">
      <dgm:prSet presAssocID="{D9DCEB0D-52D2-4045-842A-418073AB52C8}" presName="rootConnector" presStyleLbl="node2" presStyleIdx="0" presStyleCnt="2"/>
      <dgm:spPr/>
      <dgm:t>
        <a:bodyPr/>
        <a:lstStyle/>
        <a:p>
          <a:endParaRPr lang="en-US"/>
        </a:p>
      </dgm:t>
    </dgm:pt>
    <dgm:pt modelId="{B6572B97-8C10-4325-BF03-30F4181B0F0D}" type="pres">
      <dgm:prSet presAssocID="{D9DCEB0D-52D2-4045-842A-418073AB52C8}" presName="hierChild4" presStyleCnt="0"/>
      <dgm:spPr/>
    </dgm:pt>
    <dgm:pt modelId="{CDD5BFFE-50A0-4026-9FD1-B2F19B41C7E9}" type="pres">
      <dgm:prSet presAssocID="{D9DCEB0D-52D2-4045-842A-418073AB52C8}" presName="hierChild5" presStyleCnt="0"/>
      <dgm:spPr/>
    </dgm:pt>
    <dgm:pt modelId="{297FAF74-503F-4B2B-B4E1-80A783D04981}" type="pres">
      <dgm:prSet presAssocID="{80FF75E6-F0B7-49C7-BABD-C71D89AD6CC8}" presName="Name37" presStyleLbl="parChTrans1D2" presStyleIdx="1" presStyleCnt="2"/>
      <dgm:spPr/>
      <dgm:t>
        <a:bodyPr/>
        <a:lstStyle/>
        <a:p>
          <a:endParaRPr lang="en-US"/>
        </a:p>
      </dgm:t>
    </dgm:pt>
    <dgm:pt modelId="{6D2D2007-E5D7-48A7-B281-AC0F5B594A4A}" type="pres">
      <dgm:prSet presAssocID="{FF516F7A-76FD-4B23-AFE7-5C3705F2BE53}" presName="hierRoot2" presStyleCnt="0">
        <dgm:presLayoutVars>
          <dgm:hierBranch val="init"/>
        </dgm:presLayoutVars>
      </dgm:prSet>
      <dgm:spPr/>
    </dgm:pt>
    <dgm:pt modelId="{159CE78D-53FB-4FB1-965C-C7405DFBBE58}" type="pres">
      <dgm:prSet presAssocID="{FF516F7A-76FD-4B23-AFE7-5C3705F2BE53}" presName="rootComposite" presStyleCnt="0"/>
      <dgm:spPr/>
    </dgm:pt>
    <dgm:pt modelId="{10993F59-E1A5-4350-99CC-648F5E0FF1FC}" type="pres">
      <dgm:prSet presAssocID="{FF516F7A-76FD-4B23-AFE7-5C3705F2BE53}" presName="rootText" presStyleLbl="node2" presStyleIdx="1" presStyleCnt="2">
        <dgm:presLayoutVars>
          <dgm:chPref val="3"/>
        </dgm:presLayoutVars>
      </dgm:prSet>
      <dgm:spPr/>
      <dgm:t>
        <a:bodyPr/>
        <a:lstStyle/>
        <a:p>
          <a:endParaRPr lang="en-US"/>
        </a:p>
      </dgm:t>
    </dgm:pt>
    <dgm:pt modelId="{D5C4E94A-C56F-45E6-B681-5D1EBF6FB56D}" type="pres">
      <dgm:prSet presAssocID="{FF516F7A-76FD-4B23-AFE7-5C3705F2BE53}" presName="rootConnector" presStyleLbl="node2" presStyleIdx="1" presStyleCnt="2"/>
      <dgm:spPr/>
      <dgm:t>
        <a:bodyPr/>
        <a:lstStyle/>
        <a:p>
          <a:endParaRPr lang="en-US"/>
        </a:p>
      </dgm:t>
    </dgm:pt>
    <dgm:pt modelId="{4C2F90AE-FE71-4EA8-9A8E-C93481B8F635}" type="pres">
      <dgm:prSet presAssocID="{FF516F7A-76FD-4B23-AFE7-5C3705F2BE53}" presName="hierChild4" presStyleCnt="0"/>
      <dgm:spPr/>
    </dgm:pt>
    <dgm:pt modelId="{2C8C31DF-96FF-420B-9AC0-34D835EE2FE3}" type="pres">
      <dgm:prSet presAssocID="{FF516F7A-76FD-4B23-AFE7-5C3705F2BE53}" presName="hierChild5" presStyleCnt="0"/>
      <dgm:spPr/>
    </dgm:pt>
    <dgm:pt modelId="{810A6A2A-0D9C-422E-96D8-DAC08C38EA73}" type="pres">
      <dgm:prSet presAssocID="{6AF4EC2A-18C8-4BDD-928C-92D59AC54490}" presName="hierChild3" presStyleCnt="0"/>
      <dgm:spPr/>
    </dgm:pt>
  </dgm:ptLst>
  <dgm:cxnLst>
    <dgm:cxn modelId="{D3C95747-C798-4DCB-AC6C-40F1FB7133C3}" type="presOf" srcId="{6AF4EC2A-18C8-4BDD-928C-92D59AC54490}" destId="{8FE6745B-A80A-4BBD-937E-85B85AA9BB34}" srcOrd="0" destOrd="0" presId="urn:microsoft.com/office/officeart/2005/8/layout/orgChart1"/>
    <dgm:cxn modelId="{6782ABAF-7D4B-4C19-9C8A-B933117D6732}" type="presOf" srcId="{D9DCEB0D-52D2-4045-842A-418073AB52C8}" destId="{664844A1-A931-4CFF-B750-AC8632CF9011}" srcOrd="1" destOrd="0" presId="urn:microsoft.com/office/officeart/2005/8/layout/orgChart1"/>
    <dgm:cxn modelId="{4B6F2541-7A1E-47E8-A69C-2E9038081043}" type="presOf" srcId="{46AD7E05-6866-4638-9ADD-13013BE0E7D9}" destId="{A748F5D2-4151-4682-8276-B301E754507C}" srcOrd="0" destOrd="0" presId="urn:microsoft.com/office/officeart/2005/8/layout/orgChart1"/>
    <dgm:cxn modelId="{4C3520A6-30C4-4895-ACA4-6F561D344F73}" srcId="{6AF4EC2A-18C8-4BDD-928C-92D59AC54490}" destId="{D9DCEB0D-52D2-4045-842A-418073AB52C8}" srcOrd="0" destOrd="0" parTransId="{46AD7E05-6866-4638-9ADD-13013BE0E7D9}" sibTransId="{D31A5E15-8C53-48F1-9D01-41B2271CBAA7}"/>
    <dgm:cxn modelId="{8BEFCBBC-C910-4DF3-B5C0-2247F602C2BC}" type="presOf" srcId="{6AF4EC2A-18C8-4BDD-928C-92D59AC54490}" destId="{2A64466D-DCCD-4DD8-B5C8-1D65D52E4292}" srcOrd="1" destOrd="0" presId="urn:microsoft.com/office/officeart/2005/8/layout/orgChart1"/>
    <dgm:cxn modelId="{E5567E25-A804-4FAE-B504-38C2E4A64D94}" type="presOf" srcId="{D9DCEB0D-52D2-4045-842A-418073AB52C8}" destId="{364C1824-AC21-4C60-88E5-963E931B4367}" srcOrd="0" destOrd="0" presId="urn:microsoft.com/office/officeart/2005/8/layout/orgChart1"/>
    <dgm:cxn modelId="{5C9A7D56-957C-4D48-8732-F930364B4231}" type="presOf" srcId="{80FF75E6-F0B7-49C7-BABD-C71D89AD6CC8}" destId="{297FAF74-503F-4B2B-B4E1-80A783D04981}" srcOrd="0" destOrd="0" presId="urn:microsoft.com/office/officeart/2005/8/layout/orgChart1"/>
    <dgm:cxn modelId="{A45641AB-6B84-4C3D-961D-E586E86F114D}" type="presOf" srcId="{86148D2E-24F0-487A-BB63-BB6BA6824ED1}" destId="{91C2F655-DF2F-44D2-BE06-11B7F788339D}" srcOrd="0" destOrd="0" presId="urn:microsoft.com/office/officeart/2005/8/layout/orgChart1"/>
    <dgm:cxn modelId="{2F1E5311-A7E1-46C1-9F06-898B1D87A725}" srcId="{6AF4EC2A-18C8-4BDD-928C-92D59AC54490}" destId="{FF516F7A-76FD-4B23-AFE7-5C3705F2BE53}" srcOrd="1" destOrd="0" parTransId="{80FF75E6-F0B7-49C7-BABD-C71D89AD6CC8}" sibTransId="{5A2D43A6-FFF7-428B-A532-49B628A4FC1E}"/>
    <dgm:cxn modelId="{A4E67A12-0134-4064-BB9D-D1D25613A125}" type="presOf" srcId="{FF516F7A-76FD-4B23-AFE7-5C3705F2BE53}" destId="{10993F59-E1A5-4350-99CC-648F5E0FF1FC}" srcOrd="0" destOrd="0" presId="urn:microsoft.com/office/officeart/2005/8/layout/orgChart1"/>
    <dgm:cxn modelId="{89020C70-A0B0-4803-84FB-8A202437A371}" type="presOf" srcId="{FF516F7A-76FD-4B23-AFE7-5C3705F2BE53}" destId="{D5C4E94A-C56F-45E6-B681-5D1EBF6FB56D}" srcOrd="1" destOrd="0" presId="urn:microsoft.com/office/officeart/2005/8/layout/orgChart1"/>
    <dgm:cxn modelId="{DDB7A26A-8932-4D00-9E6D-A37FF401F7C5}" srcId="{86148D2E-24F0-487A-BB63-BB6BA6824ED1}" destId="{6AF4EC2A-18C8-4BDD-928C-92D59AC54490}" srcOrd="0" destOrd="0" parTransId="{79062F0C-F697-4A53-80D4-5E5884F614C6}" sibTransId="{DA09D6E1-DA31-4A5C-AB9C-31D129410E44}"/>
    <dgm:cxn modelId="{5AF05295-EC1A-4BF0-B1DF-D0B7628E71A2}" type="presParOf" srcId="{91C2F655-DF2F-44D2-BE06-11B7F788339D}" destId="{4E976492-9C6A-4560-9C09-5B093F6A8E7A}" srcOrd="0" destOrd="0" presId="urn:microsoft.com/office/officeart/2005/8/layout/orgChart1"/>
    <dgm:cxn modelId="{5C95B3FE-28F8-43F6-9529-F7C41388C28C}" type="presParOf" srcId="{4E976492-9C6A-4560-9C09-5B093F6A8E7A}" destId="{189F080A-7E24-4822-8AC4-585F07B9AE2B}" srcOrd="0" destOrd="0" presId="urn:microsoft.com/office/officeart/2005/8/layout/orgChart1"/>
    <dgm:cxn modelId="{97EC49CE-9DD3-48DF-A4B3-9C7123375BE9}" type="presParOf" srcId="{189F080A-7E24-4822-8AC4-585F07B9AE2B}" destId="{8FE6745B-A80A-4BBD-937E-85B85AA9BB34}" srcOrd="0" destOrd="0" presId="urn:microsoft.com/office/officeart/2005/8/layout/orgChart1"/>
    <dgm:cxn modelId="{954A59D7-EAA4-4267-951B-2B1CBC93DDA9}" type="presParOf" srcId="{189F080A-7E24-4822-8AC4-585F07B9AE2B}" destId="{2A64466D-DCCD-4DD8-B5C8-1D65D52E4292}" srcOrd="1" destOrd="0" presId="urn:microsoft.com/office/officeart/2005/8/layout/orgChart1"/>
    <dgm:cxn modelId="{4BDD0D25-40DC-4593-BFDD-19BA08C0BC38}" type="presParOf" srcId="{4E976492-9C6A-4560-9C09-5B093F6A8E7A}" destId="{D21B4B12-6C04-4405-88D2-2EB2C2D9D94C}" srcOrd="1" destOrd="0" presId="urn:microsoft.com/office/officeart/2005/8/layout/orgChart1"/>
    <dgm:cxn modelId="{343BE3A7-9353-4CF2-AC77-C679F8FE77AD}" type="presParOf" srcId="{D21B4B12-6C04-4405-88D2-2EB2C2D9D94C}" destId="{A748F5D2-4151-4682-8276-B301E754507C}" srcOrd="0" destOrd="0" presId="urn:microsoft.com/office/officeart/2005/8/layout/orgChart1"/>
    <dgm:cxn modelId="{6DFD3E45-98EB-4820-A125-AB66705B1D43}" type="presParOf" srcId="{D21B4B12-6C04-4405-88D2-2EB2C2D9D94C}" destId="{269A323A-483A-4721-839C-F5F725E71A55}" srcOrd="1" destOrd="0" presId="urn:microsoft.com/office/officeart/2005/8/layout/orgChart1"/>
    <dgm:cxn modelId="{77EC2A57-CE17-420F-808B-73FA75EE027A}" type="presParOf" srcId="{269A323A-483A-4721-839C-F5F725E71A55}" destId="{A8F05EE4-5800-483A-9C88-46C7913F6B33}" srcOrd="0" destOrd="0" presId="urn:microsoft.com/office/officeart/2005/8/layout/orgChart1"/>
    <dgm:cxn modelId="{26F7A64E-5F82-48EA-A409-38A1D86F7F22}" type="presParOf" srcId="{A8F05EE4-5800-483A-9C88-46C7913F6B33}" destId="{364C1824-AC21-4C60-88E5-963E931B4367}" srcOrd="0" destOrd="0" presId="urn:microsoft.com/office/officeart/2005/8/layout/orgChart1"/>
    <dgm:cxn modelId="{E5709954-33F6-4846-B530-87F135ABF7C2}" type="presParOf" srcId="{A8F05EE4-5800-483A-9C88-46C7913F6B33}" destId="{664844A1-A931-4CFF-B750-AC8632CF9011}" srcOrd="1" destOrd="0" presId="urn:microsoft.com/office/officeart/2005/8/layout/orgChart1"/>
    <dgm:cxn modelId="{126C52FD-EE8A-4EF7-961E-4D0519298EB4}" type="presParOf" srcId="{269A323A-483A-4721-839C-F5F725E71A55}" destId="{B6572B97-8C10-4325-BF03-30F4181B0F0D}" srcOrd="1" destOrd="0" presId="urn:microsoft.com/office/officeart/2005/8/layout/orgChart1"/>
    <dgm:cxn modelId="{5E50310F-7234-4D96-94C8-0DC5D5A973FE}" type="presParOf" srcId="{269A323A-483A-4721-839C-F5F725E71A55}" destId="{CDD5BFFE-50A0-4026-9FD1-B2F19B41C7E9}" srcOrd="2" destOrd="0" presId="urn:microsoft.com/office/officeart/2005/8/layout/orgChart1"/>
    <dgm:cxn modelId="{8CF6F245-0319-46DC-9FDD-F540A40CB39B}" type="presParOf" srcId="{D21B4B12-6C04-4405-88D2-2EB2C2D9D94C}" destId="{297FAF74-503F-4B2B-B4E1-80A783D04981}" srcOrd="2" destOrd="0" presId="urn:microsoft.com/office/officeart/2005/8/layout/orgChart1"/>
    <dgm:cxn modelId="{DE8B5323-1A9C-4F73-B4A3-45F09E30E7BF}" type="presParOf" srcId="{D21B4B12-6C04-4405-88D2-2EB2C2D9D94C}" destId="{6D2D2007-E5D7-48A7-B281-AC0F5B594A4A}" srcOrd="3" destOrd="0" presId="urn:microsoft.com/office/officeart/2005/8/layout/orgChart1"/>
    <dgm:cxn modelId="{F9EA5829-4847-4FAA-9903-B9CEF49148B8}" type="presParOf" srcId="{6D2D2007-E5D7-48A7-B281-AC0F5B594A4A}" destId="{159CE78D-53FB-4FB1-965C-C7405DFBBE58}" srcOrd="0" destOrd="0" presId="urn:microsoft.com/office/officeart/2005/8/layout/orgChart1"/>
    <dgm:cxn modelId="{072BF8C7-E4B9-43A1-BC42-9554A3D85319}" type="presParOf" srcId="{159CE78D-53FB-4FB1-965C-C7405DFBBE58}" destId="{10993F59-E1A5-4350-99CC-648F5E0FF1FC}" srcOrd="0" destOrd="0" presId="urn:microsoft.com/office/officeart/2005/8/layout/orgChart1"/>
    <dgm:cxn modelId="{98B5D715-F82E-4315-88BE-F50B568305E8}" type="presParOf" srcId="{159CE78D-53FB-4FB1-965C-C7405DFBBE58}" destId="{D5C4E94A-C56F-45E6-B681-5D1EBF6FB56D}" srcOrd="1" destOrd="0" presId="urn:microsoft.com/office/officeart/2005/8/layout/orgChart1"/>
    <dgm:cxn modelId="{11970452-808A-4422-87C8-707E24DD2DF3}" type="presParOf" srcId="{6D2D2007-E5D7-48A7-B281-AC0F5B594A4A}" destId="{4C2F90AE-FE71-4EA8-9A8E-C93481B8F635}" srcOrd="1" destOrd="0" presId="urn:microsoft.com/office/officeart/2005/8/layout/orgChart1"/>
    <dgm:cxn modelId="{C99214F2-F28E-41D2-850D-7CAAF67AE037}" type="presParOf" srcId="{6D2D2007-E5D7-48A7-B281-AC0F5B594A4A}" destId="{2C8C31DF-96FF-420B-9AC0-34D835EE2FE3}" srcOrd="2" destOrd="0" presId="urn:microsoft.com/office/officeart/2005/8/layout/orgChart1"/>
    <dgm:cxn modelId="{3F01CDB9-253E-4D1C-B0A1-F9A781F25559}" type="presParOf" srcId="{4E976492-9C6A-4560-9C09-5B093F6A8E7A}" destId="{810A6A2A-0D9C-422E-96D8-DAC08C38EA73}" srcOrd="2" destOrd="0" presId="urn:microsoft.com/office/officeart/2005/8/layout/orgChar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2EBFE7-4866-41F7-9066-4CE6718922D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F4B89C92-3621-45E9-B994-0D11FB427E68}">
      <dgm:prSet phldrT="[Text]"/>
      <dgm:spPr/>
      <dgm:t>
        <a:bodyPr/>
        <a:lstStyle/>
        <a:p>
          <a:r>
            <a:rPr lang="en-US" dirty="0" err="1" smtClean="0"/>
            <a:t>Segi</a:t>
          </a:r>
          <a:r>
            <a:rPr lang="en-US" dirty="0" smtClean="0"/>
            <a:t> </a:t>
          </a:r>
          <a:r>
            <a:rPr lang="en-US" dirty="0" err="1" smtClean="0"/>
            <a:t>kemasan</a:t>
          </a:r>
          <a:r>
            <a:rPr lang="en-US" dirty="0" smtClean="0"/>
            <a:t> </a:t>
          </a:r>
          <a:r>
            <a:rPr lang="en-US" dirty="0" err="1" smtClean="0"/>
            <a:t>pesan</a:t>
          </a:r>
          <a:endParaRPr lang="en-US" dirty="0"/>
        </a:p>
      </dgm:t>
    </dgm:pt>
    <dgm:pt modelId="{F2522111-DACE-40C5-8EBF-1031E08DF0A2}" type="parTrans" cxnId="{D571209F-5805-4183-8D24-C1E1299099E3}">
      <dgm:prSet/>
      <dgm:spPr/>
      <dgm:t>
        <a:bodyPr/>
        <a:lstStyle/>
        <a:p>
          <a:endParaRPr lang="en-US"/>
        </a:p>
      </dgm:t>
    </dgm:pt>
    <dgm:pt modelId="{68259CA4-2A42-4D3D-9564-AE0E32940CC8}" type="sibTrans" cxnId="{D571209F-5805-4183-8D24-C1E1299099E3}">
      <dgm:prSet/>
      <dgm:spPr/>
      <dgm:t>
        <a:bodyPr/>
        <a:lstStyle/>
        <a:p>
          <a:endParaRPr lang="en-US"/>
        </a:p>
      </dgm:t>
    </dgm:pt>
    <dgm:pt modelId="{6116D1B4-E753-4CE8-8C8C-7B05EDC21785}">
      <dgm:prSet phldrT="[Text]"/>
      <dgm:spPr/>
      <dgm:t>
        <a:bodyPr/>
        <a:lstStyle/>
        <a:p>
          <a:r>
            <a:rPr lang="en-US" dirty="0" smtClean="0"/>
            <a:t>Verbal</a:t>
          </a:r>
          <a:endParaRPr lang="en-US" dirty="0"/>
        </a:p>
      </dgm:t>
    </dgm:pt>
    <dgm:pt modelId="{02E9E7AB-F648-49FF-A0B8-8856DD6DB3E7}" type="parTrans" cxnId="{D20EC0C3-CBA3-4FFF-93C3-B08C9D7C7B95}">
      <dgm:prSet/>
      <dgm:spPr/>
      <dgm:t>
        <a:bodyPr/>
        <a:lstStyle/>
        <a:p>
          <a:endParaRPr lang="en-US"/>
        </a:p>
      </dgm:t>
    </dgm:pt>
    <dgm:pt modelId="{CE9AFB93-1296-4ADD-B5B9-D149DB3A9FE9}" type="sibTrans" cxnId="{D20EC0C3-CBA3-4FFF-93C3-B08C9D7C7B95}">
      <dgm:prSet/>
      <dgm:spPr/>
      <dgm:t>
        <a:bodyPr/>
        <a:lstStyle/>
        <a:p>
          <a:endParaRPr lang="en-US"/>
        </a:p>
      </dgm:t>
    </dgm:pt>
    <dgm:pt modelId="{F05FAA6A-8C28-4FC0-9715-4E50E180AC2F}">
      <dgm:prSet phldrT="[Text]"/>
      <dgm:spPr/>
      <dgm:t>
        <a:bodyPr/>
        <a:lstStyle/>
        <a:p>
          <a:r>
            <a:rPr lang="en-US" dirty="0" smtClean="0"/>
            <a:t>Nonverbal</a:t>
          </a:r>
          <a:endParaRPr lang="en-US" dirty="0"/>
        </a:p>
      </dgm:t>
    </dgm:pt>
    <dgm:pt modelId="{15840A56-2C25-4BB1-BE2D-31E31F2221FB}" type="parTrans" cxnId="{20FCEDED-41D1-4897-9C63-5E2E0472005C}">
      <dgm:prSet/>
      <dgm:spPr/>
      <dgm:t>
        <a:bodyPr/>
        <a:lstStyle/>
        <a:p>
          <a:endParaRPr lang="en-US"/>
        </a:p>
      </dgm:t>
    </dgm:pt>
    <dgm:pt modelId="{A7423CFF-C0E0-489C-9D23-BF2E1954C653}" type="sibTrans" cxnId="{20FCEDED-41D1-4897-9C63-5E2E0472005C}">
      <dgm:prSet/>
      <dgm:spPr/>
      <dgm:t>
        <a:bodyPr/>
        <a:lstStyle/>
        <a:p>
          <a:endParaRPr lang="en-US"/>
        </a:p>
      </dgm:t>
    </dgm:pt>
    <dgm:pt modelId="{81376DC3-D1F2-42E5-A140-7E444565CACA}" type="pres">
      <dgm:prSet presAssocID="{3B2EBFE7-4866-41F7-9066-4CE6718922D9}" presName="hierChild1" presStyleCnt="0">
        <dgm:presLayoutVars>
          <dgm:orgChart val="1"/>
          <dgm:chPref val="1"/>
          <dgm:dir/>
          <dgm:animOne val="branch"/>
          <dgm:animLvl val="lvl"/>
          <dgm:resizeHandles/>
        </dgm:presLayoutVars>
      </dgm:prSet>
      <dgm:spPr/>
      <dgm:t>
        <a:bodyPr/>
        <a:lstStyle/>
        <a:p>
          <a:endParaRPr lang="en-US"/>
        </a:p>
      </dgm:t>
    </dgm:pt>
    <dgm:pt modelId="{45F40C2B-B88E-4116-A5D2-0DDB65BC1074}" type="pres">
      <dgm:prSet presAssocID="{F4B89C92-3621-45E9-B994-0D11FB427E68}" presName="hierRoot1" presStyleCnt="0">
        <dgm:presLayoutVars>
          <dgm:hierBranch val="init"/>
        </dgm:presLayoutVars>
      </dgm:prSet>
      <dgm:spPr/>
    </dgm:pt>
    <dgm:pt modelId="{EA8127A4-46EB-4972-890D-E3DF88FF3634}" type="pres">
      <dgm:prSet presAssocID="{F4B89C92-3621-45E9-B994-0D11FB427E68}" presName="rootComposite1" presStyleCnt="0"/>
      <dgm:spPr/>
    </dgm:pt>
    <dgm:pt modelId="{A7063051-EA93-474A-B52F-5E42C0C4EA35}" type="pres">
      <dgm:prSet presAssocID="{F4B89C92-3621-45E9-B994-0D11FB427E68}" presName="rootText1" presStyleLbl="node0" presStyleIdx="0" presStyleCnt="1">
        <dgm:presLayoutVars>
          <dgm:chPref val="3"/>
        </dgm:presLayoutVars>
      </dgm:prSet>
      <dgm:spPr/>
      <dgm:t>
        <a:bodyPr/>
        <a:lstStyle/>
        <a:p>
          <a:endParaRPr lang="en-US"/>
        </a:p>
      </dgm:t>
    </dgm:pt>
    <dgm:pt modelId="{B5F01141-5087-456B-8AAB-438BDE1247D8}" type="pres">
      <dgm:prSet presAssocID="{F4B89C92-3621-45E9-B994-0D11FB427E68}" presName="rootConnector1" presStyleLbl="node1" presStyleIdx="0" presStyleCnt="0"/>
      <dgm:spPr/>
      <dgm:t>
        <a:bodyPr/>
        <a:lstStyle/>
        <a:p>
          <a:endParaRPr lang="en-US"/>
        </a:p>
      </dgm:t>
    </dgm:pt>
    <dgm:pt modelId="{9C9FD3CD-84B5-40A5-9225-654BCC775A7B}" type="pres">
      <dgm:prSet presAssocID="{F4B89C92-3621-45E9-B994-0D11FB427E68}" presName="hierChild2" presStyleCnt="0"/>
      <dgm:spPr/>
    </dgm:pt>
    <dgm:pt modelId="{95DF1E9B-2C15-44F3-A000-308C2C577AB5}" type="pres">
      <dgm:prSet presAssocID="{02E9E7AB-F648-49FF-A0B8-8856DD6DB3E7}" presName="Name37" presStyleLbl="parChTrans1D2" presStyleIdx="0" presStyleCnt="2"/>
      <dgm:spPr/>
      <dgm:t>
        <a:bodyPr/>
        <a:lstStyle/>
        <a:p>
          <a:endParaRPr lang="en-US"/>
        </a:p>
      </dgm:t>
    </dgm:pt>
    <dgm:pt modelId="{191497B8-1AD2-4A95-BCB3-17E47581ACC0}" type="pres">
      <dgm:prSet presAssocID="{6116D1B4-E753-4CE8-8C8C-7B05EDC21785}" presName="hierRoot2" presStyleCnt="0">
        <dgm:presLayoutVars>
          <dgm:hierBranch val="init"/>
        </dgm:presLayoutVars>
      </dgm:prSet>
      <dgm:spPr/>
    </dgm:pt>
    <dgm:pt modelId="{6592F574-8624-4697-88F8-DA969A80BA72}" type="pres">
      <dgm:prSet presAssocID="{6116D1B4-E753-4CE8-8C8C-7B05EDC21785}" presName="rootComposite" presStyleCnt="0"/>
      <dgm:spPr/>
    </dgm:pt>
    <dgm:pt modelId="{F18B9983-1644-4E92-9495-322E232E5B4F}" type="pres">
      <dgm:prSet presAssocID="{6116D1B4-E753-4CE8-8C8C-7B05EDC21785}" presName="rootText" presStyleLbl="node2" presStyleIdx="0" presStyleCnt="2">
        <dgm:presLayoutVars>
          <dgm:chPref val="3"/>
        </dgm:presLayoutVars>
      </dgm:prSet>
      <dgm:spPr/>
      <dgm:t>
        <a:bodyPr/>
        <a:lstStyle/>
        <a:p>
          <a:endParaRPr lang="en-US"/>
        </a:p>
      </dgm:t>
    </dgm:pt>
    <dgm:pt modelId="{4BF5FCEC-755F-4C23-BBED-33289E1FC982}" type="pres">
      <dgm:prSet presAssocID="{6116D1B4-E753-4CE8-8C8C-7B05EDC21785}" presName="rootConnector" presStyleLbl="node2" presStyleIdx="0" presStyleCnt="2"/>
      <dgm:spPr/>
      <dgm:t>
        <a:bodyPr/>
        <a:lstStyle/>
        <a:p>
          <a:endParaRPr lang="en-US"/>
        </a:p>
      </dgm:t>
    </dgm:pt>
    <dgm:pt modelId="{980EBCB1-0443-4152-867D-C08A5F8F1E7D}" type="pres">
      <dgm:prSet presAssocID="{6116D1B4-E753-4CE8-8C8C-7B05EDC21785}" presName="hierChild4" presStyleCnt="0"/>
      <dgm:spPr/>
    </dgm:pt>
    <dgm:pt modelId="{D2BABEB0-D462-40B5-AB50-6D4E15239D7F}" type="pres">
      <dgm:prSet presAssocID="{6116D1B4-E753-4CE8-8C8C-7B05EDC21785}" presName="hierChild5" presStyleCnt="0"/>
      <dgm:spPr/>
    </dgm:pt>
    <dgm:pt modelId="{1DFBCBD5-C08D-463D-B158-A6C03065BDDC}" type="pres">
      <dgm:prSet presAssocID="{15840A56-2C25-4BB1-BE2D-31E31F2221FB}" presName="Name37" presStyleLbl="parChTrans1D2" presStyleIdx="1" presStyleCnt="2"/>
      <dgm:spPr/>
      <dgm:t>
        <a:bodyPr/>
        <a:lstStyle/>
        <a:p>
          <a:endParaRPr lang="en-US"/>
        </a:p>
      </dgm:t>
    </dgm:pt>
    <dgm:pt modelId="{EA43D338-BF7C-4FB9-A2B4-2DDF32406207}" type="pres">
      <dgm:prSet presAssocID="{F05FAA6A-8C28-4FC0-9715-4E50E180AC2F}" presName="hierRoot2" presStyleCnt="0">
        <dgm:presLayoutVars>
          <dgm:hierBranch val="init"/>
        </dgm:presLayoutVars>
      </dgm:prSet>
      <dgm:spPr/>
    </dgm:pt>
    <dgm:pt modelId="{FE7A7BC5-D388-436C-80AF-4FD1FFED8330}" type="pres">
      <dgm:prSet presAssocID="{F05FAA6A-8C28-4FC0-9715-4E50E180AC2F}" presName="rootComposite" presStyleCnt="0"/>
      <dgm:spPr/>
    </dgm:pt>
    <dgm:pt modelId="{98CFC5AC-15FA-4189-9CB1-A277FAAC4BF6}" type="pres">
      <dgm:prSet presAssocID="{F05FAA6A-8C28-4FC0-9715-4E50E180AC2F}" presName="rootText" presStyleLbl="node2" presStyleIdx="1" presStyleCnt="2">
        <dgm:presLayoutVars>
          <dgm:chPref val="3"/>
        </dgm:presLayoutVars>
      </dgm:prSet>
      <dgm:spPr/>
      <dgm:t>
        <a:bodyPr/>
        <a:lstStyle/>
        <a:p>
          <a:endParaRPr lang="en-US"/>
        </a:p>
      </dgm:t>
    </dgm:pt>
    <dgm:pt modelId="{ED2C5EA6-1031-4FBE-A9C0-B087B3B080BF}" type="pres">
      <dgm:prSet presAssocID="{F05FAA6A-8C28-4FC0-9715-4E50E180AC2F}" presName="rootConnector" presStyleLbl="node2" presStyleIdx="1" presStyleCnt="2"/>
      <dgm:spPr/>
      <dgm:t>
        <a:bodyPr/>
        <a:lstStyle/>
        <a:p>
          <a:endParaRPr lang="en-US"/>
        </a:p>
      </dgm:t>
    </dgm:pt>
    <dgm:pt modelId="{F7217169-A96C-47D0-AFE3-114A1C401E54}" type="pres">
      <dgm:prSet presAssocID="{F05FAA6A-8C28-4FC0-9715-4E50E180AC2F}" presName="hierChild4" presStyleCnt="0"/>
      <dgm:spPr/>
    </dgm:pt>
    <dgm:pt modelId="{8631EB99-DE38-4F71-A0C5-2E1D0245EB7F}" type="pres">
      <dgm:prSet presAssocID="{F05FAA6A-8C28-4FC0-9715-4E50E180AC2F}" presName="hierChild5" presStyleCnt="0"/>
      <dgm:spPr/>
    </dgm:pt>
    <dgm:pt modelId="{29D741F2-F728-4E20-8100-661EA76C7BCA}" type="pres">
      <dgm:prSet presAssocID="{F4B89C92-3621-45E9-B994-0D11FB427E68}" presName="hierChild3" presStyleCnt="0"/>
      <dgm:spPr/>
    </dgm:pt>
  </dgm:ptLst>
  <dgm:cxnLst>
    <dgm:cxn modelId="{D571209F-5805-4183-8D24-C1E1299099E3}" srcId="{3B2EBFE7-4866-41F7-9066-4CE6718922D9}" destId="{F4B89C92-3621-45E9-B994-0D11FB427E68}" srcOrd="0" destOrd="0" parTransId="{F2522111-DACE-40C5-8EBF-1031E08DF0A2}" sibTransId="{68259CA4-2A42-4D3D-9564-AE0E32940CC8}"/>
    <dgm:cxn modelId="{B774E2A6-EBE4-49AB-937E-CAE06C8652AD}" type="presOf" srcId="{F4B89C92-3621-45E9-B994-0D11FB427E68}" destId="{B5F01141-5087-456B-8AAB-438BDE1247D8}" srcOrd="1" destOrd="0" presId="urn:microsoft.com/office/officeart/2005/8/layout/orgChart1"/>
    <dgm:cxn modelId="{6E8DD215-95E8-4059-8972-4C9AE321DCEC}" type="presOf" srcId="{02E9E7AB-F648-49FF-A0B8-8856DD6DB3E7}" destId="{95DF1E9B-2C15-44F3-A000-308C2C577AB5}" srcOrd="0" destOrd="0" presId="urn:microsoft.com/office/officeart/2005/8/layout/orgChart1"/>
    <dgm:cxn modelId="{13810891-82EA-4797-9425-5125A01764E4}" type="presOf" srcId="{F05FAA6A-8C28-4FC0-9715-4E50E180AC2F}" destId="{ED2C5EA6-1031-4FBE-A9C0-B087B3B080BF}" srcOrd="1" destOrd="0" presId="urn:microsoft.com/office/officeart/2005/8/layout/orgChart1"/>
    <dgm:cxn modelId="{331B6794-612B-4312-BDDA-17D5B011EA7D}" type="presOf" srcId="{6116D1B4-E753-4CE8-8C8C-7B05EDC21785}" destId="{F18B9983-1644-4E92-9495-322E232E5B4F}" srcOrd="0" destOrd="0" presId="urn:microsoft.com/office/officeart/2005/8/layout/orgChart1"/>
    <dgm:cxn modelId="{BE40E0F1-15B3-43A3-A3C0-03B0580CF07F}" type="presOf" srcId="{15840A56-2C25-4BB1-BE2D-31E31F2221FB}" destId="{1DFBCBD5-C08D-463D-B158-A6C03065BDDC}" srcOrd="0" destOrd="0" presId="urn:microsoft.com/office/officeart/2005/8/layout/orgChart1"/>
    <dgm:cxn modelId="{D20EC0C3-CBA3-4FFF-93C3-B08C9D7C7B95}" srcId="{F4B89C92-3621-45E9-B994-0D11FB427E68}" destId="{6116D1B4-E753-4CE8-8C8C-7B05EDC21785}" srcOrd="0" destOrd="0" parTransId="{02E9E7AB-F648-49FF-A0B8-8856DD6DB3E7}" sibTransId="{CE9AFB93-1296-4ADD-B5B9-D149DB3A9FE9}"/>
    <dgm:cxn modelId="{08813F36-ED5A-44C7-BD96-05DBFDF287F8}" type="presOf" srcId="{F05FAA6A-8C28-4FC0-9715-4E50E180AC2F}" destId="{98CFC5AC-15FA-4189-9CB1-A277FAAC4BF6}" srcOrd="0" destOrd="0" presId="urn:microsoft.com/office/officeart/2005/8/layout/orgChart1"/>
    <dgm:cxn modelId="{95DA36A5-95B7-4B4D-968C-CCA90C11A793}" type="presOf" srcId="{3B2EBFE7-4866-41F7-9066-4CE6718922D9}" destId="{81376DC3-D1F2-42E5-A140-7E444565CACA}" srcOrd="0" destOrd="0" presId="urn:microsoft.com/office/officeart/2005/8/layout/orgChart1"/>
    <dgm:cxn modelId="{3E734121-22E1-4753-BB9E-471A7CAB8138}" type="presOf" srcId="{F4B89C92-3621-45E9-B994-0D11FB427E68}" destId="{A7063051-EA93-474A-B52F-5E42C0C4EA35}" srcOrd="0" destOrd="0" presId="urn:microsoft.com/office/officeart/2005/8/layout/orgChart1"/>
    <dgm:cxn modelId="{93F1FA15-B1E2-435B-841C-97A91BDAD6B5}" type="presOf" srcId="{6116D1B4-E753-4CE8-8C8C-7B05EDC21785}" destId="{4BF5FCEC-755F-4C23-BBED-33289E1FC982}" srcOrd="1" destOrd="0" presId="urn:microsoft.com/office/officeart/2005/8/layout/orgChart1"/>
    <dgm:cxn modelId="{20FCEDED-41D1-4897-9C63-5E2E0472005C}" srcId="{F4B89C92-3621-45E9-B994-0D11FB427E68}" destId="{F05FAA6A-8C28-4FC0-9715-4E50E180AC2F}" srcOrd="1" destOrd="0" parTransId="{15840A56-2C25-4BB1-BE2D-31E31F2221FB}" sibTransId="{A7423CFF-C0E0-489C-9D23-BF2E1954C653}"/>
    <dgm:cxn modelId="{A1B8DF14-755F-42BE-AF80-56A6952481EC}" type="presParOf" srcId="{81376DC3-D1F2-42E5-A140-7E444565CACA}" destId="{45F40C2B-B88E-4116-A5D2-0DDB65BC1074}" srcOrd="0" destOrd="0" presId="urn:microsoft.com/office/officeart/2005/8/layout/orgChart1"/>
    <dgm:cxn modelId="{D9602638-DE0A-46C2-9B1E-D208175C0DA6}" type="presParOf" srcId="{45F40C2B-B88E-4116-A5D2-0DDB65BC1074}" destId="{EA8127A4-46EB-4972-890D-E3DF88FF3634}" srcOrd="0" destOrd="0" presId="urn:microsoft.com/office/officeart/2005/8/layout/orgChart1"/>
    <dgm:cxn modelId="{D874472D-6838-4253-AA17-8520DF7E423E}" type="presParOf" srcId="{EA8127A4-46EB-4972-890D-E3DF88FF3634}" destId="{A7063051-EA93-474A-B52F-5E42C0C4EA35}" srcOrd="0" destOrd="0" presId="urn:microsoft.com/office/officeart/2005/8/layout/orgChart1"/>
    <dgm:cxn modelId="{18DDF465-3635-4350-BE85-77E3824FCFEE}" type="presParOf" srcId="{EA8127A4-46EB-4972-890D-E3DF88FF3634}" destId="{B5F01141-5087-456B-8AAB-438BDE1247D8}" srcOrd="1" destOrd="0" presId="urn:microsoft.com/office/officeart/2005/8/layout/orgChart1"/>
    <dgm:cxn modelId="{31212134-2215-4699-87EC-635C2612DD58}" type="presParOf" srcId="{45F40C2B-B88E-4116-A5D2-0DDB65BC1074}" destId="{9C9FD3CD-84B5-40A5-9225-654BCC775A7B}" srcOrd="1" destOrd="0" presId="urn:microsoft.com/office/officeart/2005/8/layout/orgChart1"/>
    <dgm:cxn modelId="{9FC80404-84BE-44AB-8BB7-38160A7564A4}" type="presParOf" srcId="{9C9FD3CD-84B5-40A5-9225-654BCC775A7B}" destId="{95DF1E9B-2C15-44F3-A000-308C2C577AB5}" srcOrd="0" destOrd="0" presId="urn:microsoft.com/office/officeart/2005/8/layout/orgChart1"/>
    <dgm:cxn modelId="{9D6123B2-57CA-474D-B0DC-1C1E71EDF797}" type="presParOf" srcId="{9C9FD3CD-84B5-40A5-9225-654BCC775A7B}" destId="{191497B8-1AD2-4A95-BCB3-17E47581ACC0}" srcOrd="1" destOrd="0" presId="urn:microsoft.com/office/officeart/2005/8/layout/orgChart1"/>
    <dgm:cxn modelId="{48CFF709-E8D3-4AE0-9332-44C826F8FF2D}" type="presParOf" srcId="{191497B8-1AD2-4A95-BCB3-17E47581ACC0}" destId="{6592F574-8624-4697-88F8-DA969A80BA72}" srcOrd="0" destOrd="0" presId="urn:microsoft.com/office/officeart/2005/8/layout/orgChart1"/>
    <dgm:cxn modelId="{52802F2B-44E8-4067-855A-2DCFA0DDF710}" type="presParOf" srcId="{6592F574-8624-4697-88F8-DA969A80BA72}" destId="{F18B9983-1644-4E92-9495-322E232E5B4F}" srcOrd="0" destOrd="0" presId="urn:microsoft.com/office/officeart/2005/8/layout/orgChart1"/>
    <dgm:cxn modelId="{2501ED96-FA7F-487A-876F-B5E2A71416E1}" type="presParOf" srcId="{6592F574-8624-4697-88F8-DA969A80BA72}" destId="{4BF5FCEC-755F-4C23-BBED-33289E1FC982}" srcOrd="1" destOrd="0" presId="urn:microsoft.com/office/officeart/2005/8/layout/orgChart1"/>
    <dgm:cxn modelId="{94DAA920-77B6-4446-B7A0-EC98AF9C5627}" type="presParOf" srcId="{191497B8-1AD2-4A95-BCB3-17E47581ACC0}" destId="{980EBCB1-0443-4152-867D-C08A5F8F1E7D}" srcOrd="1" destOrd="0" presId="urn:microsoft.com/office/officeart/2005/8/layout/orgChart1"/>
    <dgm:cxn modelId="{F7F06B1B-393C-4EA5-B4BE-A6CD872EC034}" type="presParOf" srcId="{191497B8-1AD2-4A95-BCB3-17E47581ACC0}" destId="{D2BABEB0-D462-40B5-AB50-6D4E15239D7F}" srcOrd="2" destOrd="0" presId="urn:microsoft.com/office/officeart/2005/8/layout/orgChart1"/>
    <dgm:cxn modelId="{3EA3A242-9D71-4CE4-AA7A-8DE06B62C46C}" type="presParOf" srcId="{9C9FD3CD-84B5-40A5-9225-654BCC775A7B}" destId="{1DFBCBD5-C08D-463D-B158-A6C03065BDDC}" srcOrd="2" destOrd="0" presId="urn:microsoft.com/office/officeart/2005/8/layout/orgChart1"/>
    <dgm:cxn modelId="{B89414ED-24E1-44BC-A946-19C1E369E431}" type="presParOf" srcId="{9C9FD3CD-84B5-40A5-9225-654BCC775A7B}" destId="{EA43D338-BF7C-4FB9-A2B4-2DDF32406207}" srcOrd="3" destOrd="0" presId="urn:microsoft.com/office/officeart/2005/8/layout/orgChart1"/>
    <dgm:cxn modelId="{B06782CC-3DEB-44BA-852A-E2347E9527A7}" type="presParOf" srcId="{EA43D338-BF7C-4FB9-A2B4-2DDF32406207}" destId="{FE7A7BC5-D388-436C-80AF-4FD1FFED8330}" srcOrd="0" destOrd="0" presId="urn:microsoft.com/office/officeart/2005/8/layout/orgChart1"/>
    <dgm:cxn modelId="{2FBEC83D-A461-4424-BDF4-663D0C78B0AD}" type="presParOf" srcId="{FE7A7BC5-D388-436C-80AF-4FD1FFED8330}" destId="{98CFC5AC-15FA-4189-9CB1-A277FAAC4BF6}" srcOrd="0" destOrd="0" presId="urn:microsoft.com/office/officeart/2005/8/layout/orgChart1"/>
    <dgm:cxn modelId="{3CB2BC3C-6DA6-4596-BF3E-93C9FB434DCB}" type="presParOf" srcId="{FE7A7BC5-D388-436C-80AF-4FD1FFED8330}" destId="{ED2C5EA6-1031-4FBE-A9C0-B087B3B080BF}" srcOrd="1" destOrd="0" presId="urn:microsoft.com/office/officeart/2005/8/layout/orgChart1"/>
    <dgm:cxn modelId="{15EC5DB3-3F2E-4ADD-97F2-4682ACEFA1E1}" type="presParOf" srcId="{EA43D338-BF7C-4FB9-A2B4-2DDF32406207}" destId="{F7217169-A96C-47D0-AFE3-114A1C401E54}" srcOrd="1" destOrd="0" presId="urn:microsoft.com/office/officeart/2005/8/layout/orgChart1"/>
    <dgm:cxn modelId="{364401FD-15A3-4359-B9FB-1D51E4914F85}" type="presParOf" srcId="{EA43D338-BF7C-4FB9-A2B4-2DDF32406207}" destId="{8631EB99-DE38-4F71-A0C5-2E1D0245EB7F}" srcOrd="2" destOrd="0" presId="urn:microsoft.com/office/officeart/2005/8/layout/orgChart1"/>
    <dgm:cxn modelId="{F050CB0A-B6AC-419B-A053-F939A8F7C1F6}" type="presParOf" srcId="{45F40C2B-B88E-4116-A5D2-0DDB65BC1074}" destId="{29D741F2-F728-4E20-8100-661EA76C7BCA}" srcOrd="2" destOrd="0" presId="urn:microsoft.com/office/officeart/2005/8/layout/orgChart1"/>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EF55F2-CD0B-42FF-A051-0AE08E7E0F3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8EBCBB3-0C1F-4B71-84DA-9D28205BB2C4}">
      <dgm:prSet phldrT="[Text]"/>
      <dgm:spPr/>
      <dgm:t>
        <a:bodyPr/>
        <a:lstStyle/>
        <a:p>
          <a:r>
            <a:rPr lang="en-US" dirty="0" err="1" smtClean="0"/>
            <a:t>Jumlah</a:t>
          </a:r>
          <a:r>
            <a:rPr lang="en-US" dirty="0" smtClean="0"/>
            <a:t> yang </a:t>
          </a:r>
          <a:r>
            <a:rPr lang="en-US" dirty="0" err="1" smtClean="0"/>
            <a:t>berkomunikasi</a:t>
          </a:r>
          <a:endParaRPr lang="en-US" dirty="0"/>
        </a:p>
      </dgm:t>
    </dgm:pt>
    <dgm:pt modelId="{D7751B45-7723-4A60-AB52-483F6833B801}" type="parTrans" cxnId="{893F4BC8-0F02-425F-A1C5-9BFC3FCBA7B0}">
      <dgm:prSet/>
      <dgm:spPr/>
      <dgm:t>
        <a:bodyPr/>
        <a:lstStyle/>
        <a:p>
          <a:endParaRPr lang="en-US"/>
        </a:p>
      </dgm:t>
    </dgm:pt>
    <dgm:pt modelId="{36CC6B29-7223-46C5-92E0-F7EDCB43432A}" type="sibTrans" cxnId="{893F4BC8-0F02-425F-A1C5-9BFC3FCBA7B0}">
      <dgm:prSet/>
      <dgm:spPr/>
      <dgm:t>
        <a:bodyPr/>
        <a:lstStyle/>
        <a:p>
          <a:endParaRPr lang="en-US"/>
        </a:p>
      </dgm:t>
    </dgm:pt>
    <dgm:pt modelId="{04361277-2D0E-43E2-8CE6-63367639ABD1}">
      <dgm:prSet phldrT="[Text]"/>
      <dgm:spPr/>
      <dgm:t>
        <a:bodyPr/>
        <a:lstStyle/>
        <a:p>
          <a:r>
            <a:rPr lang="en-US" dirty="0" smtClean="0"/>
            <a:t>Intrapersonal</a:t>
          </a:r>
          <a:endParaRPr lang="en-US" dirty="0"/>
        </a:p>
      </dgm:t>
    </dgm:pt>
    <dgm:pt modelId="{36EFB872-C822-491C-9B9B-AE7EEA20E6BF}" type="parTrans" cxnId="{7A634CA7-6485-4285-98A9-02F26949D61F}">
      <dgm:prSet/>
      <dgm:spPr/>
      <dgm:t>
        <a:bodyPr/>
        <a:lstStyle/>
        <a:p>
          <a:endParaRPr lang="en-US"/>
        </a:p>
      </dgm:t>
    </dgm:pt>
    <dgm:pt modelId="{FB4C6E3A-DFCD-43B5-AEB2-E1CEBA4E6434}" type="sibTrans" cxnId="{7A634CA7-6485-4285-98A9-02F26949D61F}">
      <dgm:prSet/>
      <dgm:spPr/>
      <dgm:t>
        <a:bodyPr/>
        <a:lstStyle/>
        <a:p>
          <a:endParaRPr lang="en-US"/>
        </a:p>
      </dgm:t>
    </dgm:pt>
    <dgm:pt modelId="{66151EB6-2368-49D5-B99C-2A433E9E0BD1}">
      <dgm:prSet phldrT="[Text]"/>
      <dgm:spPr/>
      <dgm:t>
        <a:bodyPr/>
        <a:lstStyle/>
        <a:p>
          <a:r>
            <a:rPr lang="en-US" dirty="0" smtClean="0"/>
            <a:t>Interpersonal</a:t>
          </a:r>
          <a:endParaRPr lang="en-US" dirty="0"/>
        </a:p>
      </dgm:t>
    </dgm:pt>
    <dgm:pt modelId="{74F85B90-F3EB-46AC-B400-F3DE449BC73D}" type="parTrans" cxnId="{DFE15F56-BA53-4CC1-9F6B-EDB18A3424DA}">
      <dgm:prSet/>
      <dgm:spPr/>
      <dgm:t>
        <a:bodyPr/>
        <a:lstStyle/>
        <a:p>
          <a:endParaRPr lang="en-US"/>
        </a:p>
      </dgm:t>
    </dgm:pt>
    <dgm:pt modelId="{06839AA9-F3C9-44ED-AC8C-7E5CE2D7BD6D}" type="sibTrans" cxnId="{DFE15F56-BA53-4CC1-9F6B-EDB18A3424DA}">
      <dgm:prSet/>
      <dgm:spPr/>
      <dgm:t>
        <a:bodyPr/>
        <a:lstStyle/>
        <a:p>
          <a:endParaRPr lang="en-US"/>
        </a:p>
      </dgm:t>
    </dgm:pt>
    <dgm:pt modelId="{0B2F5086-31F6-4BA9-B4ED-469ED94653D1}" type="pres">
      <dgm:prSet presAssocID="{F9EF55F2-CD0B-42FF-A051-0AE08E7E0F37}" presName="hierChild1" presStyleCnt="0">
        <dgm:presLayoutVars>
          <dgm:orgChart val="1"/>
          <dgm:chPref val="1"/>
          <dgm:dir/>
          <dgm:animOne val="branch"/>
          <dgm:animLvl val="lvl"/>
          <dgm:resizeHandles/>
        </dgm:presLayoutVars>
      </dgm:prSet>
      <dgm:spPr/>
      <dgm:t>
        <a:bodyPr/>
        <a:lstStyle/>
        <a:p>
          <a:endParaRPr lang="en-US"/>
        </a:p>
      </dgm:t>
    </dgm:pt>
    <dgm:pt modelId="{C6F4E70B-2251-4E12-92B8-DAB90CEE82C2}" type="pres">
      <dgm:prSet presAssocID="{68EBCBB3-0C1F-4B71-84DA-9D28205BB2C4}" presName="hierRoot1" presStyleCnt="0">
        <dgm:presLayoutVars>
          <dgm:hierBranch val="init"/>
        </dgm:presLayoutVars>
      </dgm:prSet>
      <dgm:spPr/>
    </dgm:pt>
    <dgm:pt modelId="{244B6654-11B1-4B3F-9871-12A48034D707}" type="pres">
      <dgm:prSet presAssocID="{68EBCBB3-0C1F-4B71-84DA-9D28205BB2C4}" presName="rootComposite1" presStyleCnt="0"/>
      <dgm:spPr/>
    </dgm:pt>
    <dgm:pt modelId="{58D280FA-5C29-4683-BEB9-66BA806E8406}" type="pres">
      <dgm:prSet presAssocID="{68EBCBB3-0C1F-4B71-84DA-9D28205BB2C4}" presName="rootText1" presStyleLbl="node0" presStyleIdx="0" presStyleCnt="1">
        <dgm:presLayoutVars>
          <dgm:chPref val="3"/>
        </dgm:presLayoutVars>
      </dgm:prSet>
      <dgm:spPr/>
      <dgm:t>
        <a:bodyPr/>
        <a:lstStyle/>
        <a:p>
          <a:endParaRPr lang="en-US"/>
        </a:p>
      </dgm:t>
    </dgm:pt>
    <dgm:pt modelId="{074CD63A-0CD8-460D-8765-186543BFCF81}" type="pres">
      <dgm:prSet presAssocID="{68EBCBB3-0C1F-4B71-84DA-9D28205BB2C4}" presName="rootConnector1" presStyleLbl="node1" presStyleIdx="0" presStyleCnt="0"/>
      <dgm:spPr/>
      <dgm:t>
        <a:bodyPr/>
        <a:lstStyle/>
        <a:p>
          <a:endParaRPr lang="en-US"/>
        </a:p>
      </dgm:t>
    </dgm:pt>
    <dgm:pt modelId="{A52E0026-09CB-4259-8593-483C800B6A80}" type="pres">
      <dgm:prSet presAssocID="{68EBCBB3-0C1F-4B71-84DA-9D28205BB2C4}" presName="hierChild2" presStyleCnt="0"/>
      <dgm:spPr/>
    </dgm:pt>
    <dgm:pt modelId="{22E9A013-191C-43A7-BC12-964294689A5C}" type="pres">
      <dgm:prSet presAssocID="{36EFB872-C822-491C-9B9B-AE7EEA20E6BF}" presName="Name37" presStyleLbl="parChTrans1D2" presStyleIdx="0" presStyleCnt="2"/>
      <dgm:spPr/>
      <dgm:t>
        <a:bodyPr/>
        <a:lstStyle/>
        <a:p>
          <a:endParaRPr lang="en-US"/>
        </a:p>
      </dgm:t>
    </dgm:pt>
    <dgm:pt modelId="{09E8B1D0-A08A-4DB0-8728-594F9D0FD1CC}" type="pres">
      <dgm:prSet presAssocID="{04361277-2D0E-43E2-8CE6-63367639ABD1}" presName="hierRoot2" presStyleCnt="0">
        <dgm:presLayoutVars>
          <dgm:hierBranch val="init"/>
        </dgm:presLayoutVars>
      </dgm:prSet>
      <dgm:spPr/>
    </dgm:pt>
    <dgm:pt modelId="{C2007DD1-BF31-4FCA-BA07-A39241BAD9F3}" type="pres">
      <dgm:prSet presAssocID="{04361277-2D0E-43E2-8CE6-63367639ABD1}" presName="rootComposite" presStyleCnt="0"/>
      <dgm:spPr/>
    </dgm:pt>
    <dgm:pt modelId="{6E88B89C-890B-4BBE-9EF3-C39933AB05F4}" type="pres">
      <dgm:prSet presAssocID="{04361277-2D0E-43E2-8CE6-63367639ABD1}" presName="rootText" presStyleLbl="node2" presStyleIdx="0" presStyleCnt="2">
        <dgm:presLayoutVars>
          <dgm:chPref val="3"/>
        </dgm:presLayoutVars>
      </dgm:prSet>
      <dgm:spPr/>
      <dgm:t>
        <a:bodyPr/>
        <a:lstStyle/>
        <a:p>
          <a:endParaRPr lang="en-US"/>
        </a:p>
      </dgm:t>
    </dgm:pt>
    <dgm:pt modelId="{733F4F71-88FD-4EB8-98EF-E0A02A6F91C2}" type="pres">
      <dgm:prSet presAssocID="{04361277-2D0E-43E2-8CE6-63367639ABD1}" presName="rootConnector" presStyleLbl="node2" presStyleIdx="0" presStyleCnt="2"/>
      <dgm:spPr/>
      <dgm:t>
        <a:bodyPr/>
        <a:lstStyle/>
        <a:p>
          <a:endParaRPr lang="en-US"/>
        </a:p>
      </dgm:t>
    </dgm:pt>
    <dgm:pt modelId="{07FA1D93-AA74-4329-A9B6-4718A98D65B0}" type="pres">
      <dgm:prSet presAssocID="{04361277-2D0E-43E2-8CE6-63367639ABD1}" presName="hierChild4" presStyleCnt="0"/>
      <dgm:spPr/>
    </dgm:pt>
    <dgm:pt modelId="{CA94826B-581B-47FC-AAD8-8EDFDD2C4D3D}" type="pres">
      <dgm:prSet presAssocID="{04361277-2D0E-43E2-8CE6-63367639ABD1}" presName="hierChild5" presStyleCnt="0"/>
      <dgm:spPr/>
    </dgm:pt>
    <dgm:pt modelId="{962A357C-D80E-4087-B6C6-8D1B0C2E5AB9}" type="pres">
      <dgm:prSet presAssocID="{74F85B90-F3EB-46AC-B400-F3DE449BC73D}" presName="Name37" presStyleLbl="parChTrans1D2" presStyleIdx="1" presStyleCnt="2"/>
      <dgm:spPr/>
      <dgm:t>
        <a:bodyPr/>
        <a:lstStyle/>
        <a:p>
          <a:endParaRPr lang="en-US"/>
        </a:p>
      </dgm:t>
    </dgm:pt>
    <dgm:pt modelId="{42C76D72-2902-4CAA-8166-CD3FBD765D6C}" type="pres">
      <dgm:prSet presAssocID="{66151EB6-2368-49D5-B99C-2A433E9E0BD1}" presName="hierRoot2" presStyleCnt="0">
        <dgm:presLayoutVars>
          <dgm:hierBranch val="init"/>
        </dgm:presLayoutVars>
      </dgm:prSet>
      <dgm:spPr/>
    </dgm:pt>
    <dgm:pt modelId="{8E2435A2-2178-44E4-A48F-574D3461F1F5}" type="pres">
      <dgm:prSet presAssocID="{66151EB6-2368-49D5-B99C-2A433E9E0BD1}" presName="rootComposite" presStyleCnt="0"/>
      <dgm:spPr/>
    </dgm:pt>
    <dgm:pt modelId="{30276A68-F0A4-47EA-BC5A-9F8739873C16}" type="pres">
      <dgm:prSet presAssocID="{66151EB6-2368-49D5-B99C-2A433E9E0BD1}" presName="rootText" presStyleLbl="node2" presStyleIdx="1" presStyleCnt="2">
        <dgm:presLayoutVars>
          <dgm:chPref val="3"/>
        </dgm:presLayoutVars>
      </dgm:prSet>
      <dgm:spPr/>
      <dgm:t>
        <a:bodyPr/>
        <a:lstStyle/>
        <a:p>
          <a:endParaRPr lang="en-US"/>
        </a:p>
      </dgm:t>
    </dgm:pt>
    <dgm:pt modelId="{6868FC2C-A425-4789-9667-4BF30F863AEC}" type="pres">
      <dgm:prSet presAssocID="{66151EB6-2368-49D5-B99C-2A433E9E0BD1}" presName="rootConnector" presStyleLbl="node2" presStyleIdx="1" presStyleCnt="2"/>
      <dgm:spPr/>
      <dgm:t>
        <a:bodyPr/>
        <a:lstStyle/>
        <a:p>
          <a:endParaRPr lang="en-US"/>
        </a:p>
      </dgm:t>
    </dgm:pt>
    <dgm:pt modelId="{ECAB6E74-CD34-460B-BAAB-EB19EF2FB5DB}" type="pres">
      <dgm:prSet presAssocID="{66151EB6-2368-49D5-B99C-2A433E9E0BD1}" presName="hierChild4" presStyleCnt="0"/>
      <dgm:spPr/>
    </dgm:pt>
    <dgm:pt modelId="{F63B27C8-6F24-4D84-9958-334561F0808F}" type="pres">
      <dgm:prSet presAssocID="{66151EB6-2368-49D5-B99C-2A433E9E0BD1}" presName="hierChild5" presStyleCnt="0"/>
      <dgm:spPr/>
    </dgm:pt>
    <dgm:pt modelId="{424A114D-2723-43D4-ADAC-8779E85AD5AB}" type="pres">
      <dgm:prSet presAssocID="{68EBCBB3-0C1F-4B71-84DA-9D28205BB2C4}" presName="hierChild3" presStyleCnt="0"/>
      <dgm:spPr/>
    </dgm:pt>
  </dgm:ptLst>
  <dgm:cxnLst>
    <dgm:cxn modelId="{C672DA92-CF7C-4587-95F1-925BA8212F38}" type="presOf" srcId="{66151EB6-2368-49D5-B99C-2A433E9E0BD1}" destId="{6868FC2C-A425-4789-9667-4BF30F863AEC}" srcOrd="1" destOrd="0" presId="urn:microsoft.com/office/officeart/2005/8/layout/orgChart1"/>
    <dgm:cxn modelId="{DFE15F56-BA53-4CC1-9F6B-EDB18A3424DA}" srcId="{68EBCBB3-0C1F-4B71-84DA-9D28205BB2C4}" destId="{66151EB6-2368-49D5-B99C-2A433E9E0BD1}" srcOrd="1" destOrd="0" parTransId="{74F85B90-F3EB-46AC-B400-F3DE449BC73D}" sibTransId="{06839AA9-F3C9-44ED-AC8C-7E5CE2D7BD6D}"/>
    <dgm:cxn modelId="{048F85D3-E109-4FB9-8335-7154252E3FBA}" type="presOf" srcId="{66151EB6-2368-49D5-B99C-2A433E9E0BD1}" destId="{30276A68-F0A4-47EA-BC5A-9F8739873C16}" srcOrd="0" destOrd="0" presId="urn:microsoft.com/office/officeart/2005/8/layout/orgChart1"/>
    <dgm:cxn modelId="{893F4BC8-0F02-425F-A1C5-9BFC3FCBA7B0}" srcId="{F9EF55F2-CD0B-42FF-A051-0AE08E7E0F37}" destId="{68EBCBB3-0C1F-4B71-84DA-9D28205BB2C4}" srcOrd="0" destOrd="0" parTransId="{D7751B45-7723-4A60-AB52-483F6833B801}" sibTransId="{36CC6B29-7223-46C5-92E0-F7EDCB43432A}"/>
    <dgm:cxn modelId="{A6AA2D4D-778C-4A39-B1E0-DF33BD4C8751}" type="presOf" srcId="{68EBCBB3-0C1F-4B71-84DA-9D28205BB2C4}" destId="{074CD63A-0CD8-460D-8765-186543BFCF81}" srcOrd="1" destOrd="0" presId="urn:microsoft.com/office/officeart/2005/8/layout/orgChart1"/>
    <dgm:cxn modelId="{9E7BA2DE-84A4-40DA-BB0E-FB285FD0E0AB}" type="presOf" srcId="{04361277-2D0E-43E2-8CE6-63367639ABD1}" destId="{733F4F71-88FD-4EB8-98EF-E0A02A6F91C2}" srcOrd="1" destOrd="0" presId="urn:microsoft.com/office/officeart/2005/8/layout/orgChart1"/>
    <dgm:cxn modelId="{AD2A55D5-00F6-4A44-8943-2CF21B3AB27F}" type="presOf" srcId="{04361277-2D0E-43E2-8CE6-63367639ABD1}" destId="{6E88B89C-890B-4BBE-9EF3-C39933AB05F4}" srcOrd="0" destOrd="0" presId="urn:microsoft.com/office/officeart/2005/8/layout/orgChart1"/>
    <dgm:cxn modelId="{F67ED2EF-CA65-47B4-8924-1753E602CE85}" type="presOf" srcId="{F9EF55F2-CD0B-42FF-A051-0AE08E7E0F37}" destId="{0B2F5086-31F6-4BA9-B4ED-469ED94653D1}" srcOrd="0" destOrd="0" presId="urn:microsoft.com/office/officeart/2005/8/layout/orgChart1"/>
    <dgm:cxn modelId="{738C07C0-445F-4120-A741-6DE547EC94C6}" type="presOf" srcId="{36EFB872-C822-491C-9B9B-AE7EEA20E6BF}" destId="{22E9A013-191C-43A7-BC12-964294689A5C}" srcOrd="0" destOrd="0" presId="urn:microsoft.com/office/officeart/2005/8/layout/orgChart1"/>
    <dgm:cxn modelId="{7A634CA7-6485-4285-98A9-02F26949D61F}" srcId="{68EBCBB3-0C1F-4B71-84DA-9D28205BB2C4}" destId="{04361277-2D0E-43E2-8CE6-63367639ABD1}" srcOrd="0" destOrd="0" parTransId="{36EFB872-C822-491C-9B9B-AE7EEA20E6BF}" sibTransId="{FB4C6E3A-DFCD-43B5-AEB2-E1CEBA4E6434}"/>
    <dgm:cxn modelId="{BD87B47D-559E-40BA-888A-A57174B1513D}" type="presOf" srcId="{74F85B90-F3EB-46AC-B400-F3DE449BC73D}" destId="{962A357C-D80E-4087-B6C6-8D1B0C2E5AB9}" srcOrd="0" destOrd="0" presId="urn:microsoft.com/office/officeart/2005/8/layout/orgChart1"/>
    <dgm:cxn modelId="{9188A2A4-C92E-4C2C-9076-9C769D7601ED}" type="presOf" srcId="{68EBCBB3-0C1F-4B71-84DA-9D28205BB2C4}" destId="{58D280FA-5C29-4683-BEB9-66BA806E8406}" srcOrd="0" destOrd="0" presId="urn:microsoft.com/office/officeart/2005/8/layout/orgChart1"/>
    <dgm:cxn modelId="{97CAEF52-B9BE-4FAF-920D-AFB5187BFDB7}" type="presParOf" srcId="{0B2F5086-31F6-4BA9-B4ED-469ED94653D1}" destId="{C6F4E70B-2251-4E12-92B8-DAB90CEE82C2}" srcOrd="0" destOrd="0" presId="urn:microsoft.com/office/officeart/2005/8/layout/orgChart1"/>
    <dgm:cxn modelId="{27EFDEE7-1661-4FEF-A365-6285420041D6}" type="presParOf" srcId="{C6F4E70B-2251-4E12-92B8-DAB90CEE82C2}" destId="{244B6654-11B1-4B3F-9871-12A48034D707}" srcOrd="0" destOrd="0" presId="urn:microsoft.com/office/officeart/2005/8/layout/orgChart1"/>
    <dgm:cxn modelId="{37664073-5B23-4EAD-8C36-15B56D446A42}" type="presParOf" srcId="{244B6654-11B1-4B3F-9871-12A48034D707}" destId="{58D280FA-5C29-4683-BEB9-66BA806E8406}" srcOrd="0" destOrd="0" presId="urn:microsoft.com/office/officeart/2005/8/layout/orgChart1"/>
    <dgm:cxn modelId="{14114995-CDB6-4607-802D-0E46B3DB83E5}" type="presParOf" srcId="{244B6654-11B1-4B3F-9871-12A48034D707}" destId="{074CD63A-0CD8-460D-8765-186543BFCF81}" srcOrd="1" destOrd="0" presId="urn:microsoft.com/office/officeart/2005/8/layout/orgChart1"/>
    <dgm:cxn modelId="{9F7118D0-5ACE-4694-9405-3435DA04B667}" type="presParOf" srcId="{C6F4E70B-2251-4E12-92B8-DAB90CEE82C2}" destId="{A52E0026-09CB-4259-8593-483C800B6A80}" srcOrd="1" destOrd="0" presId="urn:microsoft.com/office/officeart/2005/8/layout/orgChart1"/>
    <dgm:cxn modelId="{35488E5D-2223-4148-BE2C-99156E28630A}" type="presParOf" srcId="{A52E0026-09CB-4259-8593-483C800B6A80}" destId="{22E9A013-191C-43A7-BC12-964294689A5C}" srcOrd="0" destOrd="0" presId="urn:microsoft.com/office/officeart/2005/8/layout/orgChart1"/>
    <dgm:cxn modelId="{11E9669D-8624-4975-8355-C73B5F57EA5C}" type="presParOf" srcId="{A52E0026-09CB-4259-8593-483C800B6A80}" destId="{09E8B1D0-A08A-4DB0-8728-594F9D0FD1CC}" srcOrd="1" destOrd="0" presId="urn:microsoft.com/office/officeart/2005/8/layout/orgChart1"/>
    <dgm:cxn modelId="{EC7EB203-68FC-4502-AB06-25947338AE58}" type="presParOf" srcId="{09E8B1D0-A08A-4DB0-8728-594F9D0FD1CC}" destId="{C2007DD1-BF31-4FCA-BA07-A39241BAD9F3}" srcOrd="0" destOrd="0" presId="urn:microsoft.com/office/officeart/2005/8/layout/orgChart1"/>
    <dgm:cxn modelId="{8DC83E1E-8819-4782-B699-3B122EAA0B10}" type="presParOf" srcId="{C2007DD1-BF31-4FCA-BA07-A39241BAD9F3}" destId="{6E88B89C-890B-4BBE-9EF3-C39933AB05F4}" srcOrd="0" destOrd="0" presId="urn:microsoft.com/office/officeart/2005/8/layout/orgChart1"/>
    <dgm:cxn modelId="{9A4BCA3C-A256-4B15-9A6F-E7EE23CA9BB8}" type="presParOf" srcId="{C2007DD1-BF31-4FCA-BA07-A39241BAD9F3}" destId="{733F4F71-88FD-4EB8-98EF-E0A02A6F91C2}" srcOrd="1" destOrd="0" presId="urn:microsoft.com/office/officeart/2005/8/layout/orgChart1"/>
    <dgm:cxn modelId="{19CBE3E1-79D2-4350-A35A-E4F0BE2A621B}" type="presParOf" srcId="{09E8B1D0-A08A-4DB0-8728-594F9D0FD1CC}" destId="{07FA1D93-AA74-4329-A9B6-4718A98D65B0}" srcOrd="1" destOrd="0" presId="urn:microsoft.com/office/officeart/2005/8/layout/orgChart1"/>
    <dgm:cxn modelId="{7A555A46-21CC-499F-BE1F-1C5E5AEFB6E3}" type="presParOf" srcId="{09E8B1D0-A08A-4DB0-8728-594F9D0FD1CC}" destId="{CA94826B-581B-47FC-AAD8-8EDFDD2C4D3D}" srcOrd="2" destOrd="0" presId="urn:microsoft.com/office/officeart/2005/8/layout/orgChart1"/>
    <dgm:cxn modelId="{061A9E89-2AF4-46E6-993A-6EC844590E86}" type="presParOf" srcId="{A52E0026-09CB-4259-8593-483C800B6A80}" destId="{962A357C-D80E-4087-B6C6-8D1B0C2E5AB9}" srcOrd="2" destOrd="0" presId="urn:microsoft.com/office/officeart/2005/8/layout/orgChart1"/>
    <dgm:cxn modelId="{0877FDE4-4C69-405B-8D7D-916B75D1A489}" type="presParOf" srcId="{A52E0026-09CB-4259-8593-483C800B6A80}" destId="{42C76D72-2902-4CAA-8166-CD3FBD765D6C}" srcOrd="3" destOrd="0" presId="urn:microsoft.com/office/officeart/2005/8/layout/orgChart1"/>
    <dgm:cxn modelId="{B79BCACF-2F3C-49C5-8EF5-1A06A3FA61B0}" type="presParOf" srcId="{42C76D72-2902-4CAA-8166-CD3FBD765D6C}" destId="{8E2435A2-2178-44E4-A48F-574D3461F1F5}" srcOrd="0" destOrd="0" presId="urn:microsoft.com/office/officeart/2005/8/layout/orgChart1"/>
    <dgm:cxn modelId="{F3C05208-9B68-4F1B-BD56-4496D6B93920}" type="presParOf" srcId="{8E2435A2-2178-44E4-A48F-574D3461F1F5}" destId="{30276A68-F0A4-47EA-BC5A-9F8739873C16}" srcOrd="0" destOrd="0" presId="urn:microsoft.com/office/officeart/2005/8/layout/orgChart1"/>
    <dgm:cxn modelId="{B5C76F43-04FD-480D-B773-85E198138356}" type="presParOf" srcId="{8E2435A2-2178-44E4-A48F-574D3461F1F5}" destId="{6868FC2C-A425-4789-9667-4BF30F863AEC}" srcOrd="1" destOrd="0" presId="urn:microsoft.com/office/officeart/2005/8/layout/orgChart1"/>
    <dgm:cxn modelId="{6CD4932C-AD03-443F-AB06-903801238BEA}" type="presParOf" srcId="{42C76D72-2902-4CAA-8166-CD3FBD765D6C}" destId="{ECAB6E74-CD34-460B-BAAB-EB19EF2FB5DB}" srcOrd="1" destOrd="0" presId="urn:microsoft.com/office/officeart/2005/8/layout/orgChart1"/>
    <dgm:cxn modelId="{EE97748E-9B38-4F92-B95F-41DF3CB401C8}" type="presParOf" srcId="{42C76D72-2902-4CAA-8166-CD3FBD765D6C}" destId="{F63B27C8-6F24-4D84-9958-334561F0808F}" srcOrd="2" destOrd="0" presId="urn:microsoft.com/office/officeart/2005/8/layout/orgChart1"/>
    <dgm:cxn modelId="{409A3DFD-FEB1-4149-8F2D-76A94770058E}" type="presParOf" srcId="{C6F4E70B-2251-4E12-92B8-DAB90CEE82C2}" destId="{424A114D-2723-43D4-ADAC-8779E85AD5AB}" srcOrd="2" destOrd="0" presId="urn:microsoft.com/office/officeart/2005/8/layout/orgChart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2864B-2FB4-4351-807D-346A0F55CE28}">
      <dsp:nvSpPr>
        <dsp:cNvPr id="0" name=""/>
        <dsp:cNvSpPr/>
      </dsp:nvSpPr>
      <dsp:spPr>
        <a:xfrm>
          <a:off x="1502709" y="1288395"/>
          <a:ext cx="3209687" cy="3209687"/>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err="1" smtClean="0"/>
            <a:t>Komunikasi</a:t>
          </a:r>
          <a:endParaRPr lang="en-US" sz="3200" b="1" kern="1200" dirty="0"/>
        </a:p>
      </dsp:txBody>
      <dsp:txXfrm>
        <a:off x="1972757" y="1758443"/>
        <a:ext cx="2269591" cy="2269591"/>
      </dsp:txXfrm>
    </dsp:sp>
    <dsp:sp modelId="{A5288C84-EEB3-4130-9D9C-52D27E5E3A40}">
      <dsp:nvSpPr>
        <dsp:cNvPr id="0" name=""/>
        <dsp:cNvSpPr/>
      </dsp:nvSpPr>
      <dsp:spPr>
        <a:xfrm>
          <a:off x="2305131" y="572"/>
          <a:ext cx="1604843" cy="160484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Sosiologi</a:t>
          </a:r>
          <a:endParaRPr lang="en-US" sz="2200" b="1" kern="1200" dirty="0"/>
        </a:p>
      </dsp:txBody>
      <dsp:txXfrm>
        <a:off x="2540155" y="235596"/>
        <a:ext cx="1134795" cy="1134795"/>
      </dsp:txXfrm>
    </dsp:sp>
    <dsp:sp modelId="{3E5E9A76-C93A-453F-A731-5DE118155B79}">
      <dsp:nvSpPr>
        <dsp:cNvPr id="0" name=""/>
        <dsp:cNvSpPr/>
      </dsp:nvSpPr>
      <dsp:spPr>
        <a:xfrm>
          <a:off x="3783157" y="612791"/>
          <a:ext cx="1604843" cy="1604843"/>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Antropologi</a:t>
          </a:r>
          <a:endParaRPr lang="en-US" sz="2200" b="1" kern="1200" dirty="0"/>
        </a:p>
      </dsp:txBody>
      <dsp:txXfrm>
        <a:off x="4018181" y="847815"/>
        <a:ext cx="1134795" cy="1134795"/>
      </dsp:txXfrm>
    </dsp:sp>
    <dsp:sp modelId="{1EF52B4E-DF74-407F-B0AB-18A8D51FB309}">
      <dsp:nvSpPr>
        <dsp:cNvPr id="0" name=""/>
        <dsp:cNvSpPr/>
      </dsp:nvSpPr>
      <dsp:spPr>
        <a:xfrm>
          <a:off x="4395375" y="2090817"/>
          <a:ext cx="1604843" cy="1604843"/>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Politik</a:t>
          </a:r>
          <a:endParaRPr lang="en-US" sz="2200" b="1" kern="1200" dirty="0"/>
        </a:p>
      </dsp:txBody>
      <dsp:txXfrm>
        <a:off x="4630399" y="2325841"/>
        <a:ext cx="1134795" cy="1134795"/>
      </dsp:txXfrm>
    </dsp:sp>
    <dsp:sp modelId="{385EF5A7-7075-4CFA-9E9D-CF8705C77B52}">
      <dsp:nvSpPr>
        <dsp:cNvPr id="0" name=""/>
        <dsp:cNvSpPr/>
      </dsp:nvSpPr>
      <dsp:spPr>
        <a:xfrm>
          <a:off x="3783157" y="3568843"/>
          <a:ext cx="1604843" cy="1604843"/>
        </a:xfrm>
        <a:prstGeom prst="ellipse">
          <a:avLst/>
        </a:prstGeom>
        <a:solidFill>
          <a:schemeClr val="accent6">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Internasional</a:t>
          </a:r>
          <a:endParaRPr lang="en-US" sz="2200" b="1" kern="1200" dirty="0"/>
        </a:p>
      </dsp:txBody>
      <dsp:txXfrm>
        <a:off x="4018181" y="3803867"/>
        <a:ext cx="1134795" cy="1134795"/>
      </dsp:txXfrm>
    </dsp:sp>
    <dsp:sp modelId="{75BEFD66-E890-42C3-9A7C-03556F3A2B0A}">
      <dsp:nvSpPr>
        <dsp:cNvPr id="0" name=""/>
        <dsp:cNvSpPr/>
      </dsp:nvSpPr>
      <dsp:spPr>
        <a:xfrm>
          <a:off x="2305131" y="4181061"/>
          <a:ext cx="1604843" cy="1604843"/>
        </a:xfrm>
        <a:prstGeom prst="ellipse">
          <a:avLst/>
        </a:prstGeom>
        <a:solidFill>
          <a:schemeClr val="accent2">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Sastra</a:t>
          </a:r>
          <a:r>
            <a:rPr lang="en-US" sz="2200" b="1" kern="1200" dirty="0" smtClean="0"/>
            <a:t> </a:t>
          </a:r>
          <a:r>
            <a:rPr lang="en-US" sz="2200" b="1" kern="1200" dirty="0" err="1" smtClean="0"/>
            <a:t>Linguistik</a:t>
          </a:r>
          <a:endParaRPr lang="en-US" sz="2200" b="1" kern="1200" dirty="0"/>
        </a:p>
      </dsp:txBody>
      <dsp:txXfrm>
        <a:off x="2540155" y="4416085"/>
        <a:ext cx="1134795" cy="1134795"/>
      </dsp:txXfrm>
    </dsp:sp>
    <dsp:sp modelId="{F36CD3BE-7D62-499A-9169-BDC14C50DD0D}">
      <dsp:nvSpPr>
        <dsp:cNvPr id="0" name=""/>
        <dsp:cNvSpPr/>
      </dsp:nvSpPr>
      <dsp:spPr>
        <a:xfrm>
          <a:off x="827105" y="3568843"/>
          <a:ext cx="1604843" cy="160484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Psikologi</a:t>
          </a:r>
          <a:endParaRPr lang="en-US" sz="2200" b="1" kern="1200" dirty="0"/>
        </a:p>
      </dsp:txBody>
      <dsp:txXfrm>
        <a:off x="1062129" y="3803867"/>
        <a:ext cx="1134795" cy="1134795"/>
      </dsp:txXfrm>
    </dsp:sp>
    <dsp:sp modelId="{0946ADE2-07EB-4848-BFCC-A2D0D23662EE}">
      <dsp:nvSpPr>
        <dsp:cNvPr id="0" name=""/>
        <dsp:cNvSpPr/>
      </dsp:nvSpPr>
      <dsp:spPr>
        <a:xfrm>
          <a:off x="214886" y="2090817"/>
          <a:ext cx="1604843" cy="1604843"/>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Hukum</a:t>
          </a:r>
          <a:endParaRPr lang="en-US" sz="2200" b="1" kern="1200" dirty="0"/>
        </a:p>
      </dsp:txBody>
      <dsp:txXfrm>
        <a:off x="449910" y="2325841"/>
        <a:ext cx="1134795" cy="1134795"/>
      </dsp:txXfrm>
    </dsp:sp>
    <dsp:sp modelId="{B546E67F-1D42-47FD-9528-FBBDF50D9120}">
      <dsp:nvSpPr>
        <dsp:cNvPr id="0" name=""/>
        <dsp:cNvSpPr/>
      </dsp:nvSpPr>
      <dsp:spPr>
        <a:xfrm>
          <a:off x="827105" y="612791"/>
          <a:ext cx="1604843" cy="1604843"/>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b="1" kern="1200" dirty="0" err="1" smtClean="0"/>
            <a:t>Manajemen</a:t>
          </a:r>
          <a:endParaRPr lang="en-US" sz="2200" b="1" kern="1200" dirty="0"/>
        </a:p>
      </dsp:txBody>
      <dsp:txXfrm>
        <a:off x="1062129" y="847815"/>
        <a:ext cx="1134795" cy="1134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A1E6D-F0DB-456F-9274-D51E9173993B}">
      <dsp:nvSpPr>
        <dsp:cNvPr id="0" name=""/>
        <dsp:cNvSpPr/>
      </dsp:nvSpPr>
      <dsp:spPr>
        <a:xfrm>
          <a:off x="1258" y="124036"/>
          <a:ext cx="1996468" cy="1375567"/>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C11C3-EC88-4EC0-832A-76DBD8FD6C36}">
      <dsp:nvSpPr>
        <dsp:cNvPr id="0" name=""/>
        <dsp:cNvSpPr/>
      </dsp:nvSpPr>
      <dsp:spPr>
        <a:xfrm>
          <a:off x="1258" y="1499604"/>
          <a:ext cx="1996468" cy="74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b="1" kern="1200" dirty="0" smtClean="0">
              <a:latin typeface="Bradley Hand ITC" panose="03070402050302030203" pitchFamily="66" charset="0"/>
            </a:rPr>
            <a:t>FUNGSI INFORMASI</a:t>
          </a:r>
          <a:endParaRPr lang="en-US" sz="2000" b="1" kern="1200" dirty="0">
            <a:latin typeface="Bradley Hand ITC" panose="03070402050302030203" pitchFamily="66" charset="0"/>
          </a:endParaRPr>
        </a:p>
      </dsp:txBody>
      <dsp:txXfrm>
        <a:off x="1258" y="1499604"/>
        <a:ext cx="1996468" cy="740689"/>
      </dsp:txXfrm>
    </dsp:sp>
    <dsp:sp modelId="{18484601-206F-4D3B-805C-2E9005CF580A}">
      <dsp:nvSpPr>
        <dsp:cNvPr id="0" name=""/>
        <dsp:cNvSpPr/>
      </dsp:nvSpPr>
      <dsp:spPr>
        <a:xfrm>
          <a:off x="2197458" y="124036"/>
          <a:ext cx="1996468" cy="1375567"/>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92E729-CE78-45D0-8E07-A73D8C8B7CB2}">
      <dsp:nvSpPr>
        <dsp:cNvPr id="0" name=""/>
        <dsp:cNvSpPr/>
      </dsp:nvSpPr>
      <dsp:spPr>
        <a:xfrm>
          <a:off x="2197458" y="1499604"/>
          <a:ext cx="1996468" cy="74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b="1" kern="1200" dirty="0" smtClean="0">
              <a:latin typeface="Bradley Hand ITC" panose="03070402050302030203" pitchFamily="66" charset="0"/>
            </a:rPr>
            <a:t>FUNGSI EKSPRESI</a:t>
          </a:r>
          <a:endParaRPr lang="en-US" sz="2000" b="1" kern="1200" dirty="0">
            <a:latin typeface="Bradley Hand ITC" panose="03070402050302030203" pitchFamily="66" charset="0"/>
          </a:endParaRPr>
        </a:p>
      </dsp:txBody>
      <dsp:txXfrm>
        <a:off x="2197458" y="1499604"/>
        <a:ext cx="1996468" cy="740689"/>
      </dsp:txXfrm>
    </dsp:sp>
    <dsp:sp modelId="{563FBB35-4528-41CC-985F-CA3B1FA6865A}">
      <dsp:nvSpPr>
        <dsp:cNvPr id="0" name=""/>
        <dsp:cNvSpPr/>
      </dsp:nvSpPr>
      <dsp:spPr>
        <a:xfrm>
          <a:off x="4393657" y="124036"/>
          <a:ext cx="1996468" cy="1375567"/>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9B110-54E7-47EA-B677-3955F4CAB13D}">
      <dsp:nvSpPr>
        <dsp:cNvPr id="0" name=""/>
        <dsp:cNvSpPr/>
      </dsp:nvSpPr>
      <dsp:spPr>
        <a:xfrm>
          <a:off x="4393657" y="1499604"/>
          <a:ext cx="1996468" cy="74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b="1" kern="1200" dirty="0" smtClean="0">
              <a:latin typeface="Bradley Hand ITC" panose="03070402050302030203" pitchFamily="66" charset="0"/>
            </a:rPr>
            <a:t>FUNGSI KONTROL</a:t>
          </a:r>
          <a:endParaRPr lang="en-US" sz="2000" b="1" kern="1200" dirty="0">
            <a:latin typeface="Bradley Hand ITC" panose="03070402050302030203" pitchFamily="66" charset="0"/>
          </a:endParaRPr>
        </a:p>
      </dsp:txBody>
      <dsp:txXfrm>
        <a:off x="4393657" y="1499604"/>
        <a:ext cx="1996468" cy="740689"/>
      </dsp:txXfrm>
    </dsp:sp>
    <dsp:sp modelId="{E00D1530-D99A-40CE-98E3-EDC736AE4D54}">
      <dsp:nvSpPr>
        <dsp:cNvPr id="0" name=""/>
        <dsp:cNvSpPr/>
      </dsp:nvSpPr>
      <dsp:spPr>
        <a:xfrm>
          <a:off x="1258" y="2439940"/>
          <a:ext cx="1996468" cy="1375567"/>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604038-F6E1-46BF-BC7B-1F0836F2D303}">
      <dsp:nvSpPr>
        <dsp:cNvPr id="0" name=""/>
        <dsp:cNvSpPr/>
      </dsp:nvSpPr>
      <dsp:spPr>
        <a:xfrm>
          <a:off x="1258" y="3815508"/>
          <a:ext cx="1996468" cy="74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b="1" kern="1200" dirty="0" smtClean="0">
              <a:latin typeface="Bradley Hand ITC" panose="03070402050302030203" pitchFamily="66" charset="0"/>
            </a:rPr>
            <a:t>FUNGSI SOSIAL</a:t>
          </a:r>
          <a:endParaRPr lang="en-US" sz="2000" b="1" kern="1200" dirty="0">
            <a:latin typeface="Bradley Hand ITC" panose="03070402050302030203" pitchFamily="66" charset="0"/>
          </a:endParaRPr>
        </a:p>
      </dsp:txBody>
      <dsp:txXfrm>
        <a:off x="1258" y="3815508"/>
        <a:ext cx="1996468" cy="740689"/>
      </dsp:txXfrm>
    </dsp:sp>
    <dsp:sp modelId="{29862592-28DB-40D9-BF87-FB12C0E5C5B0}">
      <dsp:nvSpPr>
        <dsp:cNvPr id="0" name=""/>
        <dsp:cNvSpPr/>
      </dsp:nvSpPr>
      <dsp:spPr>
        <a:xfrm>
          <a:off x="2197458" y="2439940"/>
          <a:ext cx="1996468" cy="1375567"/>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934112-AB22-4AF8-A559-6D0BBC885BE3}">
      <dsp:nvSpPr>
        <dsp:cNvPr id="0" name=""/>
        <dsp:cNvSpPr/>
      </dsp:nvSpPr>
      <dsp:spPr>
        <a:xfrm>
          <a:off x="2197458" y="3815508"/>
          <a:ext cx="1996468" cy="74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b="1" kern="1200" dirty="0" smtClean="0">
              <a:latin typeface="Bradley Hand ITC" panose="03070402050302030203" pitchFamily="66" charset="0"/>
            </a:rPr>
            <a:t>FUNGSI EKONOMI</a:t>
          </a:r>
          <a:endParaRPr lang="en-US" sz="2000" b="1" kern="1200" dirty="0">
            <a:latin typeface="Bradley Hand ITC" panose="03070402050302030203" pitchFamily="66" charset="0"/>
          </a:endParaRPr>
        </a:p>
      </dsp:txBody>
      <dsp:txXfrm>
        <a:off x="2197458" y="3815508"/>
        <a:ext cx="1996468" cy="740689"/>
      </dsp:txXfrm>
    </dsp:sp>
    <dsp:sp modelId="{90B51869-87E9-478B-8977-6D34450C9795}">
      <dsp:nvSpPr>
        <dsp:cNvPr id="0" name=""/>
        <dsp:cNvSpPr/>
      </dsp:nvSpPr>
      <dsp:spPr>
        <a:xfrm>
          <a:off x="4393657" y="2439940"/>
          <a:ext cx="1996468" cy="1375567"/>
        </a:xfrm>
        <a:prstGeom prst="round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A4CFB4-FCF0-47FF-95AE-1FB08B35453B}">
      <dsp:nvSpPr>
        <dsp:cNvPr id="0" name=""/>
        <dsp:cNvSpPr/>
      </dsp:nvSpPr>
      <dsp:spPr>
        <a:xfrm>
          <a:off x="4393657" y="3815508"/>
          <a:ext cx="1996468" cy="74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ctr" defTabSz="889000">
            <a:lnSpc>
              <a:spcPct val="90000"/>
            </a:lnSpc>
            <a:spcBef>
              <a:spcPct val="0"/>
            </a:spcBef>
            <a:spcAft>
              <a:spcPct val="35000"/>
            </a:spcAft>
          </a:pPr>
          <a:r>
            <a:rPr lang="en-US" sz="2000" b="1" kern="1200" dirty="0" smtClean="0">
              <a:latin typeface="Bradley Hand ITC" panose="03070402050302030203" pitchFamily="66" charset="0"/>
            </a:rPr>
            <a:t>FUNGSI DAKWAH</a:t>
          </a:r>
          <a:endParaRPr lang="en-US" sz="2000" b="1" kern="1200" dirty="0">
            <a:latin typeface="Bradley Hand ITC" panose="03070402050302030203" pitchFamily="66" charset="0"/>
          </a:endParaRPr>
        </a:p>
      </dsp:txBody>
      <dsp:txXfrm>
        <a:off x="4393657" y="3815508"/>
        <a:ext cx="1996468" cy="740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ABEC6-EC59-4A36-84D6-535CE3AFF3EB}">
      <dsp:nvSpPr>
        <dsp:cNvPr id="0" name=""/>
        <dsp:cNvSpPr/>
      </dsp:nvSpPr>
      <dsp:spPr>
        <a:xfrm>
          <a:off x="1018348" y="1136087"/>
          <a:ext cx="557288" cy="193438"/>
        </a:xfrm>
        <a:custGeom>
          <a:avLst/>
          <a:gdLst/>
          <a:ahLst/>
          <a:cxnLst/>
          <a:rect l="0" t="0" r="0" b="0"/>
          <a:pathLst>
            <a:path>
              <a:moveTo>
                <a:pt x="0" y="0"/>
              </a:moveTo>
              <a:lnTo>
                <a:pt x="0" y="96719"/>
              </a:lnTo>
              <a:lnTo>
                <a:pt x="557288" y="96719"/>
              </a:lnTo>
              <a:lnTo>
                <a:pt x="557288" y="19343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67910B-EAE0-4139-A1E0-EA966D926FD4}">
      <dsp:nvSpPr>
        <dsp:cNvPr id="0" name=""/>
        <dsp:cNvSpPr/>
      </dsp:nvSpPr>
      <dsp:spPr>
        <a:xfrm>
          <a:off x="461060" y="1136087"/>
          <a:ext cx="557288" cy="193438"/>
        </a:xfrm>
        <a:custGeom>
          <a:avLst/>
          <a:gdLst/>
          <a:ahLst/>
          <a:cxnLst/>
          <a:rect l="0" t="0" r="0" b="0"/>
          <a:pathLst>
            <a:path>
              <a:moveTo>
                <a:pt x="557288" y="0"/>
              </a:moveTo>
              <a:lnTo>
                <a:pt x="557288" y="96719"/>
              </a:lnTo>
              <a:lnTo>
                <a:pt x="0" y="96719"/>
              </a:lnTo>
              <a:lnTo>
                <a:pt x="0" y="19343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B75181-0978-4C50-B168-49197EB7F55E}">
      <dsp:nvSpPr>
        <dsp:cNvPr id="0" name=""/>
        <dsp:cNvSpPr/>
      </dsp:nvSpPr>
      <dsp:spPr>
        <a:xfrm>
          <a:off x="557779" y="675518"/>
          <a:ext cx="921137" cy="4605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smtClean="0"/>
            <a:t>Menurut</a:t>
          </a:r>
          <a:r>
            <a:rPr lang="en-US" sz="1200" kern="1200" dirty="0" smtClean="0"/>
            <a:t> </a:t>
          </a:r>
          <a:r>
            <a:rPr lang="en-US" sz="1200" kern="1200" dirty="0" err="1" smtClean="0"/>
            <a:t>cara</a:t>
          </a:r>
          <a:r>
            <a:rPr lang="en-US" sz="1200" kern="1200" dirty="0" smtClean="0"/>
            <a:t> </a:t>
          </a:r>
          <a:r>
            <a:rPr lang="en-US" sz="1200" kern="1200" dirty="0" err="1" smtClean="0"/>
            <a:t>penyampaian</a:t>
          </a:r>
          <a:endParaRPr lang="en-US" sz="1200" kern="1200" dirty="0"/>
        </a:p>
      </dsp:txBody>
      <dsp:txXfrm>
        <a:off x="557779" y="675518"/>
        <a:ext cx="921137" cy="460568"/>
      </dsp:txXfrm>
    </dsp:sp>
    <dsp:sp modelId="{68073C9F-C172-40E6-870E-DE6410060B19}">
      <dsp:nvSpPr>
        <dsp:cNvPr id="0" name=""/>
        <dsp:cNvSpPr/>
      </dsp:nvSpPr>
      <dsp:spPr>
        <a:xfrm>
          <a:off x="491" y="1329526"/>
          <a:ext cx="921137" cy="4605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smtClean="0"/>
            <a:t>Lisan</a:t>
          </a:r>
          <a:endParaRPr lang="en-US" sz="1200" kern="1200" dirty="0"/>
        </a:p>
      </dsp:txBody>
      <dsp:txXfrm>
        <a:off x="491" y="1329526"/>
        <a:ext cx="921137" cy="460568"/>
      </dsp:txXfrm>
    </dsp:sp>
    <dsp:sp modelId="{65554588-07DA-44FC-A816-2EDD473F3CD7}">
      <dsp:nvSpPr>
        <dsp:cNvPr id="0" name=""/>
        <dsp:cNvSpPr/>
      </dsp:nvSpPr>
      <dsp:spPr>
        <a:xfrm>
          <a:off x="1115067" y="1329526"/>
          <a:ext cx="921137" cy="4605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err="1" smtClean="0"/>
            <a:t>Tertulis</a:t>
          </a:r>
          <a:endParaRPr lang="en-US" sz="1200" kern="1200" dirty="0"/>
        </a:p>
      </dsp:txBody>
      <dsp:txXfrm>
        <a:off x="1115067" y="1329526"/>
        <a:ext cx="921137" cy="460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18FA6-80FB-4592-B758-4A54EF414D8C}">
      <dsp:nvSpPr>
        <dsp:cNvPr id="0" name=""/>
        <dsp:cNvSpPr/>
      </dsp:nvSpPr>
      <dsp:spPr>
        <a:xfrm>
          <a:off x="1017608" y="1182817"/>
          <a:ext cx="594774" cy="197950"/>
        </a:xfrm>
        <a:custGeom>
          <a:avLst/>
          <a:gdLst/>
          <a:ahLst/>
          <a:cxnLst/>
          <a:rect l="0" t="0" r="0" b="0"/>
          <a:pathLst>
            <a:path>
              <a:moveTo>
                <a:pt x="0" y="0"/>
              </a:moveTo>
              <a:lnTo>
                <a:pt x="0" y="98975"/>
              </a:lnTo>
              <a:lnTo>
                <a:pt x="594774" y="98975"/>
              </a:lnTo>
              <a:lnTo>
                <a:pt x="594774" y="19795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3B0BF2-388E-4AE5-903C-4CBA777882D7}">
      <dsp:nvSpPr>
        <dsp:cNvPr id="0" name=""/>
        <dsp:cNvSpPr/>
      </dsp:nvSpPr>
      <dsp:spPr>
        <a:xfrm>
          <a:off x="471812" y="1182817"/>
          <a:ext cx="545795" cy="197950"/>
        </a:xfrm>
        <a:custGeom>
          <a:avLst/>
          <a:gdLst/>
          <a:ahLst/>
          <a:cxnLst/>
          <a:rect l="0" t="0" r="0" b="0"/>
          <a:pathLst>
            <a:path>
              <a:moveTo>
                <a:pt x="545795" y="0"/>
              </a:moveTo>
              <a:lnTo>
                <a:pt x="545795" y="98975"/>
              </a:lnTo>
              <a:lnTo>
                <a:pt x="0" y="98975"/>
              </a:lnTo>
              <a:lnTo>
                <a:pt x="0" y="197950"/>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A45E71-65D1-47CE-A115-0DF124FEA036}">
      <dsp:nvSpPr>
        <dsp:cNvPr id="0" name=""/>
        <dsp:cNvSpPr/>
      </dsp:nvSpPr>
      <dsp:spPr>
        <a:xfrm>
          <a:off x="546298" y="711507"/>
          <a:ext cx="942619" cy="471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Cara </a:t>
          </a:r>
          <a:r>
            <a:rPr lang="en-US" sz="1000" kern="1200" dirty="0" err="1" smtClean="0"/>
            <a:t>Kelangsungannya</a:t>
          </a:r>
          <a:endParaRPr lang="en-US" sz="1000" kern="1200" dirty="0"/>
        </a:p>
      </dsp:txBody>
      <dsp:txXfrm>
        <a:off x="546298" y="711507"/>
        <a:ext cx="942619" cy="471309"/>
      </dsp:txXfrm>
    </dsp:sp>
    <dsp:sp modelId="{F1519565-77E9-4C61-A68D-CF53EA72DE87}">
      <dsp:nvSpPr>
        <dsp:cNvPr id="0" name=""/>
        <dsp:cNvSpPr/>
      </dsp:nvSpPr>
      <dsp:spPr>
        <a:xfrm>
          <a:off x="502" y="1380768"/>
          <a:ext cx="942619" cy="471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err="1" smtClean="0"/>
            <a:t>Langsung</a:t>
          </a:r>
          <a:endParaRPr lang="en-US" sz="1000" kern="1200" dirty="0"/>
        </a:p>
      </dsp:txBody>
      <dsp:txXfrm>
        <a:off x="502" y="1380768"/>
        <a:ext cx="942619" cy="471309"/>
      </dsp:txXfrm>
    </dsp:sp>
    <dsp:sp modelId="{9B3BADE3-03F6-462A-9824-ECBF8BAACA6B}">
      <dsp:nvSpPr>
        <dsp:cNvPr id="0" name=""/>
        <dsp:cNvSpPr/>
      </dsp:nvSpPr>
      <dsp:spPr>
        <a:xfrm>
          <a:off x="1141072" y="1380768"/>
          <a:ext cx="942619" cy="4713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err="1" smtClean="0"/>
            <a:t>Tidak</a:t>
          </a:r>
          <a:r>
            <a:rPr lang="en-US" sz="1000" kern="1200" dirty="0" smtClean="0"/>
            <a:t> </a:t>
          </a:r>
          <a:r>
            <a:rPr lang="en-US" sz="1000" kern="1200" dirty="0" err="1" smtClean="0"/>
            <a:t>langsung</a:t>
          </a:r>
          <a:endParaRPr lang="en-US" sz="1000" kern="1200" dirty="0"/>
        </a:p>
      </dsp:txBody>
      <dsp:txXfrm>
        <a:off x="1141072" y="1380768"/>
        <a:ext cx="942619" cy="4713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9F061-170C-4AEC-BF83-7E6462AA5C5A}">
      <dsp:nvSpPr>
        <dsp:cNvPr id="0" name=""/>
        <dsp:cNvSpPr/>
      </dsp:nvSpPr>
      <dsp:spPr>
        <a:xfrm>
          <a:off x="1121974" y="1297695"/>
          <a:ext cx="106561" cy="466841"/>
        </a:xfrm>
        <a:custGeom>
          <a:avLst/>
          <a:gdLst/>
          <a:ahLst/>
          <a:cxnLst/>
          <a:rect l="0" t="0" r="0" b="0"/>
          <a:pathLst>
            <a:path>
              <a:moveTo>
                <a:pt x="0" y="0"/>
              </a:moveTo>
              <a:lnTo>
                <a:pt x="0" y="466841"/>
              </a:lnTo>
              <a:lnTo>
                <a:pt x="106561" y="46684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8F3D14-343B-4FDB-9BB0-194E96F97B1D}">
      <dsp:nvSpPr>
        <dsp:cNvPr id="0" name=""/>
        <dsp:cNvSpPr/>
      </dsp:nvSpPr>
      <dsp:spPr>
        <a:xfrm>
          <a:off x="1015412" y="1297695"/>
          <a:ext cx="106561" cy="466841"/>
        </a:xfrm>
        <a:custGeom>
          <a:avLst/>
          <a:gdLst/>
          <a:ahLst/>
          <a:cxnLst/>
          <a:rect l="0" t="0" r="0" b="0"/>
          <a:pathLst>
            <a:path>
              <a:moveTo>
                <a:pt x="106561" y="0"/>
              </a:moveTo>
              <a:lnTo>
                <a:pt x="106561" y="466841"/>
              </a:lnTo>
              <a:lnTo>
                <a:pt x="0" y="46684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4A2F9E-945F-4F6F-BAAC-ECDD8AA961E0}">
      <dsp:nvSpPr>
        <dsp:cNvPr id="0" name=""/>
        <dsp:cNvSpPr/>
      </dsp:nvSpPr>
      <dsp:spPr>
        <a:xfrm>
          <a:off x="614538" y="790259"/>
          <a:ext cx="1014871" cy="507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t>Menurut</a:t>
          </a:r>
          <a:r>
            <a:rPr lang="en-US" sz="1700" kern="1200" dirty="0" smtClean="0"/>
            <a:t> </a:t>
          </a:r>
          <a:r>
            <a:rPr lang="en-US" sz="1700" kern="1200" dirty="0" err="1" smtClean="0"/>
            <a:t>perilaku</a:t>
          </a:r>
          <a:endParaRPr lang="en-US" sz="1700" kern="1200" dirty="0"/>
        </a:p>
      </dsp:txBody>
      <dsp:txXfrm>
        <a:off x="614538" y="790259"/>
        <a:ext cx="1014871" cy="507435"/>
      </dsp:txXfrm>
    </dsp:sp>
    <dsp:sp modelId="{17D18235-AD4D-4A28-AB4E-E7DD122CB0F7}">
      <dsp:nvSpPr>
        <dsp:cNvPr id="0" name=""/>
        <dsp:cNvSpPr/>
      </dsp:nvSpPr>
      <dsp:spPr>
        <a:xfrm>
          <a:off x="540" y="1510819"/>
          <a:ext cx="1014871" cy="507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Formal</a:t>
          </a:r>
          <a:endParaRPr lang="en-US" sz="1700" kern="1200" dirty="0"/>
        </a:p>
      </dsp:txBody>
      <dsp:txXfrm>
        <a:off x="540" y="1510819"/>
        <a:ext cx="1014871" cy="507435"/>
      </dsp:txXfrm>
    </dsp:sp>
    <dsp:sp modelId="{9CA7E62C-BBAD-471B-8899-AD13739BFD16}">
      <dsp:nvSpPr>
        <dsp:cNvPr id="0" name=""/>
        <dsp:cNvSpPr/>
      </dsp:nvSpPr>
      <dsp:spPr>
        <a:xfrm>
          <a:off x="1228536" y="1510819"/>
          <a:ext cx="1014871" cy="507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Informal</a:t>
          </a:r>
          <a:endParaRPr lang="en-US" sz="1700" kern="1200" dirty="0"/>
        </a:p>
      </dsp:txBody>
      <dsp:txXfrm>
        <a:off x="1228536" y="1510819"/>
        <a:ext cx="1014871" cy="5074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50362-5A24-4AE5-88EC-B1B1825FA5C3}">
      <dsp:nvSpPr>
        <dsp:cNvPr id="0" name=""/>
        <dsp:cNvSpPr/>
      </dsp:nvSpPr>
      <dsp:spPr>
        <a:xfrm>
          <a:off x="1007408" y="934116"/>
          <a:ext cx="105721" cy="1892918"/>
        </a:xfrm>
        <a:custGeom>
          <a:avLst/>
          <a:gdLst/>
          <a:ahLst/>
          <a:cxnLst/>
          <a:rect l="0" t="0" r="0" b="0"/>
          <a:pathLst>
            <a:path>
              <a:moveTo>
                <a:pt x="105721" y="0"/>
              </a:moveTo>
              <a:lnTo>
                <a:pt x="105721" y="1892918"/>
              </a:lnTo>
              <a:lnTo>
                <a:pt x="0" y="189291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05AF31-EF96-4FA8-9EBD-148CA014C6F8}">
      <dsp:nvSpPr>
        <dsp:cNvPr id="0" name=""/>
        <dsp:cNvSpPr/>
      </dsp:nvSpPr>
      <dsp:spPr>
        <a:xfrm>
          <a:off x="1113130" y="934116"/>
          <a:ext cx="105721" cy="1178039"/>
        </a:xfrm>
        <a:custGeom>
          <a:avLst/>
          <a:gdLst/>
          <a:ahLst/>
          <a:cxnLst/>
          <a:rect l="0" t="0" r="0" b="0"/>
          <a:pathLst>
            <a:path>
              <a:moveTo>
                <a:pt x="0" y="0"/>
              </a:moveTo>
              <a:lnTo>
                <a:pt x="0" y="1178039"/>
              </a:lnTo>
              <a:lnTo>
                <a:pt x="105721" y="117803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49EA33-428E-42BD-8FD6-128533ABD220}">
      <dsp:nvSpPr>
        <dsp:cNvPr id="0" name=""/>
        <dsp:cNvSpPr/>
      </dsp:nvSpPr>
      <dsp:spPr>
        <a:xfrm>
          <a:off x="1006871" y="934116"/>
          <a:ext cx="106258" cy="1178039"/>
        </a:xfrm>
        <a:custGeom>
          <a:avLst/>
          <a:gdLst/>
          <a:ahLst/>
          <a:cxnLst/>
          <a:rect l="0" t="0" r="0" b="0"/>
          <a:pathLst>
            <a:path>
              <a:moveTo>
                <a:pt x="106258" y="0"/>
              </a:moveTo>
              <a:lnTo>
                <a:pt x="106258" y="1178039"/>
              </a:lnTo>
              <a:lnTo>
                <a:pt x="0" y="1178039"/>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EC7B45-47BB-41B9-8B8A-B1CF5BE2845E}">
      <dsp:nvSpPr>
        <dsp:cNvPr id="0" name=""/>
        <dsp:cNvSpPr/>
      </dsp:nvSpPr>
      <dsp:spPr>
        <a:xfrm>
          <a:off x="1113130" y="934116"/>
          <a:ext cx="105721" cy="463161"/>
        </a:xfrm>
        <a:custGeom>
          <a:avLst/>
          <a:gdLst/>
          <a:ahLst/>
          <a:cxnLst/>
          <a:rect l="0" t="0" r="0" b="0"/>
          <a:pathLst>
            <a:path>
              <a:moveTo>
                <a:pt x="0" y="0"/>
              </a:moveTo>
              <a:lnTo>
                <a:pt x="0" y="463161"/>
              </a:lnTo>
              <a:lnTo>
                <a:pt x="105721" y="46316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F82FED-4690-4FE5-98EE-084A6F460B88}">
      <dsp:nvSpPr>
        <dsp:cNvPr id="0" name=""/>
        <dsp:cNvSpPr/>
      </dsp:nvSpPr>
      <dsp:spPr>
        <a:xfrm>
          <a:off x="1007408" y="934116"/>
          <a:ext cx="105721" cy="463161"/>
        </a:xfrm>
        <a:custGeom>
          <a:avLst/>
          <a:gdLst/>
          <a:ahLst/>
          <a:cxnLst/>
          <a:rect l="0" t="0" r="0" b="0"/>
          <a:pathLst>
            <a:path>
              <a:moveTo>
                <a:pt x="105721" y="0"/>
              </a:moveTo>
              <a:lnTo>
                <a:pt x="105721" y="463161"/>
              </a:lnTo>
              <a:lnTo>
                <a:pt x="0" y="46316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F87BF8-B2A7-4AF6-9286-FD0DA92C8099}">
      <dsp:nvSpPr>
        <dsp:cNvPr id="0" name=""/>
        <dsp:cNvSpPr/>
      </dsp:nvSpPr>
      <dsp:spPr>
        <a:xfrm>
          <a:off x="609694" y="430680"/>
          <a:ext cx="1006871" cy="503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Menurut</a:t>
          </a:r>
          <a:r>
            <a:rPr lang="en-US" sz="1100" kern="1200" dirty="0" smtClean="0"/>
            <a:t> </a:t>
          </a:r>
          <a:r>
            <a:rPr lang="en-US" sz="1100" kern="1200" dirty="0" err="1" smtClean="0"/>
            <a:t>maksud</a:t>
          </a:r>
          <a:r>
            <a:rPr lang="en-US" sz="1100" kern="1200" dirty="0" smtClean="0"/>
            <a:t> </a:t>
          </a:r>
          <a:r>
            <a:rPr lang="en-US" sz="1100" kern="1200" dirty="0" err="1" smtClean="0"/>
            <a:t>komunikasi</a:t>
          </a:r>
          <a:endParaRPr lang="en-US" sz="1100" kern="1200" dirty="0"/>
        </a:p>
      </dsp:txBody>
      <dsp:txXfrm>
        <a:off x="609694" y="430680"/>
        <a:ext cx="1006871" cy="503435"/>
      </dsp:txXfrm>
    </dsp:sp>
    <dsp:sp modelId="{A87CC777-BD4B-4F35-B445-9AB013F1C819}">
      <dsp:nvSpPr>
        <dsp:cNvPr id="0" name=""/>
        <dsp:cNvSpPr/>
      </dsp:nvSpPr>
      <dsp:spPr>
        <a:xfrm>
          <a:off x="536" y="1145559"/>
          <a:ext cx="1006871" cy="503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Pidato</a:t>
          </a:r>
          <a:endParaRPr lang="en-US" sz="1100" kern="1200" dirty="0"/>
        </a:p>
      </dsp:txBody>
      <dsp:txXfrm>
        <a:off x="536" y="1145559"/>
        <a:ext cx="1006871" cy="503435"/>
      </dsp:txXfrm>
    </dsp:sp>
    <dsp:sp modelId="{A79F2565-1CF2-484D-B904-C1F19E3AA3F8}">
      <dsp:nvSpPr>
        <dsp:cNvPr id="0" name=""/>
        <dsp:cNvSpPr/>
      </dsp:nvSpPr>
      <dsp:spPr>
        <a:xfrm>
          <a:off x="1218851" y="1145559"/>
          <a:ext cx="1006871" cy="503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Ceramah</a:t>
          </a:r>
          <a:endParaRPr lang="en-US" sz="1100" kern="1200" dirty="0"/>
        </a:p>
      </dsp:txBody>
      <dsp:txXfrm>
        <a:off x="1218851" y="1145559"/>
        <a:ext cx="1006871" cy="503435"/>
      </dsp:txXfrm>
    </dsp:sp>
    <dsp:sp modelId="{8EACAFE4-3C48-4960-882C-D3D48F664A04}">
      <dsp:nvSpPr>
        <dsp:cNvPr id="0" name=""/>
        <dsp:cNvSpPr/>
      </dsp:nvSpPr>
      <dsp:spPr>
        <a:xfrm>
          <a:off x="0" y="1860438"/>
          <a:ext cx="1006871" cy="503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Wawancara</a:t>
          </a:r>
          <a:endParaRPr lang="en-US" sz="1100" kern="1200" dirty="0"/>
        </a:p>
      </dsp:txBody>
      <dsp:txXfrm>
        <a:off x="0" y="1860438"/>
        <a:ext cx="1006871" cy="503435"/>
      </dsp:txXfrm>
    </dsp:sp>
    <dsp:sp modelId="{F3635317-AA80-477E-8ED3-7D9FE4053BF8}">
      <dsp:nvSpPr>
        <dsp:cNvPr id="0" name=""/>
        <dsp:cNvSpPr/>
      </dsp:nvSpPr>
      <dsp:spPr>
        <a:xfrm>
          <a:off x="1218851" y="1860438"/>
          <a:ext cx="1006871" cy="503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Memberi</a:t>
          </a:r>
          <a:r>
            <a:rPr lang="en-US" sz="1100" kern="1200" dirty="0" smtClean="0"/>
            <a:t> </a:t>
          </a:r>
          <a:r>
            <a:rPr lang="en-US" sz="1100" kern="1200" dirty="0" err="1" smtClean="0"/>
            <a:t>prasaran</a:t>
          </a:r>
          <a:endParaRPr lang="en-US" sz="1100" kern="1200" dirty="0"/>
        </a:p>
      </dsp:txBody>
      <dsp:txXfrm>
        <a:off x="1218851" y="1860438"/>
        <a:ext cx="1006871" cy="503435"/>
      </dsp:txXfrm>
    </dsp:sp>
    <dsp:sp modelId="{88A80A2E-2E10-4F89-A472-D6E9644FB363}">
      <dsp:nvSpPr>
        <dsp:cNvPr id="0" name=""/>
        <dsp:cNvSpPr/>
      </dsp:nvSpPr>
      <dsp:spPr>
        <a:xfrm>
          <a:off x="536" y="2575316"/>
          <a:ext cx="1006871" cy="5034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Memberi</a:t>
          </a:r>
          <a:r>
            <a:rPr lang="en-US" sz="1100" kern="1200" dirty="0" smtClean="0"/>
            <a:t> </a:t>
          </a:r>
          <a:r>
            <a:rPr lang="en-US" sz="1100" kern="1200" dirty="0" err="1" smtClean="0"/>
            <a:t>perintah</a:t>
          </a:r>
          <a:r>
            <a:rPr lang="en-US" sz="1100" kern="1200" dirty="0" smtClean="0"/>
            <a:t> </a:t>
          </a:r>
          <a:r>
            <a:rPr lang="en-US" sz="1100" kern="1200" dirty="0" err="1" smtClean="0"/>
            <a:t>tugas</a:t>
          </a:r>
          <a:endParaRPr lang="en-US" sz="1100" kern="1200" dirty="0"/>
        </a:p>
      </dsp:txBody>
      <dsp:txXfrm>
        <a:off x="536" y="2575316"/>
        <a:ext cx="1006871" cy="5034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FAF74-503F-4B2B-B4E1-80A783D04981}">
      <dsp:nvSpPr>
        <dsp:cNvPr id="0" name=""/>
        <dsp:cNvSpPr/>
      </dsp:nvSpPr>
      <dsp:spPr>
        <a:xfrm>
          <a:off x="1095862" y="1447132"/>
          <a:ext cx="599707" cy="208162"/>
        </a:xfrm>
        <a:custGeom>
          <a:avLst/>
          <a:gdLst/>
          <a:ahLst/>
          <a:cxnLst/>
          <a:rect l="0" t="0" r="0" b="0"/>
          <a:pathLst>
            <a:path>
              <a:moveTo>
                <a:pt x="0" y="0"/>
              </a:moveTo>
              <a:lnTo>
                <a:pt x="0" y="104081"/>
              </a:lnTo>
              <a:lnTo>
                <a:pt x="599707" y="104081"/>
              </a:lnTo>
              <a:lnTo>
                <a:pt x="599707" y="20816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48F5D2-4151-4682-8276-B301E754507C}">
      <dsp:nvSpPr>
        <dsp:cNvPr id="0" name=""/>
        <dsp:cNvSpPr/>
      </dsp:nvSpPr>
      <dsp:spPr>
        <a:xfrm>
          <a:off x="496154" y="1447132"/>
          <a:ext cx="599707" cy="208162"/>
        </a:xfrm>
        <a:custGeom>
          <a:avLst/>
          <a:gdLst/>
          <a:ahLst/>
          <a:cxnLst/>
          <a:rect l="0" t="0" r="0" b="0"/>
          <a:pathLst>
            <a:path>
              <a:moveTo>
                <a:pt x="599707" y="0"/>
              </a:moveTo>
              <a:lnTo>
                <a:pt x="599707" y="104081"/>
              </a:lnTo>
              <a:lnTo>
                <a:pt x="0" y="104081"/>
              </a:lnTo>
              <a:lnTo>
                <a:pt x="0" y="20816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6745B-A80A-4BBD-937E-85B85AA9BB34}">
      <dsp:nvSpPr>
        <dsp:cNvPr id="0" name=""/>
        <dsp:cNvSpPr/>
      </dsp:nvSpPr>
      <dsp:spPr>
        <a:xfrm>
          <a:off x="600235" y="951506"/>
          <a:ext cx="991252" cy="495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t>Ruang</a:t>
          </a:r>
          <a:r>
            <a:rPr lang="en-US" sz="1600" kern="1200" dirty="0" smtClean="0"/>
            <a:t> </a:t>
          </a:r>
          <a:r>
            <a:rPr lang="en-US" sz="1600" kern="1200" dirty="0" err="1" smtClean="0"/>
            <a:t>lingkup</a:t>
          </a:r>
          <a:endParaRPr lang="en-US" sz="1600" kern="1200" dirty="0"/>
        </a:p>
      </dsp:txBody>
      <dsp:txXfrm>
        <a:off x="600235" y="951506"/>
        <a:ext cx="991252" cy="495626"/>
      </dsp:txXfrm>
    </dsp:sp>
    <dsp:sp modelId="{364C1824-AC21-4C60-88E5-963E931B4367}">
      <dsp:nvSpPr>
        <dsp:cNvPr id="0" name=""/>
        <dsp:cNvSpPr/>
      </dsp:nvSpPr>
      <dsp:spPr>
        <a:xfrm>
          <a:off x="528" y="1655295"/>
          <a:ext cx="991252" cy="495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Internal</a:t>
          </a:r>
          <a:endParaRPr lang="en-US" sz="1600" kern="1200" dirty="0"/>
        </a:p>
      </dsp:txBody>
      <dsp:txXfrm>
        <a:off x="528" y="1655295"/>
        <a:ext cx="991252" cy="495626"/>
      </dsp:txXfrm>
    </dsp:sp>
    <dsp:sp modelId="{10993F59-E1A5-4350-99CC-648F5E0FF1FC}">
      <dsp:nvSpPr>
        <dsp:cNvPr id="0" name=""/>
        <dsp:cNvSpPr/>
      </dsp:nvSpPr>
      <dsp:spPr>
        <a:xfrm>
          <a:off x="1199943" y="1655295"/>
          <a:ext cx="991252" cy="49562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err="1" smtClean="0"/>
            <a:t>Eksternal</a:t>
          </a:r>
          <a:endParaRPr lang="en-US" sz="1600" kern="1200" dirty="0"/>
        </a:p>
      </dsp:txBody>
      <dsp:txXfrm>
        <a:off x="1199943" y="1655295"/>
        <a:ext cx="991252" cy="4956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FBCBD5-C08D-463D-B158-A6C03065BDDC}">
      <dsp:nvSpPr>
        <dsp:cNvPr id="0" name=""/>
        <dsp:cNvSpPr/>
      </dsp:nvSpPr>
      <dsp:spPr>
        <a:xfrm>
          <a:off x="1130349" y="1231585"/>
          <a:ext cx="618580" cy="214713"/>
        </a:xfrm>
        <a:custGeom>
          <a:avLst/>
          <a:gdLst/>
          <a:ahLst/>
          <a:cxnLst/>
          <a:rect l="0" t="0" r="0" b="0"/>
          <a:pathLst>
            <a:path>
              <a:moveTo>
                <a:pt x="0" y="0"/>
              </a:moveTo>
              <a:lnTo>
                <a:pt x="0" y="107356"/>
              </a:lnTo>
              <a:lnTo>
                <a:pt x="618580" y="107356"/>
              </a:lnTo>
              <a:lnTo>
                <a:pt x="618580" y="2147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DF1E9B-2C15-44F3-A000-308C2C577AB5}">
      <dsp:nvSpPr>
        <dsp:cNvPr id="0" name=""/>
        <dsp:cNvSpPr/>
      </dsp:nvSpPr>
      <dsp:spPr>
        <a:xfrm>
          <a:off x="511768" y="1231585"/>
          <a:ext cx="618580" cy="214713"/>
        </a:xfrm>
        <a:custGeom>
          <a:avLst/>
          <a:gdLst/>
          <a:ahLst/>
          <a:cxnLst/>
          <a:rect l="0" t="0" r="0" b="0"/>
          <a:pathLst>
            <a:path>
              <a:moveTo>
                <a:pt x="618580" y="0"/>
              </a:moveTo>
              <a:lnTo>
                <a:pt x="618580" y="107356"/>
              </a:lnTo>
              <a:lnTo>
                <a:pt x="0" y="107356"/>
              </a:lnTo>
              <a:lnTo>
                <a:pt x="0" y="21471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063051-EA93-474A-B52F-5E42C0C4EA35}">
      <dsp:nvSpPr>
        <dsp:cNvPr id="0" name=""/>
        <dsp:cNvSpPr/>
      </dsp:nvSpPr>
      <dsp:spPr>
        <a:xfrm>
          <a:off x="619125" y="720361"/>
          <a:ext cx="1022447" cy="5112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Segi</a:t>
          </a:r>
          <a:r>
            <a:rPr lang="en-US" sz="1400" kern="1200" dirty="0" smtClean="0"/>
            <a:t> </a:t>
          </a:r>
          <a:r>
            <a:rPr lang="en-US" sz="1400" kern="1200" dirty="0" err="1" smtClean="0"/>
            <a:t>kemasan</a:t>
          </a:r>
          <a:r>
            <a:rPr lang="en-US" sz="1400" kern="1200" dirty="0" smtClean="0"/>
            <a:t> </a:t>
          </a:r>
          <a:r>
            <a:rPr lang="en-US" sz="1400" kern="1200" dirty="0" err="1" smtClean="0"/>
            <a:t>pesan</a:t>
          </a:r>
          <a:endParaRPr lang="en-US" sz="1400" kern="1200" dirty="0"/>
        </a:p>
      </dsp:txBody>
      <dsp:txXfrm>
        <a:off x="619125" y="720361"/>
        <a:ext cx="1022447" cy="511223"/>
      </dsp:txXfrm>
    </dsp:sp>
    <dsp:sp modelId="{F18B9983-1644-4E92-9495-322E232E5B4F}">
      <dsp:nvSpPr>
        <dsp:cNvPr id="0" name=""/>
        <dsp:cNvSpPr/>
      </dsp:nvSpPr>
      <dsp:spPr>
        <a:xfrm>
          <a:off x="545" y="1446298"/>
          <a:ext cx="1022447" cy="5112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Verbal</a:t>
          </a:r>
          <a:endParaRPr lang="en-US" sz="1400" kern="1200" dirty="0"/>
        </a:p>
      </dsp:txBody>
      <dsp:txXfrm>
        <a:off x="545" y="1446298"/>
        <a:ext cx="1022447" cy="511223"/>
      </dsp:txXfrm>
    </dsp:sp>
    <dsp:sp modelId="{98CFC5AC-15FA-4189-9CB1-A277FAAC4BF6}">
      <dsp:nvSpPr>
        <dsp:cNvPr id="0" name=""/>
        <dsp:cNvSpPr/>
      </dsp:nvSpPr>
      <dsp:spPr>
        <a:xfrm>
          <a:off x="1237706" y="1446298"/>
          <a:ext cx="1022447" cy="5112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Nonverbal</a:t>
          </a:r>
          <a:endParaRPr lang="en-US" sz="1400" kern="1200" dirty="0"/>
        </a:p>
      </dsp:txBody>
      <dsp:txXfrm>
        <a:off x="1237706" y="1446298"/>
        <a:ext cx="1022447" cy="5112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A357C-D80E-4087-B6C6-8D1B0C2E5AB9}">
      <dsp:nvSpPr>
        <dsp:cNvPr id="0" name=""/>
        <dsp:cNvSpPr/>
      </dsp:nvSpPr>
      <dsp:spPr>
        <a:xfrm>
          <a:off x="1110278" y="1494748"/>
          <a:ext cx="607596" cy="210901"/>
        </a:xfrm>
        <a:custGeom>
          <a:avLst/>
          <a:gdLst/>
          <a:ahLst/>
          <a:cxnLst/>
          <a:rect l="0" t="0" r="0" b="0"/>
          <a:pathLst>
            <a:path>
              <a:moveTo>
                <a:pt x="0" y="0"/>
              </a:moveTo>
              <a:lnTo>
                <a:pt x="0" y="105450"/>
              </a:lnTo>
              <a:lnTo>
                <a:pt x="607596" y="105450"/>
              </a:lnTo>
              <a:lnTo>
                <a:pt x="607596" y="210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E9A013-191C-43A7-BC12-964294689A5C}">
      <dsp:nvSpPr>
        <dsp:cNvPr id="0" name=""/>
        <dsp:cNvSpPr/>
      </dsp:nvSpPr>
      <dsp:spPr>
        <a:xfrm>
          <a:off x="502681" y="1494748"/>
          <a:ext cx="607596" cy="210901"/>
        </a:xfrm>
        <a:custGeom>
          <a:avLst/>
          <a:gdLst/>
          <a:ahLst/>
          <a:cxnLst/>
          <a:rect l="0" t="0" r="0" b="0"/>
          <a:pathLst>
            <a:path>
              <a:moveTo>
                <a:pt x="607596" y="0"/>
              </a:moveTo>
              <a:lnTo>
                <a:pt x="607596" y="105450"/>
              </a:lnTo>
              <a:lnTo>
                <a:pt x="0" y="105450"/>
              </a:lnTo>
              <a:lnTo>
                <a:pt x="0" y="21090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D280FA-5C29-4683-BEB9-66BA806E8406}">
      <dsp:nvSpPr>
        <dsp:cNvPr id="0" name=""/>
        <dsp:cNvSpPr/>
      </dsp:nvSpPr>
      <dsp:spPr>
        <a:xfrm>
          <a:off x="608132" y="992602"/>
          <a:ext cx="1004292" cy="502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err="1" smtClean="0"/>
            <a:t>Jumlah</a:t>
          </a:r>
          <a:r>
            <a:rPr lang="en-US" sz="1300" kern="1200" dirty="0" smtClean="0"/>
            <a:t> yang </a:t>
          </a:r>
          <a:r>
            <a:rPr lang="en-US" sz="1300" kern="1200" dirty="0" err="1" smtClean="0"/>
            <a:t>berkomunikasi</a:t>
          </a:r>
          <a:endParaRPr lang="en-US" sz="1300" kern="1200" dirty="0"/>
        </a:p>
      </dsp:txBody>
      <dsp:txXfrm>
        <a:off x="608132" y="992602"/>
        <a:ext cx="1004292" cy="502146"/>
      </dsp:txXfrm>
    </dsp:sp>
    <dsp:sp modelId="{6E88B89C-890B-4BBE-9EF3-C39933AB05F4}">
      <dsp:nvSpPr>
        <dsp:cNvPr id="0" name=""/>
        <dsp:cNvSpPr/>
      </dsp:nvSpPr>
      <dsp:spPr>
        <a:xfrm>
          <a:off x="535" y="1705649"/>
          <a:ext cx="1004292" cy="502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Intrapersonal</a:t>
          </a:r>
          <a:endParaRPr lang="en-US" sz="1300" kern="1200" dirty="0"/>
        </a:p>
      </dsp:txBody>
      <dsp:txXfrm>
        <a:off x="535" y="1705649"/>
        <a:ext cx="1004292" cy="502146"/>
      </dsp:txXfrm>
    </dsp:sp>
    <dsp:sp modelId="{30276A68-F0A4-47EA-BC5A-9F8739873C16}">
      <dsp:nvSpPr>
        <dsp:cNvPr id="0" name=""/>
        <dsp:cNvSpPr/>
      </dsp:nvSpPr>
      <dsp:spPr>
        <a:xfrm>
          <a:off x="1215729" y="1705649"/>
          <a:ext cx="1004292" cy="5021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Interpersonal</a:t>
          </a:r>
          <a:endParaRPr lang="en-US" sz="1300" kern="1200" dirty="0"/>
        </a:p>
      </dsp:txBody>
      <dsp:txXfrm>
        <a:off x="1215729" y="1705649"/>
        <a:ext cx="1004292" cy="50214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F145F7-16C2-445D-9786-1B4B322FEE49}" type="datetimeFigureOut">
              <a:rPr lang="id-ID" smtClean="0"/>
              <a:t>27/09/2017</a:t>
            </a:fld>
            <a:endParaRPr lang="id-ID"/>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5879A7-01C6-4E65-B751-7FA18A60F9F2}" type="slidenum">
              <a:rPr lang="id-ID" smtClean="0"/>
              <a:t>‹#›</a:t>
            </a:fld>
            <a:endParaRPr lang="id-ID"/>
          </a:p>
        </p:txBody>
      </p:sp>
    </p:spTree>
    <p:extLst>
      <p:ext uri="{BB962C8B-B14F-4D97-AF65-F5344CB8AC3E}">
        <p14:creationId xmlns:p14="http://schemas.microsoft.com/office/powerpoint/2010/main" val="2861734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prstClr val="black"/>
                </a:solidFill>
              </a:rPr>
              <a:t>FIKOM UIVERSITAS BUDI LUHUR</a:t>
            </a:r>
          </a:p>
        </p:txBody>
      </p:sp>
      <p:sp>
        <p:nvSpPr>
          <p:cNvPr id="96259"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AEBC1B-04CB-4007-8167-987791B89A87}" type="slidenum">
              <a:rPr lang="en-US">
                <a:solidFill>
                  <a:prstClr val="black"/>
                </a:solidFill>
              </a:rPr>
              <a:pPr eaLnBrk="1" hangingPunct="1"/>
              <a:t>26</a:t>
            </a:fld>
            <a:endParaRPr lang="en-US">
              <a:solidFill>
                <a:prstClr val="black"/>
              </a:solidFill>
            </a:endParaRPr>
          </a:p>
        </p:txBody>
      </p:sp>
      <p:sp>
        <p:nvSpPr>
          <p:cNvPr id="96260" name="Rectangle 2"/>
          <p:cNvSpPr>
            <a:spLocks noGrp="1" noRot="1" noChangeAspect="1" noChangeArrowheads="1" noTextEdit="1"/>
          </p:cNvSpPr>
          <p:nvPr>
            <p:ph type="sldImg"/>
          </p:nvPr>
        </p:nvSpPr>
        <p:spPr>
          <a:xfrm>
            <a:off x="1143000" y="685800"/>
            <a:ext cx="4572000" cy="3429000"/>
          </a:xfrm>
          <a:ln/>
        </p:spPr>
      </p:sp>
      <p:sp>
        <p:nvSpPr>
          <p:cNvPr id="96261" name="Rectangle 3"/>
          <p:cNvSpPr>
            <a:spLocks noGrp="1" noChangeArrowheads="1"/>
          </p:cNvSpPr>
          <p:nvPr>
            <p:ph type="body" idx="1"/>
          </p:nvPr>
        </p:nvSpPr>
        <p:spPr>
          <a:noFill/>
        </p:spPr>
        <p:txBody>
          <a:bodyPr/>
          <a:lstStyle/>
          <a:p>
            <a:pPr eaLnBrk="1" hangingPunct="1"/>
            <a:endParaRPr lang="id-ID"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4.xml"/><Relationship Id="rId4" Type="http://schemas.openxmlformats.org/officeDocument/2006/relationships/image" Target="../media/image14.jp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8.png"/><Relationship Id="rId1" Type="http://schemas.openxmlformats.org/officeDocument/2006/relationships/slideMaster" Target="../slideMasters/slideMaster14.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4.xml"/><Relationship Id="rId4" Type="http://schemas.openxmlformats.org/officeDocument/2006/relationships/image" Target="../media/image19.png"/></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hemeOverride" Target="../theme/themeOverride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27" y="2514601"/>
            <a:ext cx="668654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1927" y="4777414"/>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2" y="4323845"/>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575"/>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2176895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27" y="609600"/>
            <a:ext cx="668654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2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74"/>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33535041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709EC2D9-6EFA-45B0-AF97-120DD3E6C338}" type="datetimeFigureOut">
              <a:rPr lang="en-US">
                <a:solidFill>
                  <a:srgbClr val="DBF5F9">
                    <a:shade val="90000"/>
                  </a:srgbClr>
                </a:solidFill>
              </a:rPr>
              <a:pPr>
                <a:defRPr/>
              </a:pPr>
              <a:t>9/27/2017</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smtClean="0">
                <a:solidFill>
                  <a:srgbClr val="D1EAEE"/>
                </a:solidFill>
              </a:defRPr>
            </a:lvl1pPr>
          </a:lstStyle>
          <a:p>
            <a:pPr>
              <a:defRPr/>
            </a:pPr>
            <a:fld id="{66A4B3B4-2A2F-4B99-A602-19A75F7158B0}" type="slidenum">
              <a:rPr lang="en-US"/>
              <a:pPr>
                <a:defRPr/>
              </a:pPr>
              <a:t>‹#›</a:t>
            </a:fld>
            <a:endParaRPr lang="en-US"/>
          </a:p>
        </p:txBody>
      </p:sp>
    </p:spTree>
    <p:extLst>
      <p:ext uri="{BB962C8B-B14F-4D97-AF65-F5344CB8AC3E}">
        <p14:creationId xmlns:p14="http://schemas.microsoft.com/office/powerpoint/2010/main" val="2124416274"/>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E8D5FC4-F41D-4B48-B0FF-A23CEBB20A68}" type="datetimeFigureOut">
              <a:rPr lang="en-US">
                <a:solidFill>
                  <a:srgbClr val="04617B">
                    <a:shade val="90000"/>
                  </a:srgbClr>
                </a:solidFill>
              </a:rPr>
              <a:pPr>
                <a:defRPr/>
              </a:pPr>
              <a:t>9/27/2017</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FC57BE5-0D84-46B7-BB92-345351983FE4}" type="slidenum">
              <a:rPr lang="en-US"/>
              <a:pPr>
                <a:defRPr/>
              </a:pPr>
              <a:t>‹#›</a:t>
            </a:fld>
            <a:endParaRPr lang="en-US"/>
          </a:p>
        </p:txBody>
      </p:sp>
    </p:spTree>
    <p:extLst>
      <p:ext uri="{BB962C8B-B14F-4D97-AF65-F5344CB8AC3E}">
        <p14:creationId xmlns:p14="http://schemas.microsoft.com/office/powerpoint/2010/main" val="36534465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659CB1-30F8-4C3D-89F1-28E48B4F9295}" type="datetimeFigureOut">
              <a:rPr lang="en-US">
                <a:solidFill>
                  <a:srgbClr val="DBF5F9">
                    <a:shade val="90000"/>
                  </a:srgbClr>
                </a:solidFill>
              </a:rPr>
              <a:pPr>
                <a:defRPr/>
              </a:pPr>
              <a:t>9/27/2017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smtClean="0">
                <a:solidFill>
                  <a:srgbClr val="D1EAEE"/>
                </a:solidFill>
              </a:defRPr>
            </a:lvl1pPr>
          </a:lstStyle>
          <a:p>
            <a:pPr>
              <a:defRPr/>
            </a:pPr>
            <a:fld id="{64FB8C7F-C9B6-4C53-B890-4F1EFF2FDF0C}" type="slidenum">
              <a:rPr lang="en-US"/>
              <a:pPr>
                <a:defRPr/>
              </a:pPr>
              <a:t>‹#›</a:t>
            </a:fld>
            <a:endParaRPr lang="en-US"/>
          </a:p>
        </p:txBody>
      </p:sp>
    </p:spTree>
    <p:extLst>
      <p:ext uri="{BB962C8B-B14F-4D97-AF65-F5344CB8AC3E}">
        <p14:creationId xmlns:p14="http://schemas.microsoft.com/office/powerpoint/2010/main" val="3570833408"/>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D920716-4E93-4768-A1FA-ECA74E407880}" type="datetimeFigureOut">
              <a:rPr lang="en-US">
                <a:solidFill>
                  <a:srgbClr val="04617B">
                    <a:shade val="90000"/>
                  </a:srgbClr>
                </a:solidFill>
              </a:rPr>
              <a:pPr>
                <a:defRPr/>
              </a:pPr>
              <a:t>9/27/2017</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C2B2610-3648-44D9-90F5-21907A87EB34}" type="slidenum">
              <a:rPr lang="en-US"/>
              <a:pPr>
                <a:defRPr/>
              </a:pPr>
              <a:t>‹#›</a:t>
            </a:fld>
            <a:endParaRPr lang="en-US"/>
          </a:p>
        </p:txBody>
      </p:sp>
    </p:spTree>
    <p:extLst>
      <p:ext uri="{BB962C8B-B14F-4D97-AF65-F5344CB8AC3E}">
        <p14:creationId xmlns:p14="http://schemas.microsoft.com/office/powerpoint/2010/main" val="3163783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34" y="1859775"/>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34"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083A2C0C-AFD1-40D7-9173-F0D201AC66CF}" type="datetimeFigureOut">
              <a:rPr lang="en-US">
                <a:solidFill>
                  <a:srgbClr val="04617B">
                    <a:shade val="90000"/>
                  </a:srgbClr>
                </a:solidFill>
              </a:rPr>
              <a:pPr>
                <a:defRPr/>
              </a:pPr>
              <a:t>9/27/2017</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654A60D9-3398-4FDC-9131-AAC06A18B5A0}" type="slidenum">
              <a:rPr lang="en-US"/>
              <a:pPr>
                <a:defRPr/>
              </a:pPr>
              <a:t>‹#›</a:t>
            </a:fld>
            <a:endParaRPr lang="en-US"/>
          </a:p>
        </p:txBody>
      </p:sp>
    </p:spTree>
    <p:extLst>
      <p:ext uri="{BB962C8B-B14F-4D97-AF65-F5344CB8AC3E}">
        <p14:creationId xmlns:p14="http://schemas.microsoft.com/office/powerpoint/2010/main" val="21723257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E65314F2-5A25-4B30-9C89-8332CB138F7A}" type="datetimeFigureOut">
              <a:rPr lang="en-US">
                <a:solidFill>
                  <a:srgbClr val="04617B">
                    <a:shade val="90000"/>
                  </a:srgbClr>
                </a:solidFill>
              </a:rPr>
              <a:pPr>
                <a:defRPr/>
              </a:pPr>
              <a:t>9/27/2017</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8C7AC27D-2A60-49EA-B8ED-C8ADBF9CF189}" type="slidenum">
              <a:rPr lang="en-US"/>
              <a:pPr>
                <a:defRPr/>
              </a:pPr>
              <a:t>‹#›</a:t>
            </a:fld>
            <a:endParaRPr lang="en-US"/>
          </a:p>
        </p:txBody>
      </p:sp>
    </p:spTree>
    <p:extLst>
      <p:ext uri="{BB962C8B-B14F-4D97-AF65-F5344CB8AC3E}">
        <p14:creationId xmlns:p14="http://schemas.microsoft.com/office/powerpoint/2010/main" val="35622925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AF02541-0182-45FC-9962-5C0386FA2CDA}" type="datetimeFigureOut">
              <a:rPr lang="en-US">
                <a:solidFill>
                  <a:srgbClr val="04617B">
                    <a:shade val="90000"/>
                  </a:srgbClr>
                </a:solidFill>
              </a:rPr>
              <a:pPr>
                <a:defRPr/>
              </a:pPr>
              <a:t>9/27/2017</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6FBAEB4C-EC1B-4927-9F35-9B657558B230}" type="slidenum">
              <a:rPr lang="en-US"/>
              <a:pPr>
                <a:defRPr/>
              </a:pPr>
              <a:t>‹#›</a:t>
            </a:fld>
            <a:endParaRPr lang="en-US"/>
          </a:p>
        </p:txBody>
      </p:sp>
    </p:spTree>
    <p:extLst>
      <p:ext uri="{BB962C8B-B14F-4D97-AF65-F5344CB8AC3E}">
        <p14:creationId xmlns:p14="http://schemas.microsoft.com/office/powerpoint/2010/main" val="2272144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483FAB6-3E3D-47C6-BDAA-E05E75AB27A6}" type="datetimeFigureOut">
              <a:rPr lang="en-US">
                <a:solidFill>
                  <a:srgbClr val="04617B">
                    <a:shade val="90000"/>
                  </a:srgbClr>
                </a:solidFill>
              </a:rPr>
              <a:pPr>
                <a:defRPr/>
              </a:pPr>
              <a:t>9/27/2017</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B04C7475-6B89-43D9-B4B6-0F6F8FAB3614}" type="slidenum">
              <a:rPr lang="en-US"/>
              <a:pPr>
                <a:defRPr/>
              </a:pPr>
              <a:t>‹#›</a:t>
            </a:fld>
            <a:endParaRPr lang="en-US"/>
          </a:p>
        </p:txBody>
      </p:sp>
    </p:spTree>
    <p:extLst>
      <p:ext uri="{BB962C8B-B14F-4D97-AF65-F5344CB8AC3E}">
        <p14:creationId xmlns:p14="http://schemas.microsoft.com/office/powerpoint/2010/main" val="5145113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84" y="5359418"/>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flipV="1">
            <a:off x="4381500" y="62198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9"/>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06ECBBC-BB91-4717-AE97-9BCB4FDF14D7}" type="datetimeFigureOut">
              <a:rPr lang="en-US">
                <a:solidFill>
                  <a:srgbClr val="04617B">
                    <a:shade val="90000"/>
                  </a:srgbClr>
                </a:solidFill>
              </a:rPr>
              <a:pPr>
                <a:defRPr/>
              </a:pPr>
              <a:t>9/27/2017</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68"/>
            <a:ext cx="609600" cy="365125"/>
          </a:xfrm>
        </p:spPr>
        <p:txBody>
          <a:bodyPr/>
          <a:lstStyle>
            <a:lvl1pPr>
              <a:defRPr smtClean="0"/>
            </a:lvl1pPr>
          </a:lstStyle>
          <a:p>
            <a:pPr>
              <a:defRPr/>
            </a:pPr>
            <a:fld id="{077F4922-3CC2-4317-B17A-0F14B92A36C8}" type="slidenum">
              <a:rPr lang="en-US"/>
              <a:pPr>
                <a:defRPr/>
              </a:pPr>
              <a:t>‹#›</a:t>
            </a:fld>
            <a:endParaRPr lang="en-US"/>
          </a:p>
        </p:txBody>
      </p:sp>
    </p:spTree>
    <p:extLst>
      <p:ext uri="{BB962C8B-B14F-4D97-AF65-F5344CB8AC3E}">
        <p14:creationId xmlns:p14="http://schemas.microsoft.com/office/powerpoint/2010/main" val="21666923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C1FF808-DAA0-4805-A836-19027B47315C}" type="datetimeFigureOut">
              <a:rPr lang="en-US">
                <a:solidFill>
                  <a:srgbClr val="04617B">
                    <a:shade val="90000"/>
                  </a:srgbClr>
                </a:solidFill>
              </a:rPr>
              <a:pPr>
                <a:defRPr/>
              </a:pPr>
              <a:t>9/27/2017</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8E6F132-6FFC-4B4D-95BB-E3647E13D4CE}" type="slidenum">
              <a:rPr lang="en-US"/>
              <a:pPr>
                <a:defRPr/>
              </a:pPr>
              <a:t>‹#›</a:t>
            </a:fld>
            <a:endParaRPr lang="en-US"/>
          </a:p>
        </p:txBody>
      </p:sp>
    </p:spTree>
    <p:extLst>
      <p:ext uri="{BB962C8B-B14F-4D97-AF65-F5344CB8AC3E}">
        <p14:creationId xmlns:p14="http://schemas.microsoft.com/office/powerpoint/2010/main" val="167527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79" y="609600"/>
            <a:ext cx="6295445"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1927"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74"/>
            <a:ext cx="584825" cy="365125"/>
          </a:xfrm>
        </p:spPr>
        <p:txBody>
          <a:bodyPr/>
          <a:lstStyle/>
          <a:p>
            <a:fld id="{27DA97D0-0BD8-4553-BCC8-804596A26563}"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
        <p:nvSpPr>
          <p:cNvPr id="15" name="TextBox 14"/>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1904562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250D8EA-AE2F-4F15-9B51-26CE503342C3}" type="datetimeFigureOut">
              <a:rPr lang="en-US">
                <a:solidFill>
                  <a:srgbClr val="04617B">
                    <a:shade val="90000"/>
                  </a:srgbClr>
                </a:solidFill>
              </a:rPr>
              <a:pPr>
                <a:defRPr/>
              </a:pPr>
              <a:t>9/27/2017</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3D3D84B-AF10-49F7-8F0C-FF56F0BAE4C8}" type="slidenum">
              <a:rPr lang="en-US"/>
              <a:pPr>
                <a:defRPr/>
              </a:pPr>
              <a:t>‹#›</a:t>
            </a:fld>
            <a:endParaRPr lang="en-US"/>
          </a:p>
        </p:txBody>
      </p:sp>
    </p:spTree>
    <p:extLst>
      <p:ext uri="{BB962C8B-B14F-4D97-AF65-F5344CB8AC3E}">
        <p14:creationId xmlns:p14="http://schemas.microsoft.com/office/powerpoint/2010/main" val="36025182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ctrTitle"/>
          </p:nvPr>
        </p:nvSpPr>
        <p:spPr>
          <a:xfrm>
            <a:off x="1371600" y="1143001"/>
            <a:ext cx="7467600" cy="1470025"/>
          </a:xfrm>
        </p:spPr>
        <p:txBody>
          <a:bodyPr anchor="b"/>
          <a:lstStyle>
            <a:lvl1pPr algn="r">
              <a:defRPr/>
            </a:lvl1pPr>
          </a:lstStyle>
          <a:p>
            <a:pPr lvl="0"/>
            <a:r>
              <a:rPr lang="en-US" noProof="0" smtClean="0"/>
              <a:t>Click to edit Master title style</a:t>
            </a:r>
          </a:p>
        </p:txBody>
      </p:sp>
      <p:sp>
        <p:nvSpPr>
          <p:cNvPr id="124932" name="Rectangle 4"/>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US">
              <a:solidFill>
                <a:srgbClr val="4F261E"/>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p:txBody>
          <a:bodyPr/>
          <a:lstStyle>
            <a:lvl1pPr>
              <a:defRPr smtClean="0"/>
            </a:lvl1pPr>
          </a:lstStyle>
          <a:p>
            <a:pPr>
              <a:defRPr/>
            </a:pPr>
            <a:fld id="{F867C5F8-14A9-4912-BD14-E6517A7C83A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5488005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F0AC39FF-BE32-44C8-B638-6EC89DA4FD05}"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6737120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A415DDC4-A249-4565-9FDE-316DDDC83E1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0243115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14478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51435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3A9A727E-A7E7-4E47-B613-7A5D5E39C17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40097680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9" name="Rectangle 7"/>
          <p:cNvSpPr>
            <a:spLocks noGrp="1" noChangeArrowheads="1"/>
          </p:cNvSpPr>
          <p:nvPr>
            <p:ph type="sldNum" sz="quarter" idx="12"/>
          </p:nvPr>
        </p:nvSpPr>
        <p:spPr>
          <a:ln/>
        </p:spPr>
        <p:txBody>
          <a:bodyPr/>
          <a:lstStyle>
            <a:lvl1pPr>
              <a:defRPr/>
            </a:lvl1pPr>
          </a:lstStyle>
          <a:p>
            <a:pPr>
              <a:defRPr/>
            </a:pPr>
            <a:fld id="{BB3BE80C-7024-4D73-BAB9-635FE374B74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9205766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5" name="Rectangle 7"/>
          <p:cNvSpPr>
            <a:spLocks noGrp="1" noChangeArrowheads="1"/>
          </p:cNvSpPr>
          <p:nvPr>
            <p:ph type="sldNum" sz="quarter" idx="12"/>
          </p:nvPr>
        </p:nvSpPr>
        <p:spPr>
          <a:ln/>
        </p:spPr>
        <p:txBody>
          <a:bodyPr/>
          <a:lstStyle>
            <a:lvl1pPr>
              <a:defRPr/>
            </a:lvl1pPr>
          </a:lstStyle>
          <a:p>
            <a:pPr>
              <a:defRPr/>
            </a:pPr>
            <a:fld id="{733E760A-BAE7-4254-B907-E8B8CA28B3D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4767064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4" name="Rectangle 7"/>
          <p:cNvSpPr>
            <a:spLocks noGrp="1" noChangeArrowheads="1"/>
          </p:cNvSpPr>
          <p:nvPr>
            <p:ph type="sldNum" sz="quarter" idx="12"/>
          </p:nvPr>
        </p:nvSpPr>
        <p:spPr>
          <a:ln/>
        </p:spPr>
        <p:txBody>
          <a:bodyPr/>
          <a:lstStyle>
            <a:lvl1pPr>
              <a:defRPr/>
            </a:lvl1pPr>
          </a:lstStyle>
          <a:p>
            <a:pPr>
              <a:defRPr/>
            </a:pPr>
            <a:fld id="{4CBF5034-BA25-4620-8512-909F28191E6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187254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4D5B046D-090D-49DE-AD3D-10644C82705E}"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9268989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9E72AEA0-143D-41EE-9D42-CFE6CD75B21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264382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3"/>
            <a:ext cx="668655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6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2"/>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10634981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4CE66DCB-5FAB-4C64-89EA-2A585BDC8693}"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3223290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56"/>
            <a:ext cx="18288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1371600" y="274656"/>
            <a:ext cx="5334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E6B861DD-E6C7-47C6-9672-8086B274CF49}"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5987585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8003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8266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44"/>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228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5934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3845" y="250756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5"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5" y="250756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278819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884147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9455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11"/>
            <a:ext cx="294894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565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79" y="609600"/>
            <a:ext cx="6295445"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76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2"/>
            <a:ext cx="584825" cy="365125"/>
          </a:xfrm>
        </p:spPr>
        <p:txBody>
          <a:bodyPr/>
          <a:lstStyle/>
          <a:p>
            <a:fld id="{27DA97D0-0BD8-4553-BCC8-804596A26563}"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
        <p:nvSpPr>
          <p:cNvPr id="18" name="TextBox 17"/>
          <p:cNvSpPr txBox="1"/>
          <p:nvPr/>
        </p:nvSpPr>
        <p:spPr>
          <a:xfrm>
            <a:off x="8336139" y="2905306"/>
            <a:ext cx="457200" cy="584776"/>
          </a:xfrm>
          <a:prstGeom prst="rect">
            <a:avLst/>
          </a:prstGeom>
        </p:spPr>
        <p:txBody>
          <a:bodyPr vert="horz" lIns="91440" tIns="45720" rIns="91440" bIns="45720" rtlCol="0" anchor="ctr">
            <a:noAutofit/>
          </a:bodyPr>
          <a:lstStyle/>
          <a:p>
            <a:r>
              <a:rPr lang="en-US" sz="8000" dirty="0">
                <a:ln w="3175" cmpd="sng">
                  <a:noFill/>
                </a:ln>
                <a:solidFill>
                  <a:srgbClr val="353535"/>
                </a:solidFill>
                <a:latin typeface="Arial"/>
              </a:rPr>
              <a:t>”</a:t>
            </a:r>
          </a:p>
        </p:txBody>
      </p:sp>
    </p:spTree>
    <p:extLst>
      <p:ext uri="{BB962C8B-B14F-4D97-AF65-F5344CB8AC3E}">
        <p14:creationId xmlns:p14="http://schemas.microsoft.com/office/powerpoint/2010/main" val="1453919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3125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4431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037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6308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ctrTitle"/>
          </p:nvPr>
        </p:nvSpPr>
        <p:spPr>
          <a:xfrm>
            <a:off x="1371600" y="1143001"/>
            <a:ext cx="7467600" cy="1470025"/>
          </a:xfrm>
        </p:spPr>
        <p:txBody>
          <a:bodyPr anchor="b"/>
          <a:lstStyle>
            <a:lvl1pPr algn="r">
              <a:defRPr/>
            </a:lvl1pPr>
          </a:lstStyle>
          <a:p>
            <a:pPr lvl="0"/>
            <a:r>
              <a:rPr lang="en-US" noProof="0" smtClean="0"/>
              <a:t>Click to edit Master title style</a:t>
            </a:r>
          </a:p>
        </p:txBody>
      </p:sp>
      <p:sp>
        <p:nvSpPr>
          <p:cNvPr id="124932" name="Rectangle 4"/>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US">
              <a:solidFill>
                <a:srgbClr val="4F261E"/>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p:txBody>
          <a:bodyPr/>
          <a:lstStyle>
            <a:lvl1pPr>
              <a:defRPr smtClean="0"/>
            </a:lvl1pPr>
          </a:lstStyle>
          <a:p>
            <a:pPr>
              <a:defRPr/>
            </a:pPr>
            <a:fld id="{F867C5F8-14A9-4912-BD14-E6517A7C83A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2360101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F0AC39FF-BE32-44C8-B638-6EC89DA4FD05}"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40503374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A415DDC4-A249-4565-9FDE-316DDDC83E1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7694867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14478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51435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3A9A727E-A7E7-4E47-B613-7A5D5E39C17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4001860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9" name="Rectangle 7"/>
          <p:cNvSpPr>
            <a:spLocks noGrp="1" noChangeArrowheads="1"/>
          </p:cNvSpPr>
          <p:nvPr>
            <p:ph type="sldNum" sz="quarter" idx="12"/>
          </p:nvPr>
        </p:nvSpPr>
        <p:spPr>
          <a:ln/>
        </p:spPr>
        <p:txBody>
          <a:bodyPr/>
          <a:lstStyle>
            <a:lvl1pPr>
              <a:defRPr/>
            </a:lvl1pPr>
          </a:lstStyle>
          <a:p>
            <a:pPr>
              <a:defRPr/>
            </a:pPr>
            <a:fld id="{BB3BE80C-7024-4D73-BAB9-635FE374B74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4077181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5" name="Rectangle 7"/>
          <p:cNvSpPr>
            <a:spLocks noGrp="1" noChangeArrowheads="1"/>
          </p:cNvSpPr>
          <p:nvPr>
            <p:ph type="sldNum" sz="quarter" idx="12"/>
          </p:nvPr>
        </p:nvSpPr>
        <p:spPr>
          <a:ln/>
        </p:spPr>
        <p:txBody>
          <a:bodyPr/>
          <a:lstStyle>
            <a:lvl1pPr>
              <a:defRPr/>
            </a:lvl1pPr>
          </a:lstStyle>
          <a:p>
            <a:pPr>
              <a:defRPr/>
            </a:pPr>
            <a:fld id="{733E760A-BAE7-4254-B907-E8B8CA28B3D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1514042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4" name="Rectangle 7"/>
          <p:cNvSpPr>
            <a:spLocks noGrp="1" noChangeArrowheads="1"/>
          </p:cNvSpPr>
          <p:nvPr>
            <p:ph type="sldNum" sz="quarter" idx="12"/>
          </p:nvPr>
        </p:nvSpPr>
        <p:spPr>
          <a:ln/>
        </p:spPr>
        <p:txBody>
          <a:bodyPr/>
          <a:lstStyle>
            <a:lvl1pPr>
              <a:defRPr/>
            </a:lvl1pPr>
          </a:lstStyle>
          <a:p>
            <a:pPr>
              <a:defRPr/>
            </a:pPr>
            <a:fld id="{4CBF5034-BA25-4620-8512-909F28191E6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413071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27" y="627407"/>
            <a:ext cx="668654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6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2"/>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22597806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4D5B046D-090D-49DE-AD3D-10644C82705E}"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552631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9E72AEA0-143D-41EE-9D42-CFE6CD75B21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7892194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4CE66DCB-5FAB-4C64-89EA-2A585BDC8693}"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690922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8"/>
            <a:ext cx="18288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1371600" y="274648"/>
            <a:ext cx="5334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E6B861DD-E6C7-47C6-9672-8086B274CF49}"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9768103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7107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88183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7090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620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6095167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8574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34576537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3777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7560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4079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7040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8343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pic>
        <p:nvPicPr>
          <p:cNvPr id="14" name="図 13"/>
          <p:cNvPicPr>
            <a:picLocks noChangeAspect="1"/>
          </p:cNvPicPr>
          <p:nvPr userDrawn="1"/>
        </p:nvPicPr>
        <p:blipFill rotWithShape="1">
          <a:blip r:embed="rId2">
            <a:extLst>
              <a:ext uri="{28A0092B-C50C-407E-A947-70E740481C1C}">
                <a14:useLocalDpi xmlns:a14="http://schemas.microsoft.com/office/drawing/2010/main" val="0"/>
              </a:ext>
            </a:extLst>
          </a:blip>
          <a:srcRect r="31291"/>
          <a:stretch/>
        </p:blipFill>
        <p:spPr>
          <a:xfrm>
            <a:off x="4665512" y="141196"/>
            <a:ext cx="4485632" cy="1340953"/>
          </a:xfrm>
          <a:prstGeom prst="rect">
            <a:avLst/>
          </a:prstGeom>
        </p:spPr>
      </p:pic>
      <p:sp>
        <p:nvSpPr>
          <p:cNvPr id="29" name="テキスト プレースホルダー 23"/>
          <p:cNvSpPr>
            <a:spLocks noGrp="1"/>
          </p:cNvSpPr>
          <p:nvPr>
            <p:ph type="body" sz="quarter" idx="24" hasCustomPrompt="1"/>
          </p:nvPr>
        </p:nvSpPr>
        <p:spPr>
          <a:xfrm rot="246221">
            <a:off x="4527051" y="1780673"/>
            <a:ext cx="4384630" cy="3140233"/>
          </a:xfrm>
          <a:blipFill>
            <a:blip r:embed="rId3"/>
            <a:stretch>
              <a:fillRect/>
            </a:stretch>
          </a:blipFill>
        </p:spPr>
        <p:txBody>
          <a:bodyPr/>
          <a:lstStyle/>
          <a:p>
            <a:pPr lvl="0"/>
            <a:r>
              <a:rPr kumimoji="1" lang="en-US" altLang="ja-JP" dirty="0" smtClean="0"/>
              <a:t> </a:t>
            </a:r>
            <a:endParaRPr kumimoji="1" lang="ja-JP" altLang="en-US" dirty="0"/>
          </a:p>
        </p:txBody>
      </p:sp>
      <p:sp>
        <p:nvSpPr>
          <p:cNvPr id="30" name="図プレースホルダー 8"/>
          <p:cNvSpPr>
            <a:spLocks noGrp="1"/>
          </p:cNvSpPr>
          <p:nvPr>
            <p:ph type="pic" sz="quarter" idx="25" hasCustomPrompt="1"/>
          </p:nvPr>
        </p:nvSpPr>
        <p:spPr>
          <a:xfrm rot="246221">
            <a:off x="4642140" y="1937452"/>
            <a:ext cx="4154452" cy="2826674"/>
          </a:xfrm>
        </p:spPr>
        <p:txBody>
          <a:bodyPr/>
          <a:lstStyle>
            <a:lvl1pPr>
              <a:defRPr/>
            </a:lvl1pPr>
          </a:lstStyle>
          <a:p>
            <a:r>
              <a:rPr kumimoji="1" lang="en-US" altLang="ja-JP" dirty="0" smtClean="0"/>
              <a:t>Add an image here</a:t>
            </a:r>
            <a:endParaRPr kumimoji="1" lang="ja-JP" altLang="en-US" dirty="0"/>
          </a:p>
        </p:txBody>
      </p:sp>
      <p:sp>
        <p:nvSpPr>
          <p:cNvPr id="27" name="テキスト プレースホルダー 23"/>
          <p:cNvSpPr>
            <a:spLocks noGrp="1"/>
          </p:cNvSpPr>
          <p:nvPr>
            <p:ph type="body" sz="quarter" idx="22" hasCustomPrompt="1"/>
          </p:nvPr>
        </p:nvSpPr>
        <p:spPr>
          <a:xfrm rot="21198624">
            <a:off x="309276" y="1191320"/>
            <a:ext cx="4384630" cy="3140233"/>
          </a:xfrm>
          <a:blipFill>
            <a:blip r:embed="rId3"/>
            <a:stretch>
              <a:fillRect/>
            </a:stretch>
          </a:blipFill>
        </p:spPr>
        <p:txBody>
          <a:bodyPr/>
          <a:lstStyle/>
          <a:p>
            <a:pPr lvl="0"/>
            <a:r>
              <a:rPr kumimoji="1" lang="en-US" altLang="ja-JP" dirty="0" smtClean="0"/>
              <a:t> </a:t>
            </a:r>
            <a:endParaRPr kumimoji="1" lang="ja-JP" altLang="en-US" dirty="0"/>
          </a:p>
        </p:txBody>
      </p:sp>
      <p:sp>
        <p:nvSpPr>
          <p:cNvPr id="28" name="図プレースホルダー 8"/>
          <p:cNvSpPr>
            <a:spLocks noGrp="1"/>
          </p:cNvSpPr>
          <p:nvPr>
            <p:ph type="pic" sz="quarter" idx="23" hasCustomPrompt="1"/>
          </p:nvPr>
        </p:nvSpPr>
        <p:spPr>
          <a:xfrm rot="21198624">
            <a:off x="424365" y="1348099"/>
            <a:ext cx="4154452" cy="2826674"/>
          </a:xfrm>
        </p:spPr>
        <p:txBody>
          <a:bodyPr/>
          <a:lstStyle>
            <a:lvl1pPr>
              <a:defRPr/>
            </a:lvl1pPr>
          </a:lstStyle>
          <a:p>
            <a:r>
              <a:rPr kumimoji="1" lang="en-US" altLang="ja-JP" dirty="0" smtClean="0"/>
              <a:t>Add an image here</a:t>
            </a:r>
            <a:endParaRPr kumimoji="1" lang="ja-JP" altLang="en-US" dirty="0"/>
          </a:p>
        </p:txBody>
      </p:sp>
      <p:sp>
        <p:nvSpPr>
          <p:cNvPr id="24" name="テキスト プレースホルダー 23"/>
          <p:cNvSpPr>
            <a:spLocks noGrp="1"/>
          </p:cNvSpPr>
          <p:nvPr>
            <p:ph type="body" sz="quarter" idx="21" hasCustomPrompt="1"/>
          </p:nvPr>
        </p:nvSpPr>
        <p:spPr>
          <a:xfrm rot="21392017">
            <a:off x="2266763" y="3107044"/>
            <a:ext cx="4384630" cy="3140233"/>
          </a:xfrm>
          <a:blipFill>
            <a:blip r:embed="rId3"/>
            <a:stretch>
              <a:fillRect/>
            </a:stretch>
          </a:blipFill>
        </p:spPr>
        <p:txBody>
          <a:bodyPr/>
          <a:lstStyle/>
          <a:p>
            <a:pPr lvl="0"/>
            <a:r>
              <a:rPr kumimoji="1" lang="en-US" altLang="ja-JP" dirty="0" smtClean="0"/>
              <a:t> </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12" name="タイトル 1"/>
          <p:cNvSpPr>
            <a:spLocks noGrp="1"/>
          </p:cNvSpPr>
          <p:nvPr>
            <p:ph type="title" hasCustomPrompt="1"/>
          </p:nvPr>
        </p:nvSpPr>
        <p:spPr>
          <a:xfrm rot="21420000">
            <a:off x="4836257" y="591429"/>
            <a:ext cx="4212612" cy="610079"/>
          </a:xfrm>
          <a:prstGeom prst="rect">
            <a:avLst/>
          </a:prstGeom>
        </p:spPr>
        <p:txBody>
          <a:bodyPr/>
          <a:lstStyle>
            <a:lvl1pPr algn="l">
              <a:defRPr spc="667" baseline="0">
                <a:solidFill>
                  <a:schemeClr val="tx1"/>
                </a:solidFill>
              </a:defRPr>
            </a:lvl1pPr>
          </a:lstStyle>
          <a:p>
            <a:r>
              <a:rPr kumimoji="1" lang="en-US" altLang="ja-JP" dirty="0" smtClean="0"/>
              <a:t>TITLE GOES HERE</a:t>
            </a:r>
            <a:endParaRPr kumimoji="1" lang="ja-JP" altLang="en-US" dirty="0"/>
          </a:p>
        </p:txBody>
      </p:sp>
      <p:sp>
        <p:nvSpPr>
          <p:cNvPr id="11" name="図プレースホルダー 8"/>
          <p:cNvSpPr>
            <a:spLocks noGrp="1"/>
          </p:cNvSpPr>
          <p:nvPr>
            <p:ph type="pic" sz="quarter" idx="20" hasCustomPrompt="1"/>
          </p:nvPr>
        </p:nvSpPr>
        <p:spPr>
          <a:xfrm rot="21392017">
            <a:off x="2381851" y="3263823"/>
            <a:ext cx="4154452" cy="2826674"/>
          </a:xfrm>
        </p:spPr>
        <p:txBody>
          <a:bodyPr/>
          <a:lstStyle>
            <a:lvl1pPr>
              <a:defRPr/>
            </a:lvl1pPr>
          </a:lstStyle>
          <a:p>
            <a:r>
              <a:rPr kumimoji="1" lang="en-US" altLang="ja-JP" dirty="0" smtClean="0"/>
              <a:t>Add an image here</a:t>
            </a:r>
            <a:endParaRPr kumimoji="1" lang="ja-JP" altLang="en-US" dirty="0"/>
          </a:p>
        </p:txBody>
      </p:sp>
    </p:spTree>
    <p:extLst>
      <p:ext uri="{BB962C8B-B14F-4D97-AF65-F5344CB8AC3E}">
        <p14:creationId xmlns:p14="http://schemas.microsoft.com/office/powerpoint/2010/main" val="17501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3" decel="10000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1+#ppt_w/2"/>
                                          </p:val>
                                        </p:tav>
                                        <p:tav tm="100000">
                                          <p:val>
                                            <p:strVal val="#ppt_x"/>
                                          </p:val>
                                        </p:tav>
                                      </p:tavLst>
                                    </p:anim>
                                    <p:anim calcmode="lin" valueType="num">
                                      <p:cBhvr additive="base">
                                        <p:cTn id="17" dur="500" fill="hold"/>
                                        <p:tgtEl>
                                          <p:spTgt spid="30"/>
                                        </p:tgtEl>
                                        <p:attrNameLst>
                                          <p:attrName>ppt_y</p:attrName>
                                        </p:attrNameLst>
                                      </p:cBhvr>
                                      <p:tavLst>
                                        <p:tav tm="0">
                                          <p:val>
                                            <p:strVal val="0-#ppt_h/2"/>
                                          </p:val>
                                        </p:tav>
                                        <p:tav tm="100000">
                                          <p:val>
                                            <p:strVal val="#ppt_y"/>
                                          </p:val>
                                        </p:tav>
                                      </p:tavLst>
                                    </p:anim>
                                  </p:childTnLst>
                                </p:cTn>
                              </p:par>
                              <p:par>
                                <p:cTn id="18" presetID="2" presetClass="entr" presetSubtype="3" decel="10000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1+#ppt_w/2"/>
                                          </p:val>
                                        </p:tav>
                                        <p:tav tm="100000">
                                          <p:val>
                                            <p:strVal val="#ppt_x"/>
                                          </p:val>
                                        </p:tav>
                                      </p:tavLst>
                                    </p:anim>
                                    <p:anim calcmode="lin" valueType="num">
                                      <p:cBhvr additive="base">
                                        <p:cTn id="21" dur="5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8" decel="100000" fill="hold" grpId="0" nodeType="withEffect">
                                  <p:stCondLst>
                                    <p:cond delay="1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0-#ppt_w/2"/>
                                          </p:val>
                                        </p:tav>
                                        <p:tav tm="100000">
                                          <p:val>
                                            <p:strVal val="#ppt_x"/>
                                          </p:val>
                                        </p:tav>
                                      </p:tavLst>
                                    </p:anim>
                                    <p:anim calcmode="lin" valueType="num">
                                      <p:cBhvr additive="base">
                                        <p:cTn id="25" dur="500" fill="hold"/>
                                        <p:tgtEl>
                                          <p:spTgt spid="2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10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2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tmplLst>
          <p:tmpl>
            <p:tnLst>
              <p:par>
                <p:cTn presetID="2" presetClass="entr" presetSubtype="3" decel="10000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1+#ppt_w/2"/>
                          </p:val>
                        </p:tav>
                        <p:tav tm="100000">
                          <p:val>
                            <p:strVal val="#ppt_x"/>
                          </p:val>
                        </p:tav>
                      </p:tavLst>
                    </p:anim>
                    <p:anim calcmode="lin" valueType="num">
                      <p:cBhvr additive="base">
                        <p:cTn dur="500" fill="hold"/>
                        <p:tgtEl>
                          <p:spTgt spid="29"/>
                        </p:tgtEl>
                        <p:attrNameLst>
                          <p:attrName>ppt_y</p:attrName>
                        </p:attrNameLst>
                      </p:cBhvr>
                      <p:tavLst>
                        <p:tav tm="0">
                          <p:val>
                            <p:strVal val="0-#ppt_h/2"/>
                          </p:val>
                        </p:tav>
                        <p:tav tm="100000">
                          <p:val>
                            <p:strVal val="#ppt_y"/>
                          </p:val>
                        </p:tav>
                      </p:tavLst>
                    </p:anim>
                  </p:childTnLst>
                </p:cTn>
              </p:par>
            </p:tnLst>
          </p:tmpl>
        </p:tmplLst>
      </p:bldP>
      <p:bldP spid="30" grpId="0"/>
      <p:bldP spid="27" grpId="0" animBg="1">
        <p:tmplLst>
          <p:tmpl>
            <p:tnLst>
              <p:par>
                <p:cTn presetID="2" presetClass="entr" presetSubtype="8"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p:bldP spid="24" grpId="0" animBg="1">
        <p:tmplLst>
          <p:tmpl>
            <p:tnLst>
              <p:par>
                <p:cTn presetID="2" presetClass="entr" presetSubtype="4" decel="100000" fill="hold" nodeType="withEffect">
                  <p:stCondLst>
                    <p:cond delay="20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P spid="12" grpId="0"/>
      <p:bldP spid="11"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mages and Text">
    <p:spTree>
      <p:nvGrpSpPr>
        <p:cNvPr id="1" name=""/>
        <p:cNvGrpSpPr/>
        <p:nvPr/>
      </p:nvGrpSpPr>
      <p:grpSpPr>
        <a:xfrm>
          <a:off x="0" y="0"/>
          <a:ext cx="0" cy="0"/>
          <a:chOff x="0" y="0"/>
          <a:chExt cx="0" cy="0"/>
        </a:xfrm>
      </p:grpSpPr>
      <p:sp>
        <p:nvSpPr>
          <p:cNvPr id="18" name="正方形/長方形 17"/>
          <p:cNvSpPr/>
          <p:nvPr userDrawn="1"/>
        </p:nvSpPr>
        <p:spPr>
          <a:xfrm>
            <a:off x="0" y="1778818"/>
            <a:ext cx="9144000" cy="393043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19" name="テキスト プレースホルダー 5"/>
          <p:cNvSpPr>
            <a:spLocks noGrp="1"/>
          </p:cNvSpPr>
          <p:nvPr>
            <p:ph type="body" sz="quarter" idx="13" hasCustomPrompt="1"/>
          </p:nvPr>
        </p:nvSpPr>
        <p:spPr>
          <a:xfrm>
            <a:off x="5314647" y="3477269"/>
            <a:ext cx="3372908" cy="2051965"/>
          </a:xfrm>
          <a:noFill/>
        </p:spPr>
        <p:txBody>
          <a:bodyPr anchor="t">
            <a:noAutofit/>
          </a:bodyPr>
          <a:lstStyle>
            <a:lvl1pPr>
              <a:lnSpc>
                <a:spcPct val="120000"/>
              </a:lnSpc>
              <a:spcBef>
                <a:spcPts val="40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3" name="テキスト プレースホルダー 23"/>
          <p:cNvSpPr>
            <a:spLocks noGrp="1"/>
          </p:cNvSpPr>
          <p:nvPr>
            <p:ph type="body" sz="quarter" idx="28" hasCustomPrompt="1"/>
          </p:nvPr>
        </p:nvSpPr>
        <p:spPr>
          <a:xfrm rot="21232321">
            <a:off x="69457" y="3532879"/>
            <a:ext cx="2666507" cy="1909729"/>
          </a:xfrm>
          <a:blipFill>
            <a:blip r:embed="rId2"/>
            <a:stretch>
              <a:fillRect/>
            </a:stretch>
          </a:blipFill>
        </p:spPr>
        <p:txBody>
          <a:bodyPr/>
          <a:lstStyle/>
          <a:p>
            <a:pPr lvl="0"/>
            <a:r>
              <a:rPr kumimoji="1" lang="en-US" altLang="ja-JP" dirty="0" smtClean="0"/>
              <a:t> </a:t>
            </a:r>
            <a:endParaRPr kumimoji="1" lang="ja-JP" altLang="en-US" dirty="0"/>
          </a:p>
        </p:txBody>
      </p:sp>
      <p:sp>
        <p:nvSpPr>
          <p:cNvPr id="14" name="図プレースホルダー 8"/>
          <p:cNvSpPr>
            <a:spLocks noGrp="1"/>
          </p:cNvSpPr>
          <p:nvPr>
            <p:ph type="pic" sz="quarter" idx="29" hasCustomPrompt="1"/>
          </p:nvPr>
        </p:nvSpPr>
        <p:spPr>
          <a:xfrm rot="21232321">
            <a:off x="175938" y="3658867"/>
            <a:ext cx="2453545" cy="1657753"/>
          </a:xfrm>
        </p:spPr>
        <p:txBody>
          <a:bodyPr/>
          <a:lstStyle>
            <a:lvl1pPr>
              <a:defRPr/>
            </a:lvl1pPr>
          </a:lstStyle>
          <a:p>
            <a:r>
              <a:rPr kumimoji="1" lang="en-US" altLang="ja-JP" dirty="0" smtClean="0"/>
              <a:t>Add an image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5" name="テキスト プレースホルダー 23"/>
          <p:cNvSpPr>
            <a:spLocks noGrp="1"/>
          </p:cNvSpPr>
          <p:nvPr>
            <p:ph type="body" sz="quarter" idx="21" hasCustomPrompt="1"/>
          </p:nvPr>
        </p:nvSpPr>
        <p:spPr>
          <a:xfrm rot="21392017">
            <a:off x="450064" y="400055"/>
            <a:ext cx="2666507" cy="1909729"/>
          </a:xfrm>
          <a:blipFill>
            <a:blip r:embed="rId2"/>
            <a:stretch>
              <a:fillRect/>
            </a:stretch>
          </a:blipFill>
        </p:spPr>
        <p:txBody>
          <a:bodyPr/>
          <a:lstStyle/>
          <a:p>
            <a:pPr lvl="0"/>
            <a:r>
              <a:rPr kumimoji="1" lang="en-US" altLang="ja-JP" dirty="0" smtClean="0"/>
              <a:t> </a:t>
            </a:r>
            <a:endParaRPr kumimoji="1" lang="ja-JP" altLang="en-US" dirty="0"/>
          </a:p>
        </p:txBody>
      </p:sp>
      <p:sp>
        <p:nvSpPr>
          <p:cNvPr id="6" name="図プレースホルダー 8"/>
          <p:cNvSpPr>
            <a:spLocks noGrp="1"/>
          </p:cNvSpPr>
          <p:nvPr>
            <p:ph type="pic" sz="quarter" idx="20" hasCustomPrompt="1"/>
          </p:nvPr>
        </p:nvSpPr>
        <p:spPr>
          <a:xfrm rot="21392017">
            <a:off x="556545" y="526043"/>
            <a:ext cx="2453545" cy="1657753"/>
          </a:xfrm>
        </p:spPr>
        <p:txBody>
          <a:bodyPr/>
          <a:lstStyle>
            <a:lvl1pPr>
              <a:defRPr/>
            </a:lvl1pPr>
          </a:lstStyle>
          <a:p>
            <a:r>
              <a:rPr kumimoji="1" lang="en-US" altLang="ja-JP" dirty="0" smtClean="0"/>
              <a:t>Add an image here</a:t>
            </a:r>
            <a:endParaRPr kumimoji="1" lang="ja-JP" altLang="en-US" dirty="0"/>
          </a:p>
        </p:txBody>
      </p:sp>
      <p:sp>
        <p:nvSpPr>
          <p:cNvPr id="7" name="テキスト プレースホルダー 23"/>
          <p:cNvSpPr>
            <a:spLocks noGrp="1"/>
          </p:cNvSpPr>
          <p:nvPr>
            <p:ph type="body" sz="quarter" idx="22" hasCustomPrompt="1"/>
          </p:nvPr>
        </p:nvSpPr>
        <p:spPr>
          <a:xfrm rot="586530">
            <a:off x="2302821" y="1528450"/>
            <a:ext cx="2666507" cy="1909729"/>
          </a:xfrm>
          <a:blipFill>
            <a:blip r:embed="rId2"/>
            <a:stretch>
              <a:fillRect/>
            </a:stretch>
          </a:blipFill>
        </p:spPr>
        <p:txBody>
          <a:bodyPr/>
          <a:lstStyle/>
          <a:p>
            <a:pPr lvl="0"/>
            <a:r>
              <a:rPr kumimoji="1" lang="en-US" altLang="ja-JP" dirty="0" smtClean="0"/>
              <a:t> </a:t>
            </a:r>
            <a:endParaRPr kumimoji="1" lang="ja-JP" altLang="en-US" dirty="0"/>
          </a:p>
        </p:txBody>
      </p:sp>
      <p:sp>
        <p:nvSpPr>
          <p:cNvPr id="8" name="図プレースホルダー 8"/>
          <p:cNvSpPr>
            <a:spLocks noGrp="1"/>
          </p:cNvSpPr>
          <p:nvPr>
            <p:ph type="pic" sz="quarter" idx="23" hasCustomPrompt="1"/>
          </p:nvPr>
        </p:nvSpPr>
        <p:spPr>
          <a:xfrm rot="586530">
            <a:off x="2409302" y="1654437"/>
            <a:ext cx="2453545" cy="1657753"/>
          </a:xfrm>
        </p:spPr>
        <p:txBody>
          <a:bodyPr/>
          <a:lstStyle>
            <a:lvl1pPr>
              <a:defRPr/>
            </a:lvl1pPr>
          </a:lstStyle>
          <a:p>
            <a:r>
              <a:rPr kumimoji="1" lang="en-US" altLang="ja-JP" dirty="0" smtClean="0"/>
              <a:t>Add an image here</a:t>
            </a:r>
            <a:endParaRPr kumimoji="1" lang="ja-JP" altLang="en-US" dirty="0"/>
          </a:p>
        </p:txBody>
      </p:sp>
      <p:sp>
        <p:nvSpPr>
          <p:cNvPr id="9" name="テキスト プレースホルダー 23"/>
          <p:cNvSpPr>
            <a:spLocks noGrp="1"/>
          </p:cNvSpPr>
          <p:nvPr>
            <p:ph type="body" sz="quarter" idx="24" hasCustomPrompt="1"/>
          </p:nvPr>
        </p:nvSpPr>
        <p:spPr>
          <a:xfrm rot="992453">
            <a:off x="932379" y="2404837"/>
            <a:ext cx="2933653" cy="2101056"/>
          </a:xfrm>
          <a:blipFill>
            <a:blip r:embed="rId2"/>
            <a:stretch>
              <a:fillRect/>
            </a:stretch>
          </a:blipFill>
        </p:spPr>
        <p:txBody>
          <a:bodyPr/>
          <a:lstStyle/>
          <a:p>
            <a:pPr lvl="0"/>
            <a:r>
              <a:rPr kumimoji="1" lang="en-US" altLang="ja-JP" dirty="0" smtClean="0"/>
              <a:t> </a:t>
            </a:r>
            <a:endParaRPr kumimoji="1" lang="ja-JP" altLang="en-US" dirty="0"/>
          </a:p>
        </p:txBody>
      </p:sp>
      <p:sp>
        <p:nvSpPr>
          <p:cNvPr id="10" name="図プレースホルダー 8"/>
          <p:cNvSpPr>
            <a:spLocks noGrp="1"/>
          </p:cNvSpPr>
          <p:nvPr>
            <p:ph type="pic" sz="quarter" idx="25" hasCustomPrompt="1"/>
          </p:nvPr>
        </p:nvSpPr>
        <p:spPr>
          <a:xfrm rot="992453">
            <a:off x="1033780" y="2532807"/>
            <a:ext cx="2730851" cy="1845117"/>
          </a:xfrm>
        </p:spPr>
        <p:txBody>
          <a:bodyPr/>
          <a:lstStyle>
            <a:lvl1pPr>
              <a:defRPr/>
            </a:lvl1pPr>
          </a:lstStyle>
          <a:p>
            <a:r>
              <a:rPr kumimoji="1" lang="en-US" altLang="ja-JP" dirty="0" smtClean="0"/>
              <a:t>Add an image here</a:t>
            </a:r>
            <a:endParaRPr kumimoji="1" lang="ja-JP" altLang="en-US" dirty="0"/>
          </a:p>
        </p:txBody>
      </p:sp>
      <p:sp>
        <p:nvSpPr>
          <p:cNvPr id="11" name="テキスト プレースホルダー 23"/>
          <p:cNvSpPr>
            <a:spLocks noGrp="1"/>
          </p:cNvSpPr>
          <p:nvPr>
            <p:ph type="body" sz="quarter" idx="26" hasCustomPrompt="1"/>
          </p:nvPr>
        </p:nvSpPr>
        <p:spPr>
          <a:xfrm rot="21408216">
            <a:off x="2166596" y="4181185"/>
            <a:ext cx="2933653" cy="2101056"/>
          </a:xfrm>
          <a:blipFill>
            <a:blip r:embed="rId2"/>
            <a:stretch>
              <a:fillRect/>
            </a:stretch>
          </a:blipFill>
        </p:spPr>
        <p:txBody>
          <a:bodyPr/>
          <a:lstStyle/>
          <a:p>
            <a:pPr lvl="0"/>
            <a:r>
              <a:rPr kumimoji="1" lang="en-US" altLang="ja-JP" dirty="0" smtClean="0"/>
              <a:t> </a:t>
            </a:r>
            <a:endParaRPr kumimoji="1" lang="ja-JP" altLang="en-US" dirty="0"/>
          </a:p>
        </p:txBody>
      </p:sp>
      <p:sp>
        <p:nvSpPr>
          <p:cNvPr id="12" name="図プレースホルダー 8"/>
          <p:cNvSpPr>
            <a:spLocks noGrp="1"/>
          </p:cNvSpPr>
          <p:nvPr>
            <p:ph type="pic" sz="quarter" idx="27" hasCustomPrompt="1"/>
          </p:nvPr>
        </p:nvSpPr>
        <p:spPr>
          <a:xfrm rot="21408216">
            <a:off x="2267997" y="4309156"/>
            <a:ext cx="2730851" cy="1845117"/>
          </a:xfrm>
        </p:spPr>
        <p:txBody>
          <a:bodyPr/>
          <a:lstStyle>
            <a:lvl1pPr>
              <a:defRPr/>
            </a:lvl1pPr>
          </a:lstStyle>
          <a:p>
            <a:r>
              <a:rPr kumimoji="1" lang="en-US" altLang="ja-JP" dirty="0" smtClean="0"/>
              <a:t>Add an image here</a:t>
            </a:r>
            <a:endParaRPr kumimoji="1" lang="ja-JP" altLang="en-US" dirty="0"/>
          </a:p>
        </p:txBody>
      </p:sp>
      <p:pic>
        <p:nvPicPr>
          <p:cNvPr id="15" name="図 14"/>
          <p:cNvPicPr>
            <a:picLocks noChangeAspect="1"/>
          </p:cNvPicPr>
          <p:nvPr userDrawn="1"/>
        </p:nvPicPr>
        <p:blipFill rotWithShape="1">
          <a:blip r:embed="rId3">
            <a:extLst>
              <a:ext uri="{28A0092B-C50C-407E-A947-70E740481C1C}">
                <a14:useLocalDpi xmlns:a14="http://schemas.microsoft.com/office/drawing/2010/main" val="0"/>
              </a:ext>
            </a:extLst>
          </a:blip>
          <a:srcRect r="17886"/>
          <a:stretch/>
        </p:blipFill>
        <p:spPr>
          <a:xfrm>
            <a:off x="3783184" y="193929"/>
            <a:ext cx="5360816" cy="1340953"/>
          </a:xfrm>
          <a:prstGeom prst="rect">
            <a:avLst/>
          </a:prstGeom>
        </p:spPr>
      </p:pic>
      <p:sp>
        <p:nvSpPr>
          <p:cNvPr id="16" name="タイトル 1"/>
          <p:cNvSpPr>
            <a:spLocks noGrp="1"/>
          </p:cNvSpPr>
          <p:nvPr>
            <p:ph type="title" hasCustomPrompt="1"/>
          </p:nvPr>
        </p:nvSpPr>
        <p:spPr>
          <a:xfrm rot="21420000">
            <a:off x="3959196" y="643359"/>
            <a:ext cx="5049407" cy="571065"/>
          </a:xfrm>
          <a:prstGeom prst="rect">
            <a:avLst/>
          </a:prstGeom>
        </p:spPr>
        <p:txBody>
          <a:bodyPr anchor="b"/>
          <a:lstStyle>
            <a:lvl1pPr>
              <a:defRPr spc="667" baseline="0">
                <a:solidFill>
                  <a:schemeClr val="tx1"/>
                </a:solidFill>
                <a:effectLst/>
              </a:defRPr>
            </a:lvl1pPr>
          </a:lstStyle>
          <a:p>
            <a:r>
              <a:rPr kumimoji="1" lang="en-US" altLang="ja-JP" dirty="0" smtClean="0"/>
              <a:t>TITLE GOES HERE</a:t>
            </a:r>
            <a:endParaRPr kumimoji="1" lang="ja-JP" altLang="en-US" dirty="0"/>
          </a:p>
        </p:txBody>
      </p:sp>
      <p:sp>
        <p:nvSpPr>
          <p:cNvPr id="20" name="テキスト プレースホルダー 5"/>
          <p:cNvSpPr>
            <a:spLocks noGrp="1"/>
          </p:cNvSpPr>
          <p:nvPr>
            <p:ph type="body" sz="quarter" idx="30" hasCustomPrompt="1"/>
          </p:nvPr>
        </p:nvSpPr>
        <p:spPr>
          <a:xfrm>
            <a:off x="5317408" y="1838824"/>
            <a:ext cx="3372908" cy="1589807"/>
          </a:xfrm>
          <a:noFill/>
        </p:spPr>
        <p:txBody>
          <a:bodyPr anchor="b">
            <a:noAutofit/>
          </a:bodyPr>
          <a:lstStyle>
            <a:lvl1pPr>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Tree>
    <p:extLst>
      <p:ext uri="{BB962C8B-B14F-4D97-AF65-F5344CB8AC3E}">
        <p14:creationId xmlns:p14="http://schemas.microsoft.com/office/powerpoint/2010/main" val="33034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1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2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2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12" decel="100000" fill="hold" grpId="0" nodeType="withEffect">
                                  <p:stCondLst>
                                    <p:cond delay="3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12" decel="100000" fill="hold" grpId="0" nodeType="withEffect">
                                  <p:stCondLst>
                                    <p:cond delay="30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6" decel="100000" fill="hold" grpId="0" nodeType="withEffect">
                                  <p:stCondLst>
                                    <p:cond delay="4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6" decel="100000" fill="hold" grpId="0" nodeType="withEffect">
                                  <p:stCondLst>
                                    <p:cond delay="4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1+#ppt_w/2"/>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par>
                          <p:cTn id="45" fill="hold">
                            <p:stCondLst>
                              <p:cond delay="900"/>
                            </p:stCondLst>
                            <p:childTnLst>
                              <p:par>
                                <p:cTn id="46" presetID="2" presetClass="entr" presetSubtype="2" decel="100000" fill="hold" grpId="0" nodeType="afterEffect">
                                  <p:stCondLst>
                                    <p:cond delay="25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1+#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25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1650"/>
                            </p:stCondLst>
                            <p:childTnLst>
                              <p:par>
                                <p:cTn id="55" presetID="16" presetClass="entr" presetSubtype="37"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outVertical)">
                                      <p:cBhvr>
                                        <p:cTn id="57" dur="500"/>
                                        <p:tgtEl>
                                          <p:spTgt spid="18"/>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0">
                                            <p:txEl>
                                              <p:pRg st="0" end="0"/>
                                            </p:txEl>
                                          </p:spTgt>
                                        </p:tgtEl>
                                        <p:attrNameLst>
                                          <p:attrName>style.visibility</p:attrName>
                                        </p:attrNameLst>
                                      </p:cBhvr>
                                      <p:to>
                                        <p:strVal val="visible"/>
                                      </p:to>
                                    </p:set>
                                    <p:animEffect transition="in" filter="wipe(left)">
                                      <p:cBhvr>
                                        <p:cTn id="60" dur="500"/>
                                        <p:tgtEl>
                                          <p:spTgt spid="20">
                                            <p:txEl>
                                              <p:pRg st="0" end="0"/>
                                            </p:txEl>
                                          </p:spTgt>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19">
                                            <p:txEl>
                                              <p:pRg st="0" end="0"/>
                                            </p:txEl>
                                          </p:spTgt>
                                        </p:tgtEl>
                                        <p:attrNameLst>
                                          <p:attrName>style.visibility</p:attrName>
                                        </p:attrNameLst>
                                      </p:cBhvr>
                                      <p:to>
                                        <p:strVal val="visible"/>
                                      </p:to>
                                    </p:set>
                                    <p:animEffect transition="in" filter="wipe(left)">
                                      <p:cBhvr>
                                        <p:cTn id="6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build="p">
        <p:tmplLst>
          <p:tmpl lvl="1">
            <p:tnLst>
              <p:par>
                <p:cTn presetID="22" presetClass="entr" presetSubtype="8"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13" grpId="0" animBg="1">
        <p:tmplLst>
          <p:tmpl>
            <p:tnLst>
              <p:par>
                <p:cTn presetID="2" presetClass="entr" presetSubtype="12"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p:bldP spid="5" grpId="0" animBg="1">
        <p:tmplLst>
          <p:tmpl>
            <p:tnLst>
              <p:par>
                <p:cTn presetID="2" presetClass="entr" presetSubtype="9" decel="100000"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0-#ppt_w/2"/>
                          </p:val>
                        </p:tav>
                        <p:tav tm="100000">
                          <p:val>
                            <p:strVal val="#ppt_x"/>
                          </p:val>
                        </p:tav>
                      </p:tavLst>
                    </p:anim>
                    <p:anim calcmode="lin" valueType="num">
                      <p:cBhvr additive="base">
                        <p:cTn dur="500" fill="hold"/>
                        <p:tgtEl>
                          <p:spTgt spid="5"/>
                        </p:tgtEl>
                        <p:attrNameLst>
                          <p:attrName>ppt_y</p:attrName>
                        </p:attrNameLst>
                      </p:cBhvr>
                      <p:tavLst>
                        <p:tav tm="0">
                          <p:val>
                            <p:strVal val="0-#ppt_h/2"/>
                          </p:val>
                        </p:tav>
                        <p:tav tm="100000">
                          <p:val>
                            <p:strVal val="#ppt_y"/>
                          </p:val>
                        </p:tav>
                      </p:tavLst>
                    </p:anim>
                  </p:childTnLst>
                </p:cTn>
              </p:par>
            </p:tnLst>
          </p:tmpl>
        </p:tmplLst>
      </p:bldP>
      <p:bldP spid="6" grpId="0"/>
      <p:bldP spid="7" grpId="0" animBg="1">
        <p:tmplLst>
          <p:tmpl>
            <p:tnLst>
              <p:par>
                <p:cTn presetID="2" presetClass="entr" presetSubtype="3" decel="100000" fill="hold" nodeType="withEffect">
                  <p:stCondLst>
                    <p:cond delay="10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1+#ppt_w/2"/>
                          </p:val>
                        </p:tav>
                        <p:tav tm="100000">
                          <p:val>
                            <p:strVal val="#ppt_x"/>
                          </p:val>
                        </p:tav>
                      </p:tavLst>
                    </p:anim>
                    <p:anim calcmode="lin" valueType="num">
                      <p:cBhvr additive="base">
                        <p:cTn dur="500" fill="hold"/>
                        <p:tgtEl>
                          <p:spTgt spid="7"/>
                        </p:tgtEl>
                        <p:attrNameLst>
                          <p:attrName>ppt_y</p:attrName>
                        </p:attrNameLst>
                      </p:cBhvr>
                      <p:tavLst>
                        <p:tav tm="0">
                          <p:val>
                            <p:strVal val="0-#ppt_h/2"/>
                          </p:val>
                        </p:tav>
                        <p:tav tm="100000">
                          <p:val>
                            <p:strVal val="#ppt_y"/>
                          </p:val>
                        </p:tav>
                      </p:tavLst>
                    </p:anim>
                  </p:childTnLst>
                </p:cTn>
              </p:par>
            </p:tnLst>
          </p:tmpl>
        </p:tmplLst>
      </p:bldP>
      <p:bldP spid="8" grpId="0"/>
      <p:bldP spid="9" grpId="0" animBg="1">
        <p:tmplLst>
          <p:tmpl>
            <p:tnLst>
              <p:par>
                <p:cTn presetID="2" presetClass="entr" presetSubtype="8" decel="10000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0-#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p:bldP spid="11" grpId="0" animBg="1">
        <p:tmplLst>
          <p:tmpl>
            <p:tnLst>
              <p:par>
                <p:cTn presetID="2" presetClass="entr" presetSubtype="6" decel="100000" fill="hold" nodeType="withEffect">
                  <p:stCondLst>
                    <p:cond delay="4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p:bldP spid="16" grpId="0"/>
      <p:bldP spid="20" grpId="0" build="p">
        <p:tmplLst>
          <p:tmpl lvl="1">
            <p:tnLst>
              <p:par>
                <p:cTn presetID="2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mages and Text 2">
    <p:spTree>
      <p:nvGrpSpPr>
        <p:cNvPr id="1" name=""/>
        <p:cNvGrpSpPr/>
        <p:nvPr/>
      </p:nvGrpSpPr>
      <p:grpSpPr>
        <a:xfrm>
          <a:off x="0" y="0"/>
          <a:ext cx="0" cy="0"/>
          <a:chOff x="0" y="0"/>
          <a:chExt cx="0" cy="0"/>
        </a:xfrm>
      </p:grpSpPr>
      <p:sp>
        <p:nvSpPr>
          <p:cNvPr id="7" name="正方形/長方形 6"/>
          <p:cNvSpPr/>
          <p:nvPr userDrawn="1"/>
        </p:nvSpPr>
        <p:spPr>
          <a:xfrm>
            <a:off x="0" y="4387992"/>
            <a:ext cx="9144000" cy="197806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16" name="テキスト プレースホルダー 23"/>
          <p:cNvSpPr>
            <a:spLocks noGrp="1"/>
          </p:cNvSpPr>
          <p:nvPr>
            <p:ph type="body" sz="quarter" idx="26" hasCustomPrompt="1"/>
          </p:nvPr>
        </p:nvSpPr>
        <p:spPr>
          <a:xfrm rot="21408216">
            <a:off x="5780145" y="206236"/>
            <a:ext cx="3178513" cy="2276423"/>
          </a:xfrm>
          <a:blipFill>
            <a:blip r:embed="rId2"/>
            <a:stretch>
              <a:fillRect/>
            </a:stretch>
          </a:blipFill>
        </p:spPr>
        <p:txBody>
          <a:bodyPr/>
          <a:lstStyle/>
          <a:p>
            <a:pPr lvl="0"/>
            <a:r>
              <a:rPr kumimoji="1" lang="en-US" altLang="ja-JP" dirty="0" smtClean="0"/>
              <a:t> </a:t>
            </a:r>
            <a:endParaRPr kumimoji="1" lang="ja-JP" altLang="en-US" dirty="0"/>
          </a:p>
        </p:txBody>
      </p:sp>
      <p:sp>
        <p:nvSpPr>
          <p:cNvPr id="17" name="図プレースホルダー 8"/>
          <p:cNvSpPr>
            <a:spLocks noGrp="1"/>
          </p:cNvSpPr>
          <p:nvPr>
            <p:ph type="pic" sz="quarter" idx="27" hasCustomPrompt="1"/>
          </p:nvPr>
        </p:nvSpPr>
        <p:spPr>
          <a:xfrm rot="21408216">
            <a:off x="5890009" y="344886"/>
            <a:ext cx="2958785" cy="1999122"/>
          </a:xfrm>
        </p:spPr>
        <p:txBody>
          <a:bodyPr/>
          <a:lstStyle>
            <a:lvl1pPr>
              <a:defRPr/>
            </a:lvl1pPr>
          </a:lstStyle>
          <a:p>
            <a:r>
              <a:rPr kumimoji="1" lang="en-US" altLang="ja-JP" dirty="0" smtClean="0"/>
              <a:t>Add an image here</a:t>
            </a:r>
            <a:endParaRPr kumimoji="1" lang="ja-JP" altLang="en-US" dirty="0"/>
          </a:p>
        </p:txBody>
      </p:sp>
      <p:sp>
        <p:nvSpPr>
          <p:cNvPr id="2" name="タイトル 1"/>
          <p:cNvSpPr>
            <a:spLocks noGrp="1"/>
          </p:cNvSpPr>
          <p:nvPr>
            <p:ph type="title" hasCustomPrompt="1"/>
          </p:nvPr>
        </p:nvSpPr>
        <p:spPr>
          <a:xfrm>
            <a:off x="456843" y="4579527"/>
            <a:ext cx="8229521" cy="955605"/>
          </a:xfrm>
          <a:prstGeom prst="rect">
            <a:avLst/>
          </a:prstGeom>
        </p:spPr>
        <p:txBody>
          <a:bodyPr anchor="ctr"/>
          <a:lstStyle>
            <a:lvl1pPr algn="ctr">
              <a:defRPr sz="5867" spc="667" baseline="0">
                <a:effectLst>
                  <a:outerShdw blurRad="50800" dist="25400" dir="2700000" algn="tl" rotWithShape="0">
                    <a:schemeClr val="tx1">
                      <a:alpha val="75000"/>
                    </a:schemeClr>
                  </a:outerShdw>
                </a:effectLst>
              </a:defRPr>
            </a:lvl1pPr>
          </a:lstStyle>
          <a:p>
            <a:r>
              <a:rPr kumimoji="1" lang="en-US" altLang="ja-JP" dirty="0" smtClean="0"/>
              <a:t>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6" name="テキスト プレースホルダー 5"/>
          <p:cNvSpPr>
            <a:spLocks noGrp="1"/>
          </p:cNvSpPr>
          <p:nvPr>
            <p:ph type="body" sz="quarter" idx="13" hasCustomPrompt="1"/>
          </p:nvPr>
        </p:nvSpPr>
        <p:spPr>
          <a:xfrm>
            <a:off x="723739" y="5402224"/>
            <a:ext cx="7963816" cy="757547"/>
          </a:xfrm>
          <a:noFill/>
        </p:spPr>
        <p:txBody>
          <a:bodyPr anchor="ctr">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8" name="テキスト プレースホルダー 23"/>
          <p:cNvSpPr>
            <a:spLocks noGrp="1"/>
          </p:cNvSpPr>
          <p:nvPr>
            <p:ph type="body" sz="quarter" idx="28" hasCustomPrompt="1"/>
          </p:nvPr>
        </p:nvSpPr>
        <p:spPr>
          <a:xfrm rot="21232321">
            <a:off x="4981040" y="1948101"/>
            <a:ext cx="3320252" cy="2377935"/>
          </a:xfrm>
          <a:blipFill>
            <a:blip r:embed="rId2"/>
            <a:stretch>
              <a:fillRect/>
            </a:stretch>
          </a:blipFill>
        </p:spPr>
        <p:txBody>
          <a:bodyPr/>
          <a:lstStyle/>
          <a:p>
            <a:pPr lvl="0"/>
            <a:r>
              <a:rPr kumimoji="1" lang="en-US" altLang="ja-JP" dirty="0" smtClean="0"/>
              <a:t> </a:t>
            </a:r>
            <a:endParaRPr kumimoji="1" lang="ja-JP" altLang="en-US" dirty="0"/>
          </a:p>
        </p:txBody>
      </p:sp>
      <p:sp>
        <p:nvSpPr>
          <p:cNvPr id="9" name="図プレースホルダー 8"/>
          <p:cNvSpPr>
            <a:spLocks noGrp="1"/>
          </p:cNvSpPr>
          <p:nvPr>
            <p:ph type="pic" sz="quarter" idx="29" hasCustomPrompt="1"/>
          </p:nvPr>
        </p:nvSpPr>
        <p:spPr>
          <a:xfrm rot="21232321">
            <a:off x="5093424" y="2097586"/>
            <a:ext cx="3095486" cy="2078967"/>
          </a:xfrm>
        </p:spPr>
        <p:txBody>
          <a:bodyPr/>
          <a:lstStyle>
            <a:lvl1pPr>
              <a:defRPr/>
            </a:lvl1pPr>
          </a:lstStyle>
          <a:p>
            <a:r>
              <a:rPr kumimoji="1" lang="en-US" altLang="ja-JP" dirty="0" smtClean="0"/>
              <a:t>Add an image here</a:t>
            </a:r>
            <a:endParaRPr kumimoji="1" lang="ja-JP" altLang="en-US" dirty="0"/>
          </a:p>
        </p:txBody>
      </p:sp>
      <p:sp>
        <p:nvSpPr>
          <p:cNvPr id="10" name="テキスト プレースホルダー 23"/>
          <p:cNvSpPr>
            <a:spLocks noGrp="1"/>
          </p:cNvSpPr>
          <p:nvPr>
            <p:ph type="body" sz="quarter" idx="21" hasCustomPrompt="1"/>
          </p:nvPr>
        </p:nvSpPr>
        <p:spPr>
          <a:xfrm rot="21392017">
            <a:off x="44008" y="345992"/>
            <a:ext cx="2762360" cy="1978378"/>
          </a:xfrm>
          <a:blipFill>
            <a:blip r:embed="rId2"/>
            <a:stretch>
              <a:fillRect/>
            </a:stretch>
          </a:blipFill>
        </p:spPr>
        <p:txBody>
          <a:bodyPr/>
          <a:lstStyle/>
          <a:p>
            <a:pPr lvl="0"/>
            <a:r>
              <a:rPr kumimoji="1" lang="en-US" altLang="ja-JP" dirty="0" smtClean="0"/>
              <a:t> </a:t>
            </a:r>
            <a:endParaRPr kumimoji="1" lang="ja-JP" altLang="en-US" dirty="0"/>
          </a:p>
        </p:txBody>
      </p:sp>
      <p:sp>
        <p:nvSpPr>
          <p:cNvPr id="11" name="図プレースホルダー 8"/>
          <p:cNvSpPr>
            <a:spLocks noGrp="1"/>
          </p:cNvSpPr>
          <p:nvPr>
            <p:ph type="pic" sz="quarter" idx="20" hasCustomPrompt="1"/>
          </p:nvPr>
        </p:nvSpPr>
        <p:spPr>
          <a:xfrm rot="21392017">
            <a:off x="154317" y="476510"/>
            <a:ext cx="2541742" cy="1717345"/>
          </a:xfrm>
        </p:spPr>
        <p:txBody>
          <a:bodyPr/>
          <a:lstStyle>
            <a:lvl1pPr>
              <a:defRPr/>
            </a:lvl1pPr>
          </a:lstStyle>
          <a:p>
            <a:r>
              <a:rPr kumimoji="1" lang="en-US" altLang="ja-JP" dirty="0" smtClean="0"/>
              <a:t>Add an image here</a:t>
            </a:r>
            <a:endParaRPr kumimoji="1" lang="ja-JP" altLang="en-US" dirty="0"/>
          </a:p>
        </p:txBody>
      </p:sp>
      <p:sp>
        <p:nvSpPr>
          <p:cNvPr id="12" name="テキスト プレースホルダー 23"/>
          <p:cNvSpPr>
            <a:spLocks noGrp="1"/>
          </p:cNvSpPr>
          <p:nvPr>
            <p:ph type="body" sz="quarter" idx="22" hasCustomPrompt="1"/>
          </p:nvPr>
        </p:nvSpPr>
        <p:spPr>
          <a:xfrm rot="586530">
            <a:off x="822240" y="1750808"/>
            <a:ext cx="3358702" cy="2405473"/>
          </a:xfrm>
          <a:blipFill>
            <a:blip r:embed="rId2"/>
            <a:stretch>
              <a:fillRect/>
            </a:stretch>
          </a:blipFill>
        </p:spPr>
        <p:txBody>
          <a:bodyPr/>
          <a:lstStyle/>
          <a:p>
            <a:pPr lvl="0"/>
            <a:r>
              <a:rPr kumimoji="1" lang="en-US" altLang="ja-JP" dirty="0" smtClean="0"/>
              <a:t> </a:t>
            </a:r>
            <a:endParaRPr kumimoji="1" lang="ja-JP" altLang="en-US" dirty="0"/>
          </a:p>
        </p:txBody>
      </p:sp>
      <p:sp>
        <p:nvSpPr>
          <p:cNvPr id="13" name="図プレースホルダー 8"/>
          <p:cNvSpPr>
            <a:spLocks noGrp="1"/>
          </p:cNvSpPr>
          <p:nvPr>
            <p:ph type="pic" sz="quarter" idx="23" hasCustomPrompt="1"/>
          </p:nvPr>
        </p:nvSpPr>
        <p:spPr>
          <a:xfrm rot="586530">
            <a:off x="929520" y="1885983"/>
            <a:ext cx="3144142" cy="2135123"/>
          </a:xfrm>
        </p:spPr>
        <p:txBody>
          <a:bodyPr/>
          <a:lstStyle>
            <a:lvl1pPr>
              <a:defRPr/>
            </a:lvl1pPr>
          </a:lstStyle>
          <a:p>
            <a:r>
              <a:rPr kumimoji="1" lang="en-US" altLang="ja-JP" dirty="0" smtClean="0"/>
              <a:t>Add an image here</a:t>
            </a:r>
            <a:endParaRPr kumimoji="1" lang="ja-JP" altLang="en-US" dirty="0"/>
          </a:p>
        </p:txBody>
      </p:sp>
      <p:sp>
        <p:nvSpPr>
          <p:cNvPr id="14" name="テキスト プレースホルダー 23"/>
          <p:cNvSpPr>
            <a:spLocks noGrp="1"/>
          </p:cNvSpPr>
          <p:nvPr>
            <p:ph type="body" sz="quarter" idx="24" hasCustomPrompt="1"/>
          </p:nvPr>
        </p:nvSpPr>
        <p:spPr>
          <a:xfrm rot="465092">
            <a:off x="2566559" y="430809"/>
            <a:ext cx="3516671" cy="2518609"/>
          </a:xfrm>
          <a:blipFill>
            <a:blip r:embed="rId2"/>
            <a:stretch>
              <a:fillRect/>
            </a:stretch>
          </a:blipFill>
        </p:spPr>
        <p:txBody>
          <a:bodyPr/>
          <a:lstStyle/>
          <a:p>
            <a:pPr lvl="0"/>
            <a:r>
              <a:rPr kumimoji="1" lang="en-US" altLang="ja-JP" dirty="0" smtClean="0"/>
              <a:t> </a:t>
            </a:r>
            <a:endParaRPr kumimoji="1" lang="ja-JP" altLang="en-US" dirty="0"/>
          </a:p>
        </p:txBody>
      </p:sp>
      <p:sp>
        <p:nvSpPr>
          <p:cNvPr id="15" name="図プレースホルダー 8"/>
          <p:cNvSpPr>
            <a:spLocks noGrp="1"/>
          </p:cNvSpPr>
          <p:nvPr>
            <p:ph type="pic" sz="quarter" idx="25" hasCustomPrompt="1"/>
          </p:nvPr>
        </p:nvSpPr>
        <p:spPr>
          <a:xfrm rot="465092">
            <a:off x="2677266" y="576881"/>
            <a:ext cx="3295257" cy="2226463"/>
          </a:xfrm>
        </p:spPr>
        <p:txBody>
          <a:bodyPr/>
          <a:lstStyle>
            <a:lvl1pPr>
              <a:defRPr/>
            </a:lvl1pPr>
          </a:lstStyle>
          <a:p>
            <a:r>
              <a:rPr kumimoji="1" lang="en-US" altLang="ja-JP" dirty="0" smtClean="0"/>
              <a:t>Add an image here</a:t>
            </a:r>
            <a:endParaRPr kumimoji="1" lang="ja-JP" altLang="en-US" dirty="0"/>
          </a:p>
        </p:txBody>
      </p:sp>
    </p:spTree>
    <p:extLst>
      <p:ext uri="{BB962C8B-B14F-4D97-AF65-F5344CB8AC3E}">
        <p14:creationId xmlns:p14="http://schemas.microsoft.com/office/powerpoint/2010/main" val="388976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9"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6" decel="10000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3" decel="100000" fill="hold" grpId="0" nodeType="withEffect">
                                  <p:stCondLst>
                                    <p:cond delay="75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7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1+#ppt_w/2"/>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12" decel="100000" fill="hold" grpId="0" nodeType="withEffect">
                                  <p:stCondLst>
                                    <p:cond delay="100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0-#ppt_w/2"/>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par>
                          <p:cTn id="45" fill="hold">
                            <p:stCondLst>
                              <p:cond delay="1500"/>
                            </p:stCondLst>
                            <p:childTnLst>
                              <p:par>
                                <p:cTn id="46" presetID="16" presetClass="entr" presetSubtype="37" fill="hold" grpId="0" nodeType="afterEffect">
                                  <p:stCondLst>
                                    <p:cond delay="500"/>
                                  </p:stCondLst>
                                  <p:childTnLst>
                                    <p:set>
                                      <p:cBhvr>
                                        <p:cTn id="47" dur="1" fill="hold">
                                          <p:stCondLst>
                                            <p:cond delay="0"/>
                                          </p:stCondLst>
                                        </p:cTn>
                                        <p:tgtEl>
                                          <p:spTgt spid="7"/>
                                        </p:tgtEl>
                                        <p:attrNameLst>
                                          <p:attrName>style.visibility</p:attrName>
                                        </p:attrNameLst>
                                      </p:cBhvr>
                                      <p:to>
                                        <p:strVal val="visible"/>
                                      </p:to>
                                    </p:set>
                                    <p:animEffect transition="in" filter="barn(outVertical)">
                                      <p:cBhvr>
                                        <p:cTn id="48" dur="500"/>
                                        <p:tgtEl>
                                          <p:spTgt spid="7"/>
                                        </p:tgtEl>
                                      </p:cBhvr>
                                    </p:animEffect>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tmplLst>
          <p:tmpl>
            <p:tnLst>
              <p:par>
                <p:cTn presetID="2" presetClass="entr" presetSubtype="12" decel="100000" fill="hold" nodeType="withEffect">
                  <p:stCondLst>
                    <p:cond delay="10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0-#ppt_w/2"/>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P spid="17" grpId="0"/>
      <p:bldP spid="2" grpId="0"/>
      <p:bldP spid="6" grpId="0">
        <p:tmplLst>
          <p:tmpl>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8" grpId="0" animBg="1">
        <p:tmplLst>
          <p:tmpl>
            <p:tnLst>
              <p:par>
                <p:cTn presetID="2" presetClass="entr" presetSubtype="3" decel="100000" fill="hold" nodeType="withEffect">
                  <p:stCondLst>
                    <p:cond delay="7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p:bldP spid="10" grpId="0" animBg="1">
        <p:tmplLst>
          <p:tmpl>
            <p:tnLst>
              <p:par>
                <p:cTn presetID="2" presetClass="entr" presetSubtype="3"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0-#ppt_h/2"/>
                          </p:val>
                        </p:tav>
                        <p:tav tm="100000">
                          <p:val>
                            <p:strVal val="#ppt_y"/>
                          </p:val>
                        </p:tav>
                      </p:tavLst>
                    </p:anim>
                  </p:childTnLst>
                </p:cTn>
              </p:par>
            </p:tnLst>
          </p:tmpl>
        </p:tmplLst>
      </p:bldP>
      <p:bldP spid="11" grpId="0"/>
      <p:bldP spid="12" grpId="0" animBg="1">
        <p:tmplLst>
          <p:tmpl>
            <p:tnLst>
              <p:par>
                <p:cTn presetID="2" presetClass="entr" presetSubtype="9" decel="100000" fill="hold" nodeType="with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0-#ppt_w/2"/>
                          </p:val>
                        </p:tav>
                        <p:tav tm="100000">
                          <p:val>
                            <p:strVal val="#ppt_x"/>
                          </p:val>
                        </p:tav>
                      </p:tavLst>
                    </p:anim>
                    <p:anim calcmode="lin" valueType="num">
                      <p:cBhvr additive="base">
                        <p:cTn dur="500" fill="hold"/>
                        <p:tgtEl>
                          <p:spTgt spid="12"/>
                        </p:tgtEl>
                        <p:attrNameLst>
                          <p:attrName>ppt_y</p:attrName>
                        </p:attrNameLst>
                      </p:cBhvr>
                      <p:tavLst>
                        <p:tav tm="0">
                          <p:val>
                            <p:strVal val="0-#ppt_h/2"/>
                          </p:val>
                        </p:tav>
                        <p:tav tm="100000">
                          <p:val>
                            <p:strVal val="#ppt_y"/>
                          </p:val>
                        </p:tav>
                      </p:tavLst>
                    </p:anim>
                  </p:childTnLst>
                </p:cTn>
              </p:par>
            </p:tnLst>
          </p:tmpl>
        </p:tmplLst>
      </p:bldP>
      <p:bldP spid="13" grpId="0"/>
      <p:bldP spid="14" grpId="0" animBg="1">
        <p:tmplLst>
          <p:tmpl>
            <p:tnLst>
              <p:par>
                <p:cTn presetID="2" presetClass="entr" presetSubtype="6"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 Mobile">
    <p:spTree>
      <p:nvGrpSpPr>
        <p:cNvPr id="1" name=""/>
        <p:cNvGrpSpPr/>
        <p:nvPr/>
      </p:nvGrpSpPr>
      <p:grpSpPr>
        <a:xfrm>
          <a:off x="0" y="0"/>
          <a:ext cx="0" cy="0"/>
          <a:chOff x="0" y="0"/>
          <a:chExt cx="0" cy="0"/>
        </a:xfrm>
      </p:grpSpPr>
      <p:sp>
        <p:nvSpPr>
          <p:cNvPr id="14" name="正方形/長方形 13"/>
          <p:cNvSpPr/>
          <p:nvPr userDrawn="1"/>
        </p:nvSpPr>
        <p:spPr>
          <a:xfrm>
            <a:off x="0" y="3158970"/>
            <a:ext cx="9144000" cy="23402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pic>
        <p:nvPicPr>
          <p:cNvPr id="13" name="図 12"/>
          <p:cNvPicPr>
            <a:picLocks noChangeAspect="1"/>
          </p:cNvPicPr>
          <p:nvPr userDrawn="1"/>
        </p:nvPicPr>
        <p:blipFill rotWithShape="1">
          <a:blip r:embed="rId2">
            <a:extLst>
              <a:ext uri="{28A0092B-C50C-407E-A947-70E740481C1C}">
                <a14:useLocalDpi xmlns:a14="http://schemas.microsoft.com/office/drawing/2010/main" val="0"/>
              </a:ext>
            </a:extLst>
          </a:blip>
          <a:srcRect r="7863"/>
          <a:stretch/>
        </p:blipFill>
        <p:spPr>
          <a:xfrm>
            <a:off x="3128814" y="1768999"/>
            <a:ext cx="6015187" cy="1340953"/>
          </a:xfrm>
          <a:prstGeom prst="rect">
            <a:avLst/>
          </a:prstGeom>
        </p:spPr>
      </p:pic>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pic>
        <p:nvPicPr>
          <p:cNvPr id="7" name="図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403395">
            <a:off x="904922" y="529311"/>
            <a:ext cx="2138297" cy="5911934"/>
          </a:xfrm>
          <a:prstGeom prst="rect">
            <a:avLst/>
          </a:prstGeom>
          <a:effectLst>
            <a:outerShdw blurRad="50800" dist="38100" dir="2700000" algn="tl" rotWithShape="0">
              <a:prstClr val="black">
                <a:alpha val="40000"/>
              </a:prstClr>
            </a:outerShdw>
          </a:effectLst>
        </p:spPr>
      </p:pic>
      <p:sp>
        <p:nvSpPr>
          <p:cNvPr id="8" name="図プレースホルダー 4"/>
          <p:cNvSpPr>
            <a:spLocks noGrp="1"/>
          </p:cNvSpPr>
          <p:nvPr>
            <p:ph type="pic" sz="quarter" idx="12" hasCustomPrompt="1"/>
          </p:nvPr>
        </p:nvSpPr>
        <p:spPr>
          <a:xfrm rot="21403395">
            <a:off x="1037530" y="1258892"/>
            <a:ext cx="1878657" cy="4450038"/>
          </a:xfrm>
        </p:spPr>
        <p:txBody>
          <a:bodyPr>
            <a:normAutofit/>
          </a:bodyPr>
          <a:lstStyle>
            <a:lvl1pPr>
              <a:defRPr sz="1333">
                <a:solidFill>
                  <a:schemeClr val="tx1"/>
                </a:solidFill>
              </a:defRPr>
            </a:lvl1pPr>
          </a:lstStyle>
          <a:p>
            <a:r>
              <a:rPr kumimoji="1" lang="en-US" altLang="ja-JP" dirty="0" smtClean="0"/>
              <a:t>Add an image</a:t>
            </a:r>
            <a:endParaRPr kumimoji="1" lang="ja-JP" altLang="en-US" dirty="0"/>
          </a:p>
        </p:txBody>
      </p:sp>
      <p:sp>
        <p:nvSpPr>
          <p:cNvPr id="9" name="タイトル 1"/>
          <p:cNvSpPr>
            <a:spLocks noGrp="1"/>
          </p:cNvSpPr>
          <p:nvPr>
            <p:ph type="title" hasCustomPrompt="1"/>
          </p:nvPr>
        </p:nvSpPr>
        <p:spPr>
          <a:xfrm rot="21420000">
            <a:off x="3304738" y="2213971"/>
            <a:ext cx="5177231" cy="571065"/>
          </a:xfrm>
          <a:prstGeom prst="rect">
            <a:avLst/>
          </a:prstGeom>
        </p:spPr>
        <p:txBody>
          <a:bodyPr anchor="b"/>
          <a:lstStyle>
            <a:lvl1pPr>
              <a:defRPr spc="667" baseline="0">
                <a:solidFill>
                  <a:schemeClr val="tx1"/>
                </a:solidFill>
                <a:effectLst/>
              </a:defRPr>
            </a:lvl1pPr>
          </a:lstStyle>
          <a:p>
            <a:r>
              <a:rPr kumimoji="1" lang="en-US" altLang="ja-JP" dirty="0" smtClean="0"/>
              <a:t>TITLE GOES HERE</a:t>
            </a:r>
            <a:endParaRPr kumimoji="1" lang="ja-JP" altLang="en-US" dirty="0"/>
          </a:p>
        </p:txBody>
      </p:sp>
      <p:sp>
        <p:nvSpPr>
          <p:cNvPr id="10" name="テキスト プレースホルダー 5"/>
          <p:cNvSpPr>
            <a:spLocks noGrp="1"/>
          </p:cNvSpPr>
          <p:nvPr>
            <p:ph type="body" sz="quarter" idx="13" hasCustomPrompt="1"/>
          </p:nvPr>
        </p:nvSpPr>
        <p:spPr>
          <a:xfrm>
            <a:off x="3486204" y="3297249"/>
            <a:ext cx="5201350" cy="2051965"/>
          </a:xfrm>
          <a:noFill/>
        </p:spPr>
        <p:txBody>
          <a:bodyPr anchor="ctr">
            <a:noAutofit/>
          </a:bodyPr>
          <a:lstStyle>
            <a:lvl1pPr>
              <a:lnSpc>
                <a:spcPct val="120000"/>
              </a:lnSpc>
              <a:spcBef>
                <a:spcPts val="40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Tree>
    <p:extLst>
      <p:ext uri="{BB962C8B-B14F-4D97-AF65-F5344CB8AC3E}">
        <p14:creationId xmlns:p14="http://schemas.microsoft.com/office/powerpoint/2010/main" val="29004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decel="10000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25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wipe(left)">
                                      <p:cBhvr>
                                        <p:cTn id="24" dur="500"/>
                                        <p:tgtEl>
                                          <p:spTgt spid="10">
                                            <p:txEl>
                                              <p:pRg st="0" end="0"/>
                                            </p:txEl>
                                          </p:spTgt>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9" grpId="0"/>
      <p:bldP spid="10" grpId="0" build="p">
        <p:tmplLst>
          <p:tmpl lvl="1">
            <p:tnLst>
              <p:par>
                <p:cTn presetID="22" presetClass="entr" presetSubtype="8"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Mobiles">
    <p:spTree>
      <p:nvGrpSpPr>
        <p:cNvPr id="1" name=""/>
        <p:cNvGrpSpPr/>
        <p:nvPr/>
      </p:nvGrpSpPr>
      <p:grpSpPr>
        <a:xfrm>
          <a:off x="0" y="0"/>
          <a:ext cx="0" cy="0"/>
          <a:chOff x="0" y="0"/>
          <a:chExt cx="0" cy="0"/>
        </a:xfrm>
      </p:grpSpPr>
      <p:sp>
        <p:nvSpPr>
          <p:cNvPr id="14" name="正方形/長方形 13"/>
          <p:cNvSpPr/>
          <p:nvPr userDrawn="1"/>
        </p:nvSpPr>
        <p:spPr>
          <a:xfrm>
            <a:off x="0" y="2285816"/>
            <a:ext cx="9144000" cy="331488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0000">
            <a:off x="1824004" y="681092"/>
            <a:ext cx="2914451" cy="5493963"/>
          </a:xfrm>
          <a:prstGeom prst="rect">
            <a:avLst/>
          </a:prstGeom>
          <a:effectLst>
            <a:outerShdw blurRad="177800" dist="127000" dir="2700000" algn="tl" rotWithShape="0">
              <a:prstClr val="black">
                <a:alpha val="40000"/>
              </a:prstClr>
            </a:outerShdw>
          </a:effectLst>
        </p:spPr>
      </p:pic>
      <p:sp>
        <p:nvSpPr>
          <p:cNvPr id="6" name="図プレースホルダー 5"/>
          <p:cNvSpPr>
            <a:spLocks noGrp="1"/>
          </p:cNvSpPr>
          <p:nvPr>
            <p:ph type="pic" sz="quarter" idx="14" hasCustomPrompt="1"/>
          </p:nvPr>
        </p:nvSpPr>
        <p:spPr>
          <a:xfrm rot="-180000">
            <a:off x="2007778" y="1177463"/>
            <a:ext cx="2548811" cy="4514139"/>
          </a:xfrm>
        </p:spPr>
        <p:txBody>
          <a:bodyPr/>
          <a:lstStyle>
            <a:lvl1pPr>
              <a:defRPr>
                <a:solidFill>
                  <a:schemeClr val="tx1"/>
                </a:solidFill>
              </a:defRPr>
            </a:lvl1pPr>
          </a:lstStyle>
          <a:p>
            <a:r>
              <a:rPr lang="en-US" dirty="0" smtClean="0"/>
              <a:t>Add an image</a:t>
            </a:r>
            <a:endParaRPr lang="en-US" dirty="0"/>
          </a:p>
        </p:txBody>
      </p:sp>
      <p:sp>
        <p:nvSpPr>
          <p:cNvPr id="11" name="テキスト プレースホルダー 10"/>
          <p:cNvSpPr>
            <a:spLocks noGrp="1"/>
          </p:cNvSpPr>
          <p:nvPr>
            <p:ph type="body" sz="quarter" idx="15" hasCustomPrompt="1"/>
          </p:nvPr>
        </p:nvSpPr>
        <p:spPr>
          <a:xfrm rot="10800000">
            <a:off x="3615688" y="605586"/>
            <a:ext cx="5528312" cy="1305787"/>
          </a:xfrm>
          <a:blipFill>
            <a:blip r:embed="rId3"/>
            <a:stretch>
              <a:fillRect/>
            </a:stretch>
          </a:blipFill>
        </p:spPr>
        <p:txBody>
          <a:bodyPr/>
          <a:lstStyle>
            <a:lvl2pPr>
              <a:defRPr/>
            </a:lvl2pPr>
          </a:lstStyle>
          <a:p>
            <a:pPr lvl="0"/>
            <a:r>
              <a:rPr lang="en-US" altLang="ja-JP" dirty="0" smtClean="0"/>
              <a:t> </a:t>
            </a:r>
            <a:endParaRPr lang="en-US" dirty="0"/>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420000">
            <a:off x="450571" y="2053676"/>
            <a:ext cx="1508087" cy="4169537"/>
          </a:xfrm>
          <a:prstGeom prst="rect">
            <a:avLst/>
          </a:prstGeom>
          <a:effectLst>
            <a:outerShdw blurRad="177800" dist="127000" dir="2700000" algn="tl" rotWithShape="0">
              <a:prstClr val="black">
                <a:alpha val="40000"/>
              </a:prstClr>
            </a:outerShdw>
          </a:effectLst>
        </p:spPr>
      </p:pic>
      <p:sp>
        <p:nvSpPr>
          <p:cNvPr id="8" name="図プレースホルダー 4"/>
          <p:cNvSpPr>
            <a:spLocks noGrp="1"/>
          </p:cNvSpPr>
          <p:nvPr>
            <p:ph type="pic" sz="quarter" idx="12" hasCustomPrompt="1"/>
          </p:nvPr>
        </p:nvSpPr>
        <p:spPr>
          <a:xfrm rot="21420000">
            <a:off x="551327" y="2580374"/>
            <a:ext cx="1315992" cy="3126999"/>
          </a:xfrm>
        </p:spPr>
        <p:txBody>
          <a:bodyPr>
            <a:normAutofit/>
          </a:bodyPr>
          <a:lstStyle>
            <a:lvl1pPr>
              <a:defRPr sz="1333">
                <a:solidFill>
                  <a:schemeClr val="tx1"/>
                </a:solidFill>
              </a:defRPr>
            </a:lvl1pPr>
          </a:lstStyle>
          <a:p>
            <a:r>
              <a:rPr kumimoji="1" lang="en-US" altLang="ja-JP" dirty="0" smtClean="0"/>
              <a:t>Add an image</a:t>
            </a:r>
            <a:endParaRPr kumimoji="1" lang="ja-JP" altLang="en-US" dirty="0"/>
          </a:p>
        </p:txBody>
      </p:sp>
      <p:sp>
        <p:nvSpPr>
          <p:cNvPr id="9" name="タイトル 1"/>
          <p:cNvSpPr>
            <a:spLocks noGrp="1"/>
          </p:cNvSpPr>
          <p:nvPr>
            <p:ph type="title" hasCustomPrompt="1"/>
          </p:nvPr>
        </p:nvSpPr>
        <p:spPr>
          <a:xfrm rot="21420000">
            <a:off x="3762722" y="1082042"/>
            <a:ext cx="5307140" cy="571065"/>
          </a:xfrm>
          <a:prstGeom prst="rect">
            <a:avLst/>
          </a:prstGeom>
        </p:spPr>
        <p:txBody>
          <a:bodyPr anchor="b"/>
          <a:lstStyle>
            <a:lvl1pPr>
              <a:defRPr spc="667" baseline="0">
                <a:solidFill>
                  <a:schemeClr val="tx1"/>
                </a:solidFill>
                <a:effectLst/>
              </a:defRPr>
            </a:lvl1pPr>
          </a:lstStyle>
          <a:p>
            <a:r>
              <a:rPr kumimoji="1" lang="en-US" altLang="ja-JP" dirty="0" smtClean="0"/>
              <a:t>TITLE GOES HERE</a:t>
            </a:r>
            <a:endParaRPr kumimoji="1" lang="ja-JP" altLang="en-US" dirty="0"/>
          </a:p>
        </p:txBody>
      </p:sp>
      <p:sp>
        <p:nvSpPr>
          <p:cNvPr id="15" name="テキスト プレースホルダー 5"/>
          <p:cNvSpPr>
            <a:spLocks noGrp="1"/>
          </p:cNvSpPr>
          <p:nvPr>
            <p:ph type="body" sz="quarter" idx="20" hasCustomPrompt="1"/>
          </p:nvPr>
        </p:nvSpPr>
        <p:spPr>
          <a:xfrm>
            <a:off x="5030375" y="2454236"/>
            <a:ext cx="3942954" cy="511139"/>
          </a:xfrm>
          <a:noFill/>
        </p:spPr>
        <p:txBody>
          <a:bodyPr anchor="b">
            <a:noAutofit/>
          </a:bodyPr>
          <a:lstStyle>
            <a:lvl1pPr algn="l">
              <a:lnSpc>
                <a:spcPct val="100000"/>
              </a:lnSpc>
              <a:spcBef>
                <a:spcPts val="0"/>
              </a:spcBef>
              <a:defRPr sz="2400" spc="20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16" name="テキスト プレースホルダー 5"/>
          <p:cNvSpPr>
            <a:spLocks noGrp="1"/>
          </p:cNvSpPr>
          <p:nvPr>
            <p:ph type="body" sz="quarter" idx="21" hasCustomPrompt="1"/>
          </p:nvPr>
        </p:nvSpPr>
        <p:spPr>
          <a:xfrm>
            <a:off x="5030375" y="2856379"/>
            <a:ext cx="3942954" cy="1015096"/>
          </a:xfrm>
          <a:noFill/>
        </p:spPr>
        <p:txBody>
          <a:bodyPr anchor="t">
            <a:noAutofit/>
          </a:bodyPr>
          <a:lstStyle>
            <a:lvl1pPr algn="l">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17" name="テキスト プレースホルダー 5"/>
          <p:cNvSpPr>
            <a:spLocks noGrp="1"/>
          </p:cNvSpPr>
          <p:nvPr>
            <p:ph type="body" sz="quarter" idx="22" hasCustomPrompt="1"/>
          </p:nvPr>
        </p:nvSpPr>
        <p:spPr>
          <a:xfrm>
            <a:off x="5030375" y="4010765"/>
            <a:ext cx="3942954" cy="511139"/>
          </a:xfrm>
          <a:noFill/>
        </p:spPr>
        <p:txBody>
          <a:bodyPr anchor="b">
            <a:noAutofit/>
          </a:bodyPr>
          <a:lstStyle>
            <a:lvl1pPr algn="l">
              <a:lnSpc>
                <a:spcPct val="100000"/>
              </a:lnSpc>
              <a:spcBef>
                <a:spcPts val="0"/>
              </a:spcBef>
              <a:defRPr sz="2400" spc="20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18" name="テキスト プレースホルダー 5"/>
          <p:cNvSpPr>
            <a:spLocks noGrp="1"/>
          </p:cNvSpPr>
          <p:nvPr>
            <p:ph type="body" sz="quarter" idx="23" hasCustomPrompt="1"/>
          </p:nvPr>
        </p:nvSpPr>
        <p:spPr>
          <a:xfrm>
            <a:off x="5030375" y="4412907"/>
            <a:ext cx="3942954" cy="1015096"/>
          </a:xfrm>
          <a:noFill/>
        </p:spPr>
        <p:txBody>
          <a:bodyPr anchor="t">
            <a:noAutofit/>
          </a:bodyPr>
          <a:lstStyle>
            <a:lvl1pPr algn="l">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Tree>
    <p:extLst>
      <p:ext uri="{BB962C8B-B14F-4D97-AF65-F5344CB8AC3E}">
        <p14:creationId xmlns:p14="http://schemas.microsoft.com/office/powerpoint/2010/main" val="15468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decel="100000" fill="hold" grpId="0" nodeType="afterEffect">
                                  <p:stCondLst>
                                    <p:cond delay="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1+#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25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par>
                          <p:cTn id="30" fill="hold">
                            <p:stCondLst>
                              <p:cond delay="1250"/>
                            </p:stCondLst>
                            <p:childTnLst>
                              <p:par>
                                <p:cTn id="31" presetID="16" presetClass="entr" presetSubtype="37" fill="hold" grpId="0" nodeType="afterEffect">
                                  <p:stCondLst>
                                    <p:cond delay="250"/>
                                  </p:stCondLst>
                                  <p:childTnLst>
                                    <p:set>
                                      <p:cBhvr>
                                        <p:cTn id="32" dur="1" fill="hold">
                                          <p:stCondLst>
                                            <p:cond delay="0"/>
                                          </p:stCondLst>
                                        </p:cTn>
                                        <p:tgtEl>
                                          <p:spTgt spid="14"/>
                                        </p:tgtEl>
                                        <p:attrNameLst>
                                          <p:attrName>style.visibility</p:attrName>
                                        </p:attrNameLst>
                                      </p:cBhvr>
                                      <p:to>
                                        <p:strVal val="visible"/>
                                      </p:to>
                                    </p:set>
                                    <p:animEffect transition="in" filter="barn(outVertical)">
                                      <p:cBhvr>
                                        <p:cTn id="33" dur="500"/>
                                        <p:tgtEl>
                                          <p:spTgt spid="14"/>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wipe(left)">
                                      <p:cBhvr>
                                        <p:cTn id="37" dur="500"/>
                                        <p:tgtEl>
                                          <p:spTgt spid="15">
                                            <p:txEl>
                                              <p:pRg st="0" end="0"/>
                                            </p:txEl>
                                          </p:spTgt>
                                        </p:tgtEl>
                                      </p:cBhvr>
                                    </p:animEffect>
                                  </p:childTnLst>
                                </p:cTn>
                              </p:par>
                              <p:par>
                                <p:cTn id="38" presetID="22" presetClass="entr" presetSubtype="8" fill="hold" grpId="0" nodeType="withEffect">
                                  <p:stCondLst>
                                    <p:cond delay="25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left)">
                                      <p:cBhvr>
                                        <p:cTn id="40" dur="500"/>
                                        <p:tgtEl>
                                          <p:spTgt spid="16">
                                            <p:txEl>
                                              <p:pRg st="0" end="0"/>
                                            </p:txEl>
                                          </p:spTgt>
                                        </p:tgtEl>
                                      </p:cBhvr>
                                    </p:animEffect>
                                  </p:childTnLst>
                                </p:cTn>
                              </p:par>
                            </p:childTnLst>
                          </p:cTn>
                        </p:par>
                        <p:par>
                          <p:cTn id="41" fill="hold">
                            <p:stCondLst>
                              <p:cond delay="2750"/>
                            </p:stCondLst>
                            <p:childTnLst>
                              <p:par>
                                <p:cTn id="42" presetID="22" presetClass="entr" presetSubtype="8" fill="hold" grpId="0" nodeType="after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wipe(left)">
                                      <p:cBhvr>
                                        <p:cTn id="44" dur="500"/>
                                        <p:tgtEl>
                                          <p:spTgt spid="17">
                                            <p:txEl>
                                              <p:pRg st="0" end="0"/>
                                            </p:txEl>
                                          </p:spTgt>
                                        </p:tgtEl>
                                      </p:cBhvr>
                                    </p:animEffect>
                                  </p:childTnLst>
                                </p:cTn>
                              </p:par>
                              <p:par>
                                <p:cTn id="45" presetID="22" presetClass="entr" presetSubtype="8" fill="hold" grpId="0" nodeType="withEffect">
                                  <p:stCondLst>
                                    <p:cond delay="25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wipe(left)">
                                      <p:cBhvr>
                                        <p:cTn id="4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11" grpId="0" animBg="1">
        <p:tmplLst>
          <p:tmpl>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8" grpId="0"/>
      <p:bldP spid="9" grpId="0"/>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build="p">
        <p:tmplLst>
          <p:tmpl lvl="1">
            <p:tnLst>
              <p:par>
                <p:cTn presetID="22" presetClass="entr" presetSubtype="8"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build="p">
        <p:tmplLst>
          <p:tmpl lvl="1">
            <p:tnLst>
              <p:par>
                <p:cTn presetID="2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8" grpId="0" build="p">
        <p:tmplLst>
          <p:tmpl lvl="1">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26" y="627440"/>
            <a:ext cx="16557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1909" y="627440"/>
            <a:ext cx="485775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30229836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ision">
    <p:spTree>
      <p:nvGrpSpPr>
        <p:cNvPr id="1" name=""/>
        <p:cNvGrpSpPr/>
        <p:nvPr/>
      </p:nvGrpSpPr>
      <p:grpSpPr>
        <a:xfrm>
          <a:off x="0" y="0"/>
          <a:ext cx="0" cy="0"/>
          <a:chOff x="0" y="0"/>
          <a:chExt cx="0" cy="0"/>
        </a:xfrm>
      </p:grpSpPr>
      <p:sp>
        <p:nvSpPr>
          <p:cNvPr id="14" name="正方形/長方形 13"/>
          <p:cNvSpPr/>
          <p:nvPr userDrawn="1"/>
        </p:nvSpPr>
        <p:spPr>
          <a:xfrm>
            <a:off x="4571604" y="0"/>
            <a:ext cx="457239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10" name="テキスト プレースホルダー 5"/>
          <p:cNvSpPr>
            <a:spLocks noGrp="1"/>
          </p:cNvSpPr>
          <p:nvPr>
            <p:ph type="body" sz="quarter" idx="13" hasCustomPrompt="1"/>
          </p:nvPr>
        </p:nvSpPr>
        <p:spPr>
          <a:xfrm>
            <a:off x="4797044" y="788707"/>
            <a:ext cx="3890510" cy="5430603"/>
          </a:xfrm>
          <a:noFill/>
        </p:spPr>
        <p:txBody>
          <a:bodyPr anchor="ctr">
            <a:noAutofit/>
          </a:bodyPr>
          <a:lstStyle>
            <a:lvl1pPr>
              <a:lnSpc>
                <a:spcPct val="120000"/>
              </a:lnSpc>
              <a:spcBef>
                <a:spcPts val="120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2" name="タイトル 1"/>
          <p:cNvSpPr>
            <a:spLocks noGrp="1"/>
          </p:cNvSpPr>
          <p:nvPr>
            <p:ph type="title" hasCustomPrompt="1"/>
          </p:nvPr>
        </p:nvSpPr>
        <p:spPr>
          <a:xfrm>
            <a:off x="273650" y="1628802"/>
            <a:ext cx="4297954" cy="3600399"/>
          </a:xfrm>
          <a:prstGeom prst="rect">
            <a:avLst/>
          </a:prstGeom>
        </p:spPr>
        <p:txBody>
          <a:bodyPr anchor="ctr"/>
          <a:lstStyle>
            <a:lvl1pPr algn="ctr">
              <a:defRPr sz="5867" spc="667" baseline="0">
                <a:effectLst>
                  <a:outerShdw blurRad="50800" dist="25400" dir="2700000" algn="tl" rotWithShape="0">
                    <a:schemeClr val="tx1">
                      <a:alpha val="75000"/>
                    </a:schemeClr>
                  </a:outerShdw>
                </a:effectLst>
              </a:defRPr>
            </a:lvl1pPr>
          </a:lstStyle>
          <a:p>
            <a:r>
              <a:rPr kumimoji="1" lang="en-US" altLang="ja-JP" dirty="0" smtClean="0"/>
              <a:t>TEXT HERE</a:t>
            </a:r>
            <a:endParaRPr kumimoji="1" lang="ja-JP" alt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42586" y="3228983"/>
            <a:ext cx="6858000" cy="400035"/>
          </a:xfrm>
          <a:prstGeom prst="rect">
            <a:avLst/>
          </a:prstGeom>
        </p:spPr>
      </p:pic>
    </p:spTree>
    <p:extLst>
      <p:ext uri="{BB962C8B-B14F-4D97-AF65-F5344CB8AC3E}">
        <p14:creationId xmlns:p14="http://schemas.microsoft.com/office/powerpoint/2010/main" val="36463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2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7" name="正方形/長方形 6"/>
          <p:cNvSpPr/>
          <p:nvPr userDrawn="1"/>
        </p:nvSpPr>
        <p:spPr>
          <a:xfrm>
            <a:off x="0" y="3128968"/>
            <a:ext cx="9144000" cy="138015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2" name="タイトル 1"/>
          <p:cNvSpPr>
            <a:spLocks noGrp="1"/>
          </p:cNvSpPr>
          <p:nvPr>
            <p:ph type="title" hasCustomPrompt="1"/>
          </p:nvPr>
        </p:nvSpPr>
        <p:spPr>
          <a:xfrm>
            <a:off x="457240" y="1958837"/>
            <a:ext cx="8229521" cy="1143000"/>
          </a:xfrm>
          <a:prstGeom prst="rect">
            <a:avLst/>
          </a:prstGeom>
        </p:spPr>
        <p:txBody>
          <a:bodyPr anchor="ctr"/>
          <a:lstStyle>
            <a:lvl1pPr algn="ctr">
              <a:defRPr sz="6400" spc="667" baseline="0">
                <a:effectLst>
                  <a:outerShdw blurRad="50800" dist="25400" dir="2700000" algn="tl" rotWithShape="0">
                    <a:schemeClr val="tx1">
                      <a:alpha val="75000"/>
                    </a:schemeClr>
                  </a:outerShdw>
                </a:effectLst>
                <a:latin typeface="Reenie Beanie" panose="02000000000000000000" pitchFamily="2" charset="0"/>
              </a:defRPr>
            </a:lvl1pPr>
          </a:lstStyle>
          <a:p>
            <a:r>
              <a:rPr kumimoji="1" lang="en-US" altLang="ja-JP" dirty="0" smtClean="0"/>
              <a:t>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6" name="テキスト プレースホルダー 5"/>
          <p:cNvSpPr>
            <a:spLocks noGrp="1"/>
          </p:cNvSpPr>
          <p:nvPr>
            <p:ph type="body" sz="quarter" idx="13" hasCustomPrompt="1"/>
          </p:nvPr>
        </p:nvSpPr>
        <p:spPr>
          <a:xfrm>
            <a:off x="1273342" y="3248981"/>
            <a:ext cx="6597316" cy="1110123"/>
          </a:xfrm>
          <a:noFill/>
        </p:spPr>
        <p:txBody>
          <a:bodyPr anchor="ctr">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pic>
        <p:nvPicPr>
          <p:cNvPr id="8" name="図 7"/>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215117" flipH="1">
            <a:off x="8094064" y="878207"/>
            <a:ext cx="230149" cy="5648619"/>
          </a:xfrm>
          <a:prstGeom prst="rect">
            <a:avLst/>
          </a:prstGeom>
          <a:effectLst>
            <a:outerShdw blurRad="152400" dist="76200" dir="11160000" algn="tl" rotWithShape="0">
              <a:prstClr val="black">
                <a:alpha val="40000"/>
              </a:prstClr>
            </a:outerShdw>
          </a:effectLst>
        </p:spPr>
      </p:pic>
    </p:spTree>
    <p:extLst>
      <p:ext uri="{BB962C8B-B14F-4D97-AF65-F5344CB8AC3E}">
        <p14:creationId xmlns:p14="http://schemas.microsoft.com/office/powerpoint/2010/main" val="161298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600"/>
                            </p:stCondLst>
                            <p:childTnLst>
                              <p:par>
                                <p:cTn id="13" presetID="16" presetClass="entr" presetSubtype="37"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p:tmplLst>
          <p:tmpl>
            <p:tnLst>
              <p:par>
                <p:cTn presetID="16" presetClass="entr" presetSubtype="37"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正方形/長方形 6"/>
          <p:cNvSpPr/>
          <p:nvPr userDrawn="1"/>
        </p:nvSpPr>
        <p:spPr>
          <a:xfrm>
            <a:off x="0" y="3679301"/>
            <a:ext cx="9144000" cy="60483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2" name="タイトル 1"/>
          <p:cNvSpPr>
            <a:spLocks noGrp="1"/>
          </p:cNvSpPr>
          <p:nvPr>
            <p:ph type="title" hasCustomPrompt="1"/>
          </p:nvPr>
        </p:nvSpPr>
        <p:spPr>
          <a:xfrm>
            <a:off x="456843" y="2509170"/>
            <a:ext cx="8229521" cy="1143000"/>
          </a:xfrm>
          <a:prstGeom prst="rect">
            <a:avLst/>
          </a:prstGeom>
        </p:spPr>
        <p:txBody>
          <a:bodyPr anchor="ctr"/>
          <a:lstStyle>
            <a:lvl1pPr algn="ctr">
              <a:defRPr sz="6400" spc="667" baseline="0">
                <a:effectLst>
                  <a:outerShdw blurRad="50800" dist="25400" dir="2700000" algn="tl" rotWithShape="0">
                    <a:schemeClr val="tx1">
                      <a:alpha val="75000"/>
                    </a:schemeClr>
                  </a:outerShdw>
                </a:effectLst>
                <a:latin typeface="Reenie Beanie" panose="02000000000000000000" pitchFamily="2" charset="0"/>
              </a:defRPr>
            </a:lvl1pPr>
          </a:lstStyle>
          <a:p>
            <a:r>
              <a:rPr kumimoji="1" lang="en-US" altLang="ja-JP" dirty="0" smtClean="0"/>
              <a:t>TITLE GOES HERE</a:t>
            </a:r>
            <a:endParaRPr kumimoji="1" lang="ja-JP" altLang="en-US" dirty="0"/>
          </a:p>
        </p:txBody>
      </p:sp>
      <p:sp>
        <p:nvSpPr>
          <p:cNvPr id="6" name="テキスト プレースホルダー 5"/>
          <p:cNvSpPr>
            <a:spLocks noGrp="1"/>
          </p:cNvSpPr>
          <p:nvPr>
            <p:ph type="body" sz="quarter" idx="13" hasCustomPrompt="1"/>
          </p:nvPr>
        </p:nvSpPr>
        <p:spPr>
          <a:xfrm>
            <a:off x="1062867" y="3799315"/>
            <a:ext cx="7018267" cy="340887"/>
          </a:xfrm>
          <a:noFill/>
        </p:spPr>
        <p:txBody>
          <a:bodyPr anchor="ctr">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8" name="テキスト プレースホルダー 5"/>
          <p:cNvSpPr>
            <a:spLocks noGrp="1"/>
          </p:cNvSpPr>
          <p:nvPr>
            <p:ph type="body" sz="quarter" idx="14" hasCustomPrompt="1"/>
          </p:nvPr>
        </p:nvSpPr>
        <p:spPr>
          <a:xfrm>
            <a:off x="1588430" y="5012268"/>
            <a:ext cx="5967140" cy="1735667"/>
          </a:xfrm>
          <a:noFill/>
        </p:spPr>
        <p:txBody>
          <a:bodyPr anchor="b">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pic>
        <p:nvPicPr>
          <p:cNvPr id="9" name="図 8"/>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215117" flipH="1">
            <a:off x="8187678" y="854990"/>
            <a:ext cx="230149" cy="5648619"/>
          </a:xfrm>
          <a:prstGeom prst="rect">
            <a:avLst/>
          </a:prstGeom>
          <a:effectLst>
            <a:outerShdw blurRad="152400" dist="76200" dir="11160000" algn="tl" rotWithShape="0">
              <a:prstClr val="black">
                <a:alpha val="40000"/>
              </a:prstClr>
            </a:outerShdw>
          </a:effectLst>
        </p:spPr>
      </p:pic>
    </p:spTree>
    <p:extLst>
      <p:ext uri="{BB962C8B-B14F-4D97-AF65-F5344CB8AC3E}">
        <p14:creationId xmlns:p14="http://schemas.microsoft.com/office/powerpoint/2010/main" val="368559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600"/>
                            </p:stCondLst>
                            <p:childTnLst>
                              <p:par>
                                <p:cTn id="13" presetID="16" presetClass="entr" presetSubtype="37"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Vertical)">
                                      <p:cBhvr>
                                        <p:cTn id="15" dur="500"/>
                                        <p:tgtEl>
                                          <p:spTgt spid="7"/>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2350"/>
                            </p:stCondLst>
                            <p:childTnLst>
                              <p:par>
                                <p:cTn id="20" presetID="10" presetClass="entr" presetSubtype="0" fill="hold" grpId="0" nodeType="afterEffect">
                                  <p:stCondLst>
                                    <p:cond delay="25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6" grpId="0" build="p">
        <p:tmplLst>
          <p:tmpl lvl="1">
            <p:tnLst>
              <p:par>
                <p:cTn presetID="22" presetClass="entr" presetSubtype="8"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8" grpId="0" build="p">
        <p:tmplLst>
          <p:tmpl lvl="1">
            <p:tnLst>
              <p:par>
                <p:cTn presetID="10" presetClass="entr" presetSubtype="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 Wide Image">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702" y="513658"/>
            <a:ext cx="8124108" cy="4041063"/>
          </a:xfrm>
          <a:prstGeom prst="rect">
            <a:avLst/>
          </a:prstGeom>
        </p:spPr>
      </p:pic>
      <p:sp>
        <p:nvSpPr>
          <p:cNvPr id="7" name="図プレースホルダー 6"/>
          <p:cNvSpPr>
            <a:spLocks noGrp="1"/>
          </p:cNvSpPr>
          <p:nvPr>
            <p:ph type="pic" sz="quarter" idx="12" hasCustomPrompt="1"/>
          </p:nvPr>
        </p:nvSpPr>
        <p:spPr>
          <a:xfrm>
            <a:off x="670420" y="673230"/>
            <a:ext cx="7870673" cy="3721917"/>
          </a:xfrm>
        </p:spPr>
        <p:txBody>
          <a:bodyPr/>
          <a:lstStyle>
            <a:lvl1pPr>
              <a:defRPr baseline="0"/>
            </a:lvl1pPr>
          </a:lstStyle>
          <a:p>
            <a:r>
              <a:rPr kumimoji="1" lang="en-US" altLang="ja-JP" dirty="0" smtClean="0"/>
              <a:t>Add an image</a:t>
            </a:r>
            <a:endParaRPr kumimoji="1" lang="ja-JP" altLang="en-US" dirty="0"/>
          </a:p>
        </p:txBody>
      </p:sp>
      <p:sp>
        <p:nvSpPr>
          <p:cNvPr id="13" name="テキスト プレースホルダー 12"/>
          <p:cNvSpPr>
            <a:spLocks noGrp="1"/>
          </p:cNvSpPr>
          <p:nvPr>
            <p:ph type="body" sz="quarter" idx="24" hasCustomPrompt="1"/>
          </p:nvPr>
        </p:nvSpPr>
        <p:spPr>
          <a:xfrm>
            <a:off x="-3661" y="360106"/>
            <a:ext cx="5741950" cy="1332000"/>
          </a:xfrm>
          <a:blipFill>
            <a:blip r:embed="rId3"/>
            <a:srcRect/>
            <a:stretch>
              <a:fillRect l="-24300"/>
            </a:stretch>
          </a:blipFill>
        </p:spPr>
        <p:txBody>
          <a:bodyPr/>
          <a:lstStyle/>
          <a:p>
            <a:pPr lvl="0"/>
            <a:r>
              <a:rPr lang="en-US" dirty="0" smtClean="0"/>
              <a:t> </a:t>
            </a:r>
            <a:endParaRPr lang="en-US" dirty="0"/>
          </a:p>
        </p:txBody>
      </p:sp>
      <p:sp>
        <p:nvSpPr>
          <p:cNvPr id="8" name="正方形/長方形 7"/>
          <p:cNvSpPr/>
          <p:nvPr userDrawn="1"/>
        </p:nvSpPr>
        <p:spPr>
          <a:xfrm>
            <a:off x="0" y="3702920"/>
            <a:ext cx="9144000" cy="25763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9" name="テキスト プレースホルダー 5"/>
          <p:cNvSpPr>
            <a:spLocks noGrp="1"/>
          </p:cNvSpPr>
          <p:nvPr>
            <p:ph type="body" sz="quarter" idx="13" hasCustomPrompt="1"/>
          </p:nvPr>
        </p:nvSpPr>
        <p:spPr>
          <a:xfrm>
            <a:off x="397424" y="5116977"/>
            <a:ext cx="8349152" cy="1046229"/>
          </a:xfrm>
          <a:noFill/>
        </p:spPr>
        <p:txBody>
          <a:bodyPr anchor="t">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0" name="テキスト プレースホルダー 5"/>
          <p:cNvSpPr>
            <a:spLocks noGrp="1"/>
          </p:cNvSpPr>
          <p:nvPr>
            <p:ph type="body" sz="quarter" idx="23" hasCustomPrompt="1"/>
          </p:nvPr>
        </p:nvSpPr>
        <p:spPr>
          <a:xfrm rot="21600000">
            <a:off x="543703" y="4576918"/>
            <a:ext cx="8056595" cy="570063"/>
          </a:xfrm>
          <a:noFill/>
        </p:spPr>
        <p:txBody>
          <a:bodyPr anchor="t">
            <a:noAutofit/>
          </a:bodyPr>
          <a:lstStyle>
            <a:lvl1pPr algn="ctr">
              <a:lnSpc>
                <a:spcPct val="120000"/>
              </a:lnSpc>
              <a:spcBef>
                <a:spcPts val="400"/>
              </a:spcBef>
              <a:defRPr sz="2667" spc="2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12" name="タイトル 1"/>
          <p:cNvSpPr>
            <a:spLocks noGrp="1"/>
          </p:cNvSpPr>
          <p:nvPr>
            <p:ph type="title" hasCustomPrompt="1"/>
          </p:nvPr>
        </p:nvSpPr>
        <p:spPr>
          <a:xfrm rot="21420000">
            <a:off x="247317" y="487329"/>
            <a:ext cx="5363914" cy="820800"/>
          </a:xfrm>
          <a:prstGeom prst="rect">
            <a:avLst/>
          </a:prstGeom>
        </p:spPr>
        <p:txBody>
          <a:bodyPr anchor="ctr"/>
          <a:lstStyle>
            <a:lvl1pPr algn="r">
              <a:defRPr spc="667" baseline="0">
                <a:solidFill>
                  <a:schemeClr val="tx1"/>
                </a:solidFill>
              </a:defRPr>
            </a:lvl1pPr>
          </a:lstStyle>
          <a:p>
            <a:r>
              <a:rPr kumimoji="1" lang="en-US" altLang="ja-JP" dirty="0" smtClean="0"/>
              <a:t>TITLE GOES HERE</a:t>
            </a:r>
            <a:endParaRPr kumimoji="1" lang="ja-JP" altLang="en-US" dirty="0"/>
          </a:p>
        </p:txBody>
      </p:sp>
    </p:spTree>
    <p:extLst>
      <p:ext uri="{BB962C8B-B14F-4D97-AF65-F5344CB8AC3E}">
        <p14:creationId xmlns:p14="http://schemas.microsoft.com/office/powerpoint/2010/main" val="17784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par>
                          <p:cTn id="11" fill="hold">
                            <p:stCondLst>
                              <p:cond delay="500"/>
                            </p:stCondLst>
                            <p:childTnLst>
                              <p:par>
                                <p:cTn id="12" presetID="2" presetClass="entr" presetSubtype="8" decel="100000" fill="hold" grpId="0" nodeType="afterEffect">
                                  <p:stCondLst>
                                    <p:cond delay="25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0-#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16" presetClass="entr" presetSubtype="37"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Vertical)">
                                      <p:cBhvr>
                                        <p:cTn id="23" dur="500"/>
                                        <p:tgtEl>
                                          <p:spTgt spid="8"/>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par>
                                <p:cTn id="28" presetID="22" presetClass="entr" presetSubtype="8" fill="hold" grpId="0" nodeType="withEffect">
                                  <p:stCondLst>
                                    <p:cond delay="25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tmplLst>
          <p:tmpl>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8" grpId="0" animBg="1"/>
      <p:bldP spid="9" grpId="0" build="p">
        <p:tmplLst>
          <p:tmpl lvl="1">
            <p:tnLst>
              <p:par>
                <p:cTn presetID="22" presetClass="entr" presetSubtype="8"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2" grpId="0"/>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 Points">
    <p:spTree>
      <p:nvGrpSpPr>
        <p:cNvPr id="1" name=""/>
        <p:cNvGrpSpPr/>
        <p:nvPr/>
      </p:nvGrpSpPr>
      <p:grpSpPr>
        <a:xfrm>
          <a:off x="0" y="0"/>
          <a:ext cx="0" cy="0"/>
          <a:chOff x="0" y="0"/>
          <a:chExt cx="0" cy="0"/>
        </a:xfrm>
      </p:grpSpPr>
      <p:sp>
        <p:nvSpPr>
          <p:cNvPr id="5" name="正方形/長方形 4"/>
          <p:cNvSpPr/>
          <p:nvPr userDrawn="1"/>
        </p:nvSpPr>
        <p:spPr>
          <a:xfrm>
            <a:off x="4571604" y="0"/>
            <a:ext cx="457239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46759" y="3269294"/>
            <a:ext cx="6858000" cy="400035"/>
          </a:xfrm>
          <a:prstGeom prst="rect">
            <a:avLst/>
          </a:prstGeom>
        </p:spPr>
      </p:pic>
      <p:sp>
        <p:nvSpPr>
          <p:cNvPr id="6" name="テキスト プレースホルダー 12"/>
          <p:cNvSpPr>
            <a:spLocks noGrp="1"/>
          </p:cNvSpPr>
          <p:nvPr>
            <p:ph type="body" sz="quarter" idx="24" hasCustomPrompt="1"/>
          </p:nvPr>
        </p:nvSpPr>
        <p:spPr>
          <a:xfrm>
            <a:off x="-3661" y="360106"/>
            <a:ext cx="5741950" cy="1332000"/>
          </a:xfrm>
          <a:blipFill>
            <a:blip r:embed="rId3"/>
            <a:srcRect/>
            <a:stretch>
              <a:fillRect l="-24300"/>
            </a:stretch>
          </a:blipFill>
        </p:spPr>
        <p:txBody>
          <a:bodyPr/>
          <a:lstStyle/>
          <a:p>
            <a:pPr lvl="0"/>
            <a:r>
              <a:rPr lang="en-US" dirty="0" smtClean="0"/>
              <a:t> </a:t>
            </a:r>
            <a:endParaRPr lang="en-US" dirty="0"/>
          </a:p>
        </p:txBody>
      </p:sp>
      <p:sp>
        <p:nvSpPr>
          <p:cNvPr id="7" name="タイトル 1"/>
          <p:cNvSpPr>
            <a:spLocks noGrp="1"/>
          </p:cNvSpPr>
          <p:nvPr>
            <p:ph type="title" hasCustomPrompt="1"/>
          </p:nvPr>
        </p:nvSpPr>
        <p:spPr>
          <a:xfrm rot="21420000">
            <a:off x="247317" y="487329"/>
            <a:ext cx="5363914" cy="820800"/>
          </a:xfrm>
          <a:prstGeom prst="rect">
            <a:avLst/>
          </a:prstGeom>
        </p:spPr>
        <p:txBody>
          <a:bodyPr anchor="ctr"/>
          <a:lstStyle>
            <a:lvl1pPr algn="r">
              <a:defRPr spc="667" baseline="0">
                <a:solidFill>
                  <a:schemeClr val="tx1"/>
                </a:solidFill>
              </a:defRPr>
            </a:lvl1pPr>
          </a:lstStyle>
          <a:p>
            <a:r>
              <a:rPr kumimoji="1" lang="en-US" altLang="ja-JP" dirty="0" smtClean="0"/>
              <a:t>TITLE GOES HERE</a:t>
            </a:r>
            <a:endParaRPr kumimoji="1" lang="ja-JP" altLang="en-US" dirty="0"/>
          </a:p>
        </p:txBody>
      </p:sp>
      <p:sp>
        <p:nvSpPr>
          <p:cNvPr id="10" name="テキスト プレースホルダー 5"/>
          <p:cNvSpPr>
            <a:spLocks noGrp="1"/>
          </p:cNvSpPr>
          <p:nvPr>
            <p:ph type="body" sz="quarter" idx="23" hasCustomPrompt="1"/>
          </p:nvPr>
        </p:nvSpPr>
        <p:spPr>
          <a:xfrm rot="21600000">
            <a:off x="174187" y="1937910"/>
            <a:ext cx="4167168" cy="3939013"/>
          </a:xfrm>
          <a:noFill/>
        </p:spPr>
        <p:txBody>
          <a:bodyPr anchor="ctr">
            <a:noAutofit/>
          </a:bodyPr>
          <a:lstStyle>
            <a:lvl1pPr algn="ctr">
              <a:lnSpc>
                <a:spcPct val="100000"/>
              </a:lnSpc>
              <a:spcBef>
                <a:spcPts val="0"/>
              </a:spcBef>
              <a:defRPr sz="4400" spc="200">
                <a:solidFill>
                  <a:schemeClr val="bg2">
                    <a:lumMod val="75000"/>
                  </a:schemeClr>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1" name="図プレースホルダー 7"/>
          <p:cNvSpPr>
            <a:spLocks noGrp="1"/>
          </p:cNvSpPr>
          <p:nvPr>
            <p:ph type="pic" sz="quarter" idx="26" hasCustomPrompt="1"/>
          </p:nvPr>
        </p:nvSpPr>
        <p:spPr>
          <a:xfrm>
            <a:off x="4803311" y="1748148"/>
            <a:ext cx="387159" cy="515561"/>
          </a:xfrm>
        </p:spPr>
        <p:txBody>
          <a:bodyPr>
            <a:normAutofit/>
          </a:bodyPr>
          <a:lstStyle>
            <a:lvl1pPr>
              <a:defRPr sz="1200"/>
            </a:lvl1pPr>
          </a:lstStyle>
          <a:p>
            <a:r>
              <a:rPr kumimoji="1" lang="en-US" altLang="ja-JP" dirty="0" smtClean="0"/>
              <a:t>Icon</a:t>
            </a:r>
            <a:endParaRPr kumimoji="1" lang="ja-JP" altLang="en-US" dirty="0"/>
          </a:p>
        </p:txBody>
      </p:sp>
      <p:sp>
        <p:nvSpPr>
          <p:cNvPr id="12" name="テキスト プレースホルダー 5"/>
          <p:cNvSpPr>
            <a:spLocks noGrp="1"/>
          </p:cNvSpPr>
          <p:nvPr>
            <p:ph type="body" sz="quarter" idx="13" hasCustomPrompt="1"/>
          </p:nvPr>
        </p:nvSpPr>
        <p:spPr>
          <a:xfrm>
            <a:off x="5226758" y="1609462"/>
            <a:ext cx="3649983" cy="789710"/>
          </a:xfrm>
          <a:noFill/>
        </p:spPr>
        <p:txBody>
          <a:bodyPr anchor="ctr">
            <a:noAutofit/>
          </a:bodyPr>
          <a:lstStyle>
            <a:lvl1pPr algn="l">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3" name="図プレースホルダー 7"/>
          <p:cNvSpPr>
            <a:spLocks noGrp="1"/>
          </p:cNvSpPr>
          <p:nvPr>
            <p:ph type="pic" sz="quarter" idx="27" hasCustomPrompt="1"/>
          </p:nvPr>
        </p:nvSpPr>
        <p:spPr>
          <a:xfrm>
            <a:off x="4803311" y="2646426"/>
            <a:ext cx="387159" cy="515561"/>
          </a:xfrm>
        </p:spPr>
        <p:txBody>
          <a:bodyPr>
            <a:normAutofit/>
          </a:bodyPr>
          <a:lstStyle>
            <a:lvl1pPr>
              <a:defRPr sz="1200"/>
            </a:lvl1pPr>
          </a:lstStyle>
          <a:p>
            <a:r>
              <a:rPr kumimoji="1" lang="en-US" altLang="ja-JP" dirty="0" smtClean="0"/>
              <a:t>Icon</a:t>
            </a:r>
            <a:endParaRPr kumimoji="1" lang="ja-JP" altLang="en-US" dirty="0"/>
          </a:p>
        </p:txBody>
      </p:sp>
      <p:sp>
        <p:nvSpPr>
          <p:cNvPr id="14" name="テキスト プレースホルダー 5"/>
          <p:cNvSpPr>
            <a:spLocks noGrp="1"/>
          </p:cNvSpPr>
          <p:nvPr>
            <p:ph type="body" sz="quarter" idx="28" hasCustomPrompt="1"/>
          </p:nvPr>
        </p:nvSpPr>
        <p:spPr>
          <a:xfrm>
            <a:off x="5226758" y="2507740"/>
            <a:ext cx="3649983" cy="789710"/>
          </a:xfrm>
          <a:noFill/>
        </p:spPr>
        <p:txBody>
          <a:bodyPr anchor="ctr">
            <a:noAutofit/>
          </a:bodyPr>
          <a:lstStyle>
            <a:lvl1pPr algn="l">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5" name="図プレースホルダー 7"/>
          <p:cNvSpPr>
            <a:spLocks noGrp="1"/>
          </p:cNvSpPr>
          <p:nvPr>
            <p:ph type="pic" sz="quarter" idx="29" hasCustomPrompt="1"/>
          </p:nvPr>
        </p:nvSpPr>
        <p:spPr>
          <a:xfrm>
            <a:off x="4803311" y="3544704"/>
            <a:ext cx="387159" cy="515561"/>
          </a:xfrm>
        </p:spPr>
        <p:txBody>
          <a:bodyPr>
            <a:normAutofit/>
          </a:bodyPr>
          <a:lstStyle>
            <a:lvl1pPr>
              <a:defRPr sz="1200"/>
            </a:lvl1pPr>
          </a:lstStyle>
          <a:p>
            <a:r>
              <a:rPr kumimoji="1" lang="en-US" altLang="ja-JP" dirty="0" smtClean="0"/>
              <a:t>Icon</a:t>
            </a:r>
            <a:endParaRPr kumimoji="1" lang="ja-JP" altLang="en-US" dirty="0"/>
          </a:p>
        </p:txBody>
      </p:sp>
      <p:sp>
        <p:nvSpPr>
          <p:cNvPr id="16" name="テキスト プレースホルダー 5"/>
          <p:cNvSpPr>
            <a:spLocks noGrp="1"/>
          </p:cNvSpPr>
          <p:nvPr>
            <p:ph type="body" sz="quarter" idx="30" hasCustomPrompt="1"/>
          </p:nvPr>
        </p:nvSpPr>
        <p:spPr>
          <a:xfrm>
            <a:off x="5226758" y="3406018"/>
            <a:ext cx="3649983" cy="789710"/>
          </a:xfrm>
          <a:noFill/>
        </p:spPr>
        <p:txBody>
          <a:bodyPr anchor="ctr">
            <a:noAutofit/>
          </a:bodyPr>
          <a:lstStyle>
            <a:lvl1pPr algn="l">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7" name="図プレースホルダー 7"/>
          <p:cNvSpPr>
            <a:spLocks noGrp="1"/>
          </p:cNvSpPr>
          <p:nvPr>
            <p:ph type="pic" sz="quarter" idx="31" hasCustomPrompt="1"/>
          </p:nvPr>
        </p:nvSpPr>
        <p:spPr>
          <a:xfrm>
            <a:off x="4803311" y="4442982"/>
            <a:ext cx="387159" cy="515561"/>
          </a:xfrm>
        </p:spPr>
        <p:txBody>
          <a:bodyPr>
            <a:normAutofit/>
          </a:bodyPr>
          <a:lstStyle>
            <a:lvl1pPr>
              <a:defRPr sz="1200"/>
            </a:lvl1pPr>
          </a:lstStyle>
          <a:p>
            <a:r>
              <a:rPr kumimoji="1" lang="en-US" altLang="ja-JP" dirty="0" smtClean="0"/>
              <a:t>Icon</a:t>
            </a:r>
            <a:endParaRPr kumimoji="1" lang="ja-JP" altLang="en-US" dirty="0"/>
          </a:p>
        </p:txBody>
      </p:sp>
      <p:sp>
        <p:nvSpPr>
          <p:cNvPr id="18" name="テキスト プレースホルダー 5"/>
          <p:cNvSpPr>
            <a:spLocks noGrp="1"/>
          </p:cNvSpPr>
          <p:nvPr>
            <p:ph type="body" sz="quarter" idx="32" hasCustomPrompt="1"/>
          </p:nvPr>
        </p:nvSpPr>
        <p:spPr>
          <a:xfrm>
            <a:off x="5226758" y="4304296"/>
            <a:ext cx="3649983" cy="789710"/>
          </a:xfrm>
          <a:noFill/>
        </p:spPr>
        <p:txBody>
          <a:bodyPr anchor="ctr">
            <a:noAutofit/>
          </a:bodyPr>
          <a:lstStyle>
            <a:lvl1pPr algn="l">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9" name="図プレースホルダー 7"/>
          <p:cNvSpPr>
            <a:spLocks noGrp="1"/>
          </p:cNvSpPr>
          <p:nvPr>
            <p:ph type="pic" sz="quarter" idx="33" hasCustomPrompt="1"/>
          </p:nvPr>
        </p:nvSpPr>
        <p:spPr>
          <a:xfrm>
            <a:off x="4806025" y="5341260"/>
            <a:ext cx="387159" cy="515561"/>
          </a:xfrm>
        </p:spPr>
        <p:txBody>
          <a:bodyPr>
            <a:normAutofit/>
          </a:bodyPr>
          <a:lstStyle>
            <a:lvl1pPr>
              <a:defRPr sz="1200"/>
            </a:lvl1pPr>
          </a:lstStyle>
          <a:p>
            <a:r>
              <a:rPr kumimoji="1" lang="en-US" altLang="ja-JP" dirty="0" smtClean="0"/>
              <a:t>Icon</a:t>
            </a:r>
            <a:endParaRPr kumimoji="1" lang="ja-JP" altLang="en-US" dirty="0"/>
          </a:p>
        </p:txBody>
      </p:sp>
      <p:sp>
        <p:nvSpPr>
          <p:cNvPr id="20" name="テキスト プレースホルダー 5"/>
          <p:cNvSpPr>
            <a:spLocks noGrp="1"/>
          </p:cNvSpPr>
          <p:nvPr>
            <p:ph type="body" sz="quarter" idx="34" hasCustomPrompt="1"/>
          </p:nvPr>
        </p:nvSpPr>
        <p:spPr>
          <a:xfrm>
            <a:off x="5229472" y="5202574"/>
            <a:ext cx="3649983" cy="789710"/>
          </a:xfrm>
          <a:noFill/>
        </p:spPr>
        <p:txBody>
          <a:bodyPr anchor="ctr">
            <a:noAutofit/>
          </a:bodyPr>
          <a:lstStyle>
            <a:lvl1pPr algn="l">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Tree>
    <p:extLst>
      <p:ext uri="{BB962C8B-B14F-4D97-AF65-F5344CB8AC3E}">
        <p14:creationId xmlns:p14="http://schemas.microsoft.com/office/powerpoint/2010/main" val="423641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par>
                          <p:cTn id="20" fill="hold">
                            <p:stCondLst>
                              <p:cond delay="1000"/>
                            </p:stCondLst>
                            <p:childTnLst>
                              <p:par>
                                <p:cTn id="21" presetID="2" presetClass="entr" presetSubtype="12" decel="100000" fill="hold" grpId="0" nodeType="afterEffect">
                                  <p:stCondLst>
                                    <p:cond delay="250"/>
                                  </p:stCondLst>
                                  <p:iterate type="wd">
                                    <p:tmPct val="10000"/>
                                  </p:iterate>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800"/>
                            </p:stCondLst>
                            <p:childTnLst>
                              <p:par>
                                <p:cTn id="26" presetID="31" presetClass="entr" presetSubtype="0" fill="hold" grpId="0" nodeType="afterEffect">
                                  <p:stCondLst>
                                    <p:cond delay="5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 calcmode="lin" valueType="num">
                                      <p:cBhvr>
                                        <p:cTn id="30" dur="500" fill="hold"/>
                                        <p:tgtEl>
                                          <p:spTgt spid="11"/>
                                        </p:tgtEl>
                                        <p:attrNameLst>
                                          <p:attrName>style.rotation</p:attrName>
                                        </p:attrNameLst>
                                      </p:cBhvr>
                                      <p:tavLst>
                                        <p:tav tm="0">
                                          <p:val>
                                            <p:fltVal val="90"/>
                                          </p:val>
                                        </p:tav>
                                        <p:tav tm="100000">
                                          <p:val>
                                            <p:fltVal val="0"/>
                                          </p:val>
                                        </p:tav>
                                      </p:tavLst>
                                    </p:anim>
                                    <p:animEffect transition="in" filter="fade">
                                      <p:cBhvr>
                                        <p:cTn id="31" dur="500"/>
                                        <p:tgtEl>
                                          <p:spTgt spid="11"/>
                                        </p:tgtEl>
                                      </p:cBhvr>
                                    </p:animEffect>
                                  </p:childTnLst>
                                </p:cTn>
                              </p:par>
                              <p:par>
                                <p:cTn id="32" presetID="22" presetClass="entr" presetSubtype="8" fill="hold" grpId="0" nodeType="withEffect">
                                  <p:stCondLst>
                                    <p:cond delay="75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wipe(left)">
                                      <p:cBhvr>
                                        <p:cTn id="34" dur="500"/>
                                        <p:tgtEl>
                                          <p:spTgt spid="12">
                                            <p:txEl>
                                              <p:pRg st="0" end="0"/>
                                            </p:txEl>
                                          </p:spTgt>
                                        </p:tgtEl>
                                      </p:cBhvr>
                                    </p:animEffect>
                                  </p:childTnLst>
                                </p:cTn>
                              </p:par>
                            </p:childTnLst>
                          </p:cTn>
                        </p:par>
                        <p:par>
                          <p:cTn id="35" fill="hold">
                            <p:stCondLst>
                              <p:cond delay="3050"/>
                            </p:stCondLst>
                            <p:childTnLst>
                              <p:par>
                                <p:cTn id="36" presetID="31"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 calcmode="lin" valueType="num">
                                      <p:cBhvr>
                                        <p:cTn id="40" dur="500" fill="hold"/>
                                        <p:tgtEl>
                                          <p:spTgt spid="13"/>
                                        </p:tgtEl>
                                        <p:attrNameLst>
                                          <p:attrName>style.rotation</p:attrName>
                                        </p:attrNameLst>
                                      </p:cBhvr>
                                      <p:tavLst>
                                        <p:tav tm="0">
                                          <p:val>
                                            <p:fltVal val="90"/>
                                          </p:val>
                                        </p:tav>
                                        <p:tav tm="100000">
                                          <p:val>
                                            <p:fltVal val="0"/>
                                          </p:val>
                                        </p:tav>
                                      </p:tavLst>
                                    </p:anim>
                                    <p:animEffect transition="in" filter="fade">
                                      <p:cBhvr>
                                        <p:cTn id="41" dur="500"/>
                                        <p:tgtEl>
                                          <p:spTgt spid="13"/>
                                        </p:tgtEl>
                                      </p:cBhvr>
                                    </p:animEffect>
                                  </p:childTnLst>
                                </p:cTn>
                              </p:par>
                              <p:par>
                                <p:cTn id="42" presetID="22" presetClass="entr" presetSubtype="8" fill="hold" grpId="0" nodeType="withEffect">
                                  <p:stCondLst>
                                    <p:cond delay="25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par>
                          <p:cTn id="45" fill="hold">
                            <p:stCondLst>
                              <p:cond delay="3800"/>
                            </p:stCondLst>
                            <p:childTnLst>
                              <p:par>
                                <p:cTn id="46" presetID="31" presetClass="entr" presetSubtype="0"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 calcmode="lin" valueType="num">
                                      <p:cBhvr>
                                        <p:cTn id="50" dur="500" fill="hold"/>
                                        <p:tgtEl>
                                          <p:spTgt spid="15"/>
                                        </p:tgtEl>
                                        <p:attrNameLst>
                                          <p:attrName>style.rotation</p:attrName>
                                        </p:attrNameLst>
                                      </p:cBhvr>
                                      <p:tavLst>
                                        <p:tav tm="0">
                                          <p:val>
                                            <p:fltVal val="90"/>
                                          </p:val>
                                        </p:tav>
                                        <p:tav tm="100000">
                                          <p:val>
                                            <p:fltVal val="0"/>
                                          </p:val>
                                        </p:tav>
                                      </p:tavLst>
                                    </p:anim>
                                    <p:animEffect transition="in" filter="fade">
                                      <p:cBhvr>
                                        <p:cTn id="51" dur="500"/>
                                        <p:tgtEl>
                                          <p:spTgt spid="15"/>
                                        </p:tgtEl>
                                      </p:cBhvr>
                                    </p:animEffect>
                                  </p:childTnLst>
                                </p:cTn>
                              </p:par>
                              <p:par>
                                <p:cTn id="52" presetID="22" presetClass="entr" presetSubtype="8" fill="hold" grpId="0" nodeType="withEffect">
                                  <p:stCondLst>
                                    <p:cond delay="25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left)">
                                      <p:cBhvr>
                                        <p:cTn id="54" dur="500"/>
                                        <p:tgtEl>
                                          <p:spTgt spid="16">
                                            <p:txEl>
                                              <p:pRg st="0" end="0"/>
                                            </p:txEl>
                                          </p:spTgt>
                                        </p:tgtEl>
                                      </p:cBhvr>
                                    </p:animEffect>
                                  </p:childTnLst>
                                </p:cTn>
                              </p:par>
                            </p:childTnLst>
                          </p:cTn>
                        </p:par>
                        <p:par>
                          <p:cTn id="55" fill="hold">
                            <p:stCondLst>
                              <p:cond delay="4550"/>
                            </p:stCondLst>
                            <p:childTnLst>
                              <p:par>
                                <p:cTn id="56" presetID="31" presetClass="entr" presetSubtype="0"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 calcmode="lin" valueType="num">
                                      <p:cBhvr>
                                        <p:cTn id="60" dur="500" fill="hold"/>
                                        <p:tgtEl>
                                          <p:spTgt spid="17"/>
                                        </p:tgtEl>
                                        <p:attrNameLst>
                                          <p:attrName>style.rotation</p:attrName>
                                        </p:attrNameLst>
                                      </p:cBhvr>
                                      <p:tavLst>
                                        <p:tav tm="0">
                                          <p:val>
                                            <p:fltVal val="90"/>
                                          </p:val>
                                        </p:tav>
                                        <p:tav tm="100000">
                                          <p:val>
                                            <p:fltVal val="0"/>
                                          </p:val>
                                        </p:tav>
                                      </p:tavLst>
                                    </p:anim>
                                    <p:animEffect transition="in" filter="fade">
                                      <p:cBhvr>
                                        <p:cTn id="61" dur="500"/>
                                        <p:tgtEl>
                                          <p:spTgt spid="17"/>
                                        </p:tgtEl>
                                      </p:cBhvr>
                                    </p:animEffect>
                                  </p:childTnLst>
                                </p:cTn>
                              </p:par>
                              <p:par>
                                <p:cTn id="62" presetID="22" presetClass="entr" presetSubtype="8" fill="hold" grpId="0" nodeType="withEffect">
                                  <p:stCondLst>
                                    <p:cond delay="25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wipe(left)">
                                      <p:cBhvr>
                                        <p:cTn id="64" dur="500"/>
                                        <p:tgtEl>
                                          <p:spTgt spid="18">
                                            <p:txEl>
                                              <p:pRg st="0" end="0"/>
                                            </p:txEl>
                                          </p:spTgt>
                                        </p:tgtEl>
                                      </p:cBhvr>
                                    </p:animEffect>
                                  </p:childTnLst>
                                </p:cTn>
                              </p:par>
                            </p:childTnLst>
                          </p:cTn>
                        </p:par>
                        <p:par>
                          <p:cTn id="65" fill="hold">
                            <p:stCondLst>
                              <p:cond delay="5300"/>
                            </p:stCondLst>
                            <p:childTnLst>
                              <p:par>
                                <p:cTn id="66" presetID="31" presetClass="entr" presetSubtype="0"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500" fill="hold"/>
                                        <p:tgtEl>
                                          <p:spTgt spid="19"/>
                                        </p:tgtEl>
                                        <p:attrNameLst>
                                          <p:attrName>ppt_w</p:attrName>
                                        </p:attrNameLst>
                                      </p:cBhvr>
                                      <p:tavLst>
                                        <p:tav tm="0">
                                          <p:val>
                                            <p:fltVal val="0"/>
                                          </p:val>
                                        </p:tav>
                                        <p:tav tm="100000">
                                          <p:val>
                                            <p:strVal val="#ppt_w"/>
                                          </p:val>
                                        </p:tav>
                                      </p:tavLst>
                                    </p:anim>
                                    <p:anim calcmode="lin" valueType="num">
                                      <p:cBhvr>
                                        <p:cTn id="69" dur="500" fill="hold"/>
                                        <p:tgtEl>
                                          <p:spTgt spid="19"/>
                                        </p:tgtEl>
                                        <p:attrNameLst>
                                          <p:attrName>ppt_h</p:attrName>
                                        </p:attrNameLst>
                                      </p:cBhvr>
                                      <p:tavLst>
                                        <p:tav tm="0">
                                          <p:val>
                                            <p:fltVal val="0"/>
                                          </p:val>
                                        </p:tav>
                                        <p:tav tm="100000">
                                          <p:val>
                                            <p:strVal val="#ppt_h"/>
                                          </p:val>
                                        </p:tav>
                                      </p:tavLst>
                                    </p:anim>
                                    <p:anim calcmode="lin" valueType="num">
                                      <p:cBhvr>
                                        <p:cTn id="70" dur="500" fill="hold"/>
                                        <p:tgtEl>
                                          <p:spTgt spid="19"/>
                                        </p:tgtEl>
                                        <p:attrNameLst>
                                          <p:attrName>style.rotation</p:attrName>
                                        </p:attrNameLst>
                                      </p:cBhvr>
                                      <p:tavLst>
                                        <p:tav tm="0">
                                          <p:val>
                                            <p:fltVal val="90"/>
                                          </p:val>
                                        </p:tav>
                                        <p:tav tm="100000">
                                          <p:val>
                                            <p:fltVal val="0"/>
                                          </p:val>
                                        </p:tav>
                                      </p:tavLst>
                                    </p:anim>
                                    <p:animEffect transition="in" filter="fade">
                                      <p:cBhvr>
                                        <p:cTn id="71" dur="500"/>
                                        <p:tgtEl>
                                          <p:spTgt spid="19"/>
                                        </p:tgtEl>
                                      </p:cBhvr>
                                    </p:animEffect>
                                  </p:childTnLst>
                                </p:cTn>
                              </p:par>
                              <p:par>
                                <p:cTn id="72" presetID="22" presetClass="entr" presetSubtype="8" fill="hold" grpId="0" nodeType="withEffect">
                                  <p:stCondLst>
                                    <p:cond delay="25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wipe(left)">
                                      <p:cBhvr>
                                        <p:cTn id="74"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10" grpId="0" build="p">
        <p:tmplLst>
          <p:tmpl lvl="1">
            <p:tnLst>
              <p:par>
                <p:cTn presetID="2" presetClass="entr" presetSubtype="12" decel="100000" fill="hold" nodeType="afterEffect">
                  <p:stCondLst>
                    <p:cond delay="250"/>
                  </p:stCondLst>
                  <p:iterate type="wd">
                    <p:tmPct val="10000"/>
                  </p:iterate>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P spid="12" grpId="0" build="p">
        <p:tmplLst>
          <p:tmpl lvl="1">
            <p:tnLst>
              <p:par>
                <p:cTn presetID="22" presetClass="entr" presetSubtype="8" fill="hold" nodeType="withEffect">
                  <p:stCondLst>
                    <p:cond delay="75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3" grpId="0"/>
      <p:bldP spid="14" grpId="0" build="p">
        <p:tmplLst>
          <p:tmpl lvl="1">
            <p:tnLst>
              <p:par>
                <p:cTn presetID="22" presetClass="entr" presetSubtype="8"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5" grpId="0"/>
      <p:bldP spid="16" grpId="0" build="p">
        <p:tmplLst>
          <p:tmpl lvl="1">
            <p:tnLst>
              <p:par>
                <p:cTn presetID="22" presetClass="entr" presetSubtype="8"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Effect transition="in" filter="wipe(left)">
                      <p:cBhvr>
                        <p:cTn dur="500"/>
                        <p:tgtEl>
                          <p:spTgt spid="16"/>
                        </p:tgtEl>
                      </p:cBhvr>
                    </p:animEffect>
                  </p:childTnLst>
                </p:cTn>
              </p:par>
            </p:tnLst>
          </p:tmpl>
        </p:tmplLst>
      </p:bldP>
      <p:bldP spid="17" grpId="0"/>
      <p:bldP spid="18" grpId="0" build="p">
        <p:tmplLst>
          <p:tmpl lvl="1">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p:bldP spid="20" grpId="0" build="p">
        <p:tmplLst>
          <p:tmpl lvl="1">
            <p:tnLst>
              <p:par>
                <p:cTn presetID="22" presetClass="entr" presetSubtype="8"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Graph and Right Pain">
    <p:spTree>
      <p:nvGrpSpPr>
        <p:cNvPr id="1" name=""/>
        <p:cNvGrpSpPr/>
        <p:nvPr/>
      </p:nvGrpSpPr>
      <p:grpSpPr>
        <a:xfrm>
          <a:off x="0" y="0"/>
          <a:ext cx="0" cy="0"/>
          <a:chOff x="0" y="0"/>
          <a:chExt cx="0" cy="0"/>
        </a:xfrm>
      </p:grpSpPr>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856286" y="3228983"/>
            <a:ext cx="6858000" cy="400035"/>
          </a:xfrm>
          <a:prstGeom prst="rect">
            <a:avLst/>
          </a:prstGeom>
        </p:spPr>
      </p:pic>
      <p:sp>
        <p:nvSpPr>
          <p:cNvPr id="5" name="正方形/長方形 4"/>
          <p:cNvSpPr/>
          <p:nvPr userDrawn="1"/>
        </p:nvSpPr>
        <p:spPr>
          <a:xfrm>
            <a:off x="4485304" y="0"/>
            <a:ext cx="46586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6" name="テキスト プレースホルダー 12"/>
          <p:cNvSpPr>
            <a:spLocks noGrp="1"/>
          </p:cNvSpPr>
          <p:nvPr>
            <p:ph type="body" sz="quarter" idx="24" hasCustomPrompt="1"/>
          </p:nvPr>
        </p:nvSpPr>
        <p:spPr>
          <a:xfrm>
            <a:off x="-3661" y="360106"/>
            <a:ext cx="5741950" cy="1332000"/>
          </a:xfrm>
          <a:blipFill>
            <a:blip r:embed="rId3"/>
            <a:srcRect/>
            <a:stretch>
              <a:fillRect l="-24300"/>
            </a:stretch>
          </a:blipFill>
        </p:spPr>
        <p:txBody>
          <a:bodyPr/>
          <a:lstStyle/>
          <a:p>
            <a:pPr lvl="0"/>
            <a:r>
              <a:rPr lang="en-US" dirty="0" smtClean="0"/>
              <a:t> </a:t>
            </a:r>
            <a:endParaRPr lang="en-US" dirty="0"/>
          </a:p>
        </p:txBody>
      </p:sp>
      <p:sp>
        <p:nvSpPr>
          <p:cNvPr id="7" name="タイトル 1"/>
          <p:cNvSpPr>
            <a:spLocks noGrp="1"/>
          </p:cNvSpPr>
          <p:nvPr>
            <p:ph type="title" hasCustomPrompt="1"/>
          </p:nvPr>
        </p:nvSpPr>
        <p:spPr>
          <a:xfrm rot="21420000">
            <a:off x="247317" y="487329"/>
            <a:ext cx="5363914" cy="820800"/>
          </a:xfrm>
          <a:prstGeom prst="rect">
            <a:avLst/>
          </a:prstGeom>
        </p:spPr>
        <p:txBody>
          <a:bodyPr anchor="ctr"/>
          <a:lstStyle>
            <a:lvl1pPr algn="r">
              <a:defRPr spc="667" baseline="0">
                <a:solidFill>
                  <a:schemeClr val="tx1"/>
                </a:solidFill>
              </a:defRPr>
            </a:lvl1pPr>
          </a:lstStyle>
          <a:p>
            <a:r>
              <a:rPr kumimoji="1" lang="en-US" altLang="ja-JP" dirty="0" smtClean="0"/>
              <a:t>TITLE GOES HERE</a:t>
            </a:r>
            <a:endParaRPr kumimoji="1" lang="ja-JP" altLang="en-US" dirty="0"/>
          </a:p>
        </p:txBody>
      </p:sp>
      <p:sp>
        <p:nvSpPr>
          <p:cNvPr id="3" name="グラフ プレースホルダー 2"/>
          <p:cNvSpPr>
            <a:spLocks noGrp="1"/>
          </p:cNvSpPr>
          <p:nvPr>
            <p:ph type="chart" sz="quarter" idx="25" hasCustomPrompt="1"/>
          </p:nvPr>
        </p:nvSpPr>
        <p:spPr>
          <a:xfrm>
            <a:off x="234882" y="1576917"/>
            <a:ext cx="3949925" cy="4983692"/>
          </a:xfrm>
          <a:solidFill>
            <a:schemeClr val="tx1">
              <a:alpha val="30000"/>
            </a:schemeClr>
          </a:solidFill>
        </p:spPr>
        <p:txBody>
          <a:bodyPr/>
          <a:lstStyle>
            <a:lvl1pPr>
              <a:defRPr baseline="0"/>
            </a:lvl1pPr>
          </a:lstStyle>
          <a:p>
            <a:r>
              <a:rPr lang="en-US" dirty="0" smtClean="0"/>
              <a:t>Add graph here</a:t>
            </a:r>
            <a:endParaRPr lang="en-US" dirty="0"/>
          </a:p>
        </p:txBody>
      </p:sp>
      <p:sp>
        <p:nvSpPr>
          <p:cNvPr id="21" name="正方形/長方形 20"/>
          <p:cNvSpPr/>
          <p:nvPr userDrawn="1"/>
        </p:nvSpPr>
        <p:spPr>
          <a:xfrm rot="-180000">
            <a:off x="4292975" y="1677148"/>
            <a:ext cx="3538781" cy="528059"/>
          </a:xfrm>
          <a:prstGeom prst="rect">
            <a:avLst/>
          </a:prstGeom>
          <a:blipFill dpi="0" rotWithShape="1">
            <a:blip r:embed="rId4"/>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en-US" sz="2133">
              <a:solidFill>
                <a:srgbClr val="3F3F3F"/>
              </a:solidFill>
            </a:endParaRPr>
          </a:p>
        </p:txBody>
      </p:sp>
      <p:sp>
        <p:nvSpPr>
          <p:cNvPr id="22" name="テキスト プレースホルダー 5"/>
          <p:cNvSpPr>
            <a:spLocks noGrp="1"/>
          </p:cNvSpPr>
          <p:nvPr>
            <p:ph type="body" sz="quarter" idx="13" hasCustomPrompt="1"/>
          </p:nvPr>
        </p:nvSpPr>
        <p:spPr>
          <a:xfrm>
            <a:off x="4687141" y="2430880"/>
            <a:ext cx="4094765" cy="1391471"/>
          </a:xfrm>
          <a:noFill/>
        </p:spPr>
        <p:txBody>
          <a:bodyPr anchor="t">
            <a:noAutofit/>
          </a:bodyPr>
          <a:lstStyle>
            <a:lvl1pPr>
              <a:lnSpc>
                <a:spcPct val="120000"/>
              </a:lnSpc>
              <a:spcBef>
                <a:spcPts val="40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23" name="テキスト プレースホルダー 5"/>
          <p:cNvSpPr>
            <a:spLocks noGrp="1"/>
          </p:cNvSpPr>
          <p:nvPr>
            <p:ph type="body" sz="quarter" idx="14" hasCustomPrompt="1"/>
          </p:nvPr>
        </p:nvSpPr>
        <p:spPr>
          <a:xfrm rot="-180000">
            <a:off x="4360488" y="1647146"/>
            <a:ext cx="3426259" cy="528059"/>
          </a:xfrm>
          <a:noFill/>
        </p:spPr>
        <p:txBody>
          <a:bodyPr anchor="b">
            <a:noAutofit/>
          </a:bodyPr>
          <a:lstStyle>
            <a:lvl1pPr>
              <a:lnSpc>
                <a:spcPct val="120000"/>
              </a:lnSpc>
              <a:spcBef>
                <a:spcPts val="400"/>
              </a:spcBef>
              <a:defRPr sz="2133" spc="200">
                <a:solidFill>
                  <a:schemeClr val="tx2"/>
                </a:solidFill>
                <a:effectLst/>
              </a:defRPr>
            </a:lvl1pPr>
          </a:lstStyle>
          <a:p>
            <a:pPr lvl="0"/>
            <a:r>
              <a:rPr kumimoji="1" lang="en-US" altLang="ja-JP" dirty="0" smtClean="0"/>
              <a:t>TEXT HERE</a:t>
            </a:r>
            <a:endParaRPr kumimoji="1" lang="ja-JP" altLang="en-US" dirty="0"/>
          </a:p>
        </p:txBody>
      </p:sp>
      <p:sp>
        <p:nvSpPr>
          <p:cNvPr id="24" name="正方形/長方形 23"/>
          <p:cNvSpPr/>
          <p:nvPr userDrawn="1"/>
        </p:nvSpPr>
        <p:spPr>
          <a:xfrm rot="-180000">
            <a:off x="4292975" y="4108027"/>
            <a:ext cx="3538781" cy="528059"/>
          </a:xfrm>
          <a:prstGeom prst="rect">
            <a:avLst/>
          </a:prstGeom>
          <a:blipFill dpi="0" rotWithShape="1">
            <a:blip r:embed="rId4"/>
            <a:srcRect/>
            <a:tile tx="0" ty="0" sx="100000" sy="100000" flip="none" algn="tl"/>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en-US" sz="2133">
              <a:solidFill>
                <a:srgbClr val="3F3F3F"/>
              </a:solidFill>
            </a:endParaRPr>
          </a:p>
        </p:txBody>
      </p:sp>
      <p:sp>
        <p:nvSpPr>
          <p:cNvPr id="25" name="テキスト プレースホルダー 5"/>
          <p:cNvSpPr>
            <a:spLocks noGrp="1"/>
          </p:cNvSpPr>
          <p:nvPr>
            <p:ph type="body" sz="quarter" idx="26" hasCustomPrompt="1"/>
          </p:nvPr>
        </p:nvSpPr>
        <p:spPr>
          <a:xfrm>
            <a:off x="4687141" y="4861758"/>
            <a:ext cx="4094765" cy="1391471"/>
          </a:xfrm>
          <a:noFill/>
        </p:spPr>
        <p:txBody>
          <a:bodyPr anchor="t">
            <a:noAutofit/>
          </a:bodyPr>
          <a:lstStyle>
            <a:lvl1pPr>
              <a:lnSpc>
                <a:spcPct val="120000"/>
              </a:lnSpc>
              <a:spcBef>
                <a:spcPts val="40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26" name="テキスト プレースホルダー 5"/>
          <p:cNvSpPr>
            <a:spLocks noGrp="1"/>
          </p:cNvSpPr>
          <p:nvPr>
            <p:ph type="body" sz="quarter" idx="27" hasCustomPrompt="1"/>
          </p:nvPr>
        </p:nvSpPr>
        <p:spPr>
          <a:xfrm rot="-180000">
            <a:off x="4360488" y="4078024"/>
            <a:ext cx="3426259" cy="528059"/>
          </a:xfrm>
          <a:noFill/>
        </p:spPr>
        <p:txBody>
          <a:bodyPr anchor="b">
            <a:noAutofit/>
          </a:bodyPr>
          <a:lstStyle>
            <a:lvl1pPr>
              <a:lnSpc>
                <a:spcPct val="120000"/>
              </a:lnSpc>
              <a:spcBef>
                <a:spcPts val="400"/>
              </a:spcBef>
              <a:defRPr sz="2133" spc="200">
                <a:solidFill>
                  <a:schemeClr val="tx2"/>
                </a:solidFill>
                <a:effectLst/>
              </a:defRPr>
            </a:lvl1pPr>
          </a:lstStyle>
          <a:p>
            <a:pPr lvl="0"/>
            <a:r>
              <a:rPr kumimoji="1" lang="en-US" altLang="ja-JP" dirty="0" smtClean="0"/>
              <a:t>TEXT HERE</a:t>
            </a:r>
            <a:endParaRPr kumimoji="1" lang="ja-JP" altLang="en-US" dirty="0"/>
          </a:p>
        </p:txBody>
      </p:sp>
    </p:spTree>
    <p:extLst>
      <p:ext uri="{BB962C8B-B14F-4D97-AF65-F5344CB8AC3E}">
        <p14:creationId xmlns:p14="http://schemas.microsoft.com/office/powerpoint/2010/main" val="397213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000"/>
                            </p:stCondLst>
                            <p:childTnLst>
                              <p:par>
                                <p:cTn id="18" presetID="22" presetClass="entr" presetSubtype="4" fill="hold" grpId="0"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22" presetClass="entr" presetSubtype="4"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1+#ppt_w/2"/>
                                          </p:val>
                                        </p:tav>
                                        <p:tav tm="100000">
                                          <p:val>
                                            <p:strVal val="#ppt_x"/>
                                          </p:val>
                                        </p:tav>
                                      </p:tavLst>
                                    </p:anim>
                                    <p:anim calcmode="lin" valueType="num">
                                      <p:cBhvr additive="base">
                                        <p:cTn id="28" dur="500" fill="hold"/>
                                        <p:tgtEl>
                                          <p:spTgt spid="23"/>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1+#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par>
                          <p:cTn id="33" fill="hold">
                            <p:stCondLst>
                              <p:cond delay="2750"/>
                            </p:stCondLst>
                            <p:childTnLst>
                              <p:par>
                                <p:cTn id="34" presetID="22" presetClass="entr" presetSubtype="8" fill="hold" grpId="0" nodeType="afterEffect">
                                  <p:stCondLst>
                                    <p:cond delay="0"/>
                                  </p:stCondLst>
                                  <p:childTnLst>
                                    <p:set>
                                      <p:cBhvr>
                                        <p:cTn id="35" dur="1" fill="hold">
                                          <p:stCondLst>
                                            <p:cond delay="0"/>
                                          </p:stCondLst>
                                        </p:cTn>
                                        <p:tgtEl>
                                          <p:spTgt spid="22">
                                            <p:txEl>
                                              <p:pRg st="0" end="0"/>
                                            </p:txEl>
                                          </p:spTgt>
                                        </p:tgtEl>
                                        <p:attrNameLst>
                                          <p:attrName>style.visibility</p:attrName>
                                        </p:attrNameLst>
                                      </p:cBhvr>
                                      <p:to>
                                        <p:strVal val="visible"/>
                                      </p:to>
                                    </p:set>
                                    <p:animEffect transition="in" filter="wipe(left)">
                                      <p:cBhvr>
                                        <p:cTn id="36" dur="500"/>
                                        <p:tgtEl>
                                          <p:spTgt spid="22">
                                            <p:txEl>
                                              <p:pRg st="0" end="0"/>
                                            </p:txEl>
                                          </p:spTgt>
                                        </p:tgtEl>
                                      </p:cBhvr>
                                    </p:animEffect>
                                  </p:childTnLst>
                                </p:cTn>
                              </p:par>
                            </p:childTnLst>
                          </p:cTn>
                        </p:par>
                        <p:par>
                          <p:cTn id="37" fill="hold">
                            <p:stCondLst>
                              <p:cond delay="3250"/>
                            </p:stCondLst>
                            <p:childTnLst>
                              <p:par>
                                <p:cTn id="38" presetID="2" presetClass="entr" presetSubtype="2" decel="100000" fill="hold" grpId="0" nodeType="afterEffect">
                                  <p:stCondLst>
                                    <p:cond delay="50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1+#ppt_w/2"/>
                                          </p:val>
                                        </p:tav>
                                        <p:tav tm="100000">
                                          <p:val>
                                            <p:strVal val="#ppt_x"/>
                                          </p:val>
                                        </p:tav>
                                      </p:tavLst>
                                    </p:anim>
                                    <p:anim calcmode="lin" valueType="num">
                                      <p:cBhvr additive="base">
                                        <p:cTn id="41" dur="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0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par>
                          <p:cTn id="46" fill="hold">
                            <p:stCondLst>
                              <p:cond delay="4250"/>
                            </p:stCondLst>
                            <p:childTnLst>
                              <p:par>
                                <p:cTn id="47" presetID="22" presetClass="entr" presetSubtype="8" fill="hold" grpId="0" nodeType="after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left)">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tmplLst>
          <p:tmpl>
            <p:tnLst>
              <p:par>
                <p:cTn presetID="2" presetClass="entr" presetSubtype="8" decel="100000"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0-#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P spid="7" grpId="0"/>
      <p:bldP spid="3" grpId="0" animBg="1"/>
      <p:bldP spid="21" grpId="0" animBg="1"/>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p:tmplLst>
          <p:tmpl>
            <p:tnLst>
              <p:par>
                <p:cTn presetID="2" presetClass="entr" presetSubtype="2" decel="100000" fill="hold" nodeType="afterEffect">
                  <p:stCondLst>
                    <p:cond delay="25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P spid="25" grpId="0" build="p">
        <p:tmplLst>
          <p:tmpl lvl="1">
            <p:tnLst>
              <p:par>
                <p:cTn presetID="22" presetClass="entr" presetSubtype="8"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p:tmplLst>
          <p:tmpl>
            <p:tnLst>
              <p:par>
                <p:cTn presetID="2" presetClass="entr" presetSubtype="2" decel="100000" fill="hold" nodeType="afterEffect">
                  <p:stCondLst>
                    <p:cond delay="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Images and Images ">
    <p:spTree>
      <p:nvGrpSpPr>
        <p:cNvPr id="1" name=""/>
        <p:cNvGrpSpPr/>
        <p:nvPr/>
      </p:nvGrpSpPr>
      <p:grpSpPr>
        <a:xfrm>
          <a:off x="0" y="0"/>
          <a:ext cx="0" cy="0"/>
          <a:chOff x="0" y="0"/>
          <a:chExt cx="0" cy="0"/>
        </a:xfrm>
      </p:grpSpPr>
      <p:sp>
        <p:nvSpPr>
          <p:cNvPr id="6" name="図プレースホルダー 5"/>
          <p:cNvSpPr>
            <a:spLocks noGrp="1"/>
          </p:cNvSpPr>
          <p:nvPr>
            <p:ph type="pic" sz="quarter" idx="12" hasCustomPrompt="1"/>
          </p:nvPr>
        </p:nvSpPr>
        <p:spPr>
          <a:xfrm>
            <a:off x="696337" y="0"/>
            <a:ext cx="2419926" cy="6858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smtClean="0"/>
              <a:t>Add an image</a:t>
            </a:r>
            <a:endParaRPr lang="en-US" dirty="0"/>
          </a:p>
        </p:txBody>
      </p:sp>
      <p:sp>
        <p:nvSpPr>
          <p:cNvPr id="11" name="テキスト プレースホルダー 10"/>
          <p:cNvSpPr>
            <a:spLocks noGrp="1"/>
          </p:cNvSpPr>
          <p:nvPr>
            <p:ph type="body" sz="quarter" idx="15" hasCustomPrompt="1"/>
          </p:nvPr>
        </p:nvSpPr>
        <p:spPr>
          <a:xfrm>
            <a:off x="696337" y="4572902"/>
            <a:ext cx="2419926" cy="2285098"/>
          </a:xfrm>
          <a:solidFill>
            <a:srgbClr val="F8F8F8">
              <a:alpha val="70000"/>
            </a:srgbClr>
          </a:solidFill>
        </p:spPr>
        <p:txBody>
          <a:bodyPr/>
          <a:lstStyle>
            <a:lvl1pPr>
              <a:defRPr/>
            </a:lvl1pPr>
          </a:lstStyle>
          <a:p>
            <a:pPr lvl="0"/>
            <a:r>
              <a:rPr lang="en-US" dirty="0" smtClean="0"/>
              <a:t> </a:t>
            </a:r>
            <a:endParaRPr lang="en-US" dirty="0"/>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8" name="図プレースホルダー 5"/>
          <p:cNvSpPr>
            <a:spLocks noGrp="1"/>
          </p:cNvSpPr>
          <p:nvPr>
            <p:ph type="pic" sz="quarter" idx="13" hasCustomPrompt="1"/>
          </p:nvPr>
        </p:nvSpPr>
        <p:spPr>
          <a:xfrm>
            <a:off x="3368258" y="0"/>
            <a:ext cx="2419926" cy="6858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smtClean="0"/>
              <a:t>Add an image</a:t>
            </a:r>
            <a:endParaRPr lang="en-US" dirty="0"/>
          </a:p>
        </p:txBody>
      </p:sp>
      <p:sp>
        <p:nvSpPr>
          <p:cNvPr id="9" name="図プレースホルダー 5"/>
          <p:cNvSpPr>
            <a:spLocks noGrp="1"/>
          </p:cNvSpPr>
          <p:nvPr>
            <p:ph type="pic" sz="quarter" idx="14" hasCustomPrompt="1"/>
          </p:nvPr>
        </p:nvSpPr>
        <p:spPr>
          <a:xfrm>
            <a:off x="6040180" y="0"/>
            <a:ext cx="2419926" cy="6858000"/>
          </a:xfrm>
          <a:solidFill>
            <a:schemeClr val="tx1">
              <a:lumMod val="95000"/>
              <a:alpha val="42000"/>
            </a:schemeClr>
          </a:solidFill>
          <a:effectLst>
            <a:outerShdw blurRad="50800" dist="127000" algn="l" rotWithShape="0">
              <a:prstClr val="black">
                <a:alpha val="40000"/>
              </a:prstClr>
            </a:outerShdw>
          </a:effectLst>
        </p:spPr>
        <p:txBody>
          <a:bodyPr/>
          <a:lstStyle>
            <a:lvl1pPr>
              <a:defRPr/>
            </a:lvl1pPr>
          </a:lstStyle>
          <a:p>
            <a:r>
              <a:rPr lang="en-US" dirty="0" smtClean="0"/>
              <a:t>Add an image</a:t>
            </a:r>
            <a:endParaRPr lang="en-US" dirty="0"/>
          </a:p>
        </p:txBody>
      </p:sp>
      <p:sp>
        <p:nvSpPr>
          <p:cNvPr id="12" name="テキスト プレースホルダー 10"/>
          <p:cNvSpPr>
            <a:spLocks noGrp="1"/>
          </p:cNvSpPr>
          <p:nvPr>
            <p:ph type="body" sz="quarter" idx="16" hasCustomPrompt="1"/>
          </p:nvPr>
        </p:nvSpPr>
        <p:spPr>
          <a:xfrm>
            <a:off x="3368258" y="4576838"/>
            <a:ext cx="2419926" cy="2281162"/>
          </a:xfrm>
          <a:solidFill>
            <a:srgbClr val="F8F8F8">
              <a:alpha val="70000"/>
            </a:srgbClr>
          </a:solidFill>
        </p:spPr>
        <p:txBody>
          <a:bodyPr/>
          <a:lstStyle>
            <a:lvl1pPr>
              <a:defRPr/>
            </a:lvl1pPr>
          </a:lstStyle>
          <a:p>
            <a:pPr lvl="0"/>
            <a:r>
              <a:rPr lang="en-US" dirty="0" smtClean="0"/>
              <a:t> </a:t>
            </a:r>
            <a:endParaRPr lang="en-US" dirty="0"/>
          </a:p>
        </p:txBody>
      </p:sp>
      <p:sp>
        <p:nvSpPr>
          <p:cNvPr id="13" name="テキスト プレースホルダー 10"/>
          <p:cNvSpPr>
            <a:spLocks noGrp="1"/>
          </p:cNvSpPr>
          <p:nvPr>
            <p:ph type="body" sz="quarter" idx="17" hasCustomPrompt="1"/>
          </p:nvPr>
        </p:nvSpPr>
        <p:spPr>
          <a:xfrm>
            <a:off x="6040180" y="4576838"/>
            <a:ext cx="2419926" cy="2281162"/>
          </a:xfrm>
          <a:solidFill>
            <a:srgbClr val="F8F8F8">
              <a:alpha val="70000"/>
            </a:srgbClr>
          </a:solidFill>
        </p:spPr>
        <p:txBody>
          <a:bodyPr/>
          <a:lstStyle>
            <a:lvl1pPr>
              <a:defRPr/>
            </a:lvl1pPr>
          </a:lstStyle>
          <a:p>
            <a:pPr lvl="0"/>
            <a:r>
              <a:rPr lang="en-US" dirty="0" smtClean="0"/>
              <a:t> </a:t>
            </a:r>
            <a:endParaRPr lang="en-US" dirty="0"/>
          </a:p>
        </p:txBody>
      </p:sp>
      <p:sp>
        <p:nvSpPr>
          <p:cNvPr id="16" name="テキスト プレースホルダー 10"/>
          <p:cNvSpPr>
            <a:spLocks noGrp="1"/>
          </p:cNvSpPr>
          <p:nvPr>
            <p:ph type="body" sz="quarter" idx="27" hasCustomPrompt="1"/>
          </p:nvPr>
        </p:nvSpPr>
        <p:spPr>
          <a:xfrm>
            <a:off x="1534171" y="4072837"/>
            <a:ext cx="744260" cy="992261"/>
          </a:xfrm>
          <a:blipFill>
            <a:blip r:embed="rId2"/>
            <a:stretch>
              <a:fillRect/>
            </a:stretch>
          </a:blipFill>
        </p:spPr>
        <p:txBody>
          <a:bodyPr/>
          <a:lstStyle>
            <a:lvl1pPr>
              <a:defRPr/>
            </a:lvl1pPr>
          </a:lstStyle>
          <a:p>
            <a:pPr lvl="0"/>
            <a:r>
              <a:rPr lang="en-US" dirty="0" smtClean="0"/>
              <a:t> </a:t>
            </a:r>
            <a:endParaRPr lang="en-US" dirty="0"/>
          </a:p>
        </p:txBody>
      </p:sp>
      <p:sp>
        <p:nvSpPr>
          <p:cNvPr id="15" name="図プレースホルダー 7"/>
          <p:cNvSpPr>
            <a:spLocks noGrp="1"/>
          </p:cNvSpPr>
          <p:nvPr>
            <p:ph type="pic" sz="quarter" idx="26" hasCustomPrompt="1"/>
          </p:nvPr>
        </p:nvSpPr>
        <p:spPr>
          <a:xfrm>
            <a:off x="1705891" y="4302092"/>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17" name="テキスト プレースホルダー 10"/>
          <p:cNvSpPr>
            <a:spLocks noGrp="1"/>
          </p:cNvSpPr>
          <p:nvPr>
            <p:ph type="body" sz="quarter" idx="28" hasCustomPrompt="1"/>
          </p:nvPr>
        </p:nvSpPr>
        <p:spPr>
          <a:xfrm>
            <a:off x="4206092" y="4076773"/>
            <a:ext cx="744260" cy="992261"/>
          </a:xfrm>
          <a:blipFill>
            <a:blip r:embed="rId2"/>
            <a:stretch>
              <a:fillRect/>
            </a:stretch>
          </a:blipFill>
        </p:spPr>
        <p:txBody>
          <a:bodyPr/>
          <a:lstStyle>
            <a:lvl1pPr>
              <a:defRPr/>
            </a:lvl1pPr>
          </a:lstStyle>
          <a:p>
            <a:pPr lvl="0"/>
            <a:r>
              <a:rPr lang="en-US" dirty="0" smtClean="0"/>
              <a:t> </a:t>
            </a:r>
            <a:endParaRPr lang="en-US" dirty="0"/>
          </a:p>
        </p:txBody>
      </p:sp>
      <p:sp>
        <p:nvSpPr>
          <p:cNvPr id="18" name="図プレースホルダー 7"/>
          <p:cNvSpPr>
            <a:spLocks noGrp="1"/>
          </p:cNvSpPr>
          <p:nvPr>
            <p:ph type="pic" sz="quarter" idx="29" hasCustomPrompt="1"/>
          </p:nvPr>
        </p:nvSpPr>
        <p:spPr>
          <a:xfrm>
            <a:off x="4377813" y="4306028"/>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19" name="テキスト プレースホルダー 10"/>
          <p:cNvSpPr>
            <a:spLocks noGrp="1"/>
          </p:cNvSpPr>
          <p:nvPr>
            <p:ph type="body" sz="quarter" idx="30" hasCustomPrompt="1"/>
          </p:nvPr>
        </p:nvSpPr>
        <p:spPr>
          <a:xfrm>
            <a:off x="6878013" y="4076773"/>
            <a:ext cx="744260" cy="992261"/>
          </a:xfrm>
          <a:blipFill>
            <a:blip r:embed="rId2"/>
            <a:stretch>
              <a:fillRect/>
            </a:stretch>
          </a:blipFill>
        </p:spPr>
        <p:txBody>
          <a:bodyPr/>
          <a:lstStyle>
            <a:lvl1pPr>
              <a:defRPr/>
            </a:lvl1pPr>
          </a:lstStyle>
          <a:p>
            <a:pPr lvl="0"/>
            <a:r>
              <a:rPr lang="en-US" dirty="0" smtClean="0"/>
              <a:t> </a:t>
            </a:r>
            <a:endParaRPr lang="en-US" dirty="0"/>
          </a:p>
        </p:txBody>
      </p:sp>
      <p:sp>
        <p:nvSpPr>
          <p:cNvPr id="20" name="図プレースホルダー 7"/>
          <p:cNvSpPr>
            <a:spLocks noGrp="1"/>
          </p:cNvSpPr>
          <p:nvPr>
            <p:ph type="pic" sz="quarter" idx="31" hasCustomPrompt="1"/>
          </p:nvPr>
        </p:nvSpPr>
        <p:spPr>
          <a:xfrm>
            <a:off x="7049733" y="4306028"/>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21" name="テキスト プレースホルダー 5"/>
          <p:cNvSpPr>
            <a:spLocks noGrp="1"/>
          </p:cNvSpPr>
          <p:nvPr>
            <p:ph type="body" sz="quarter" idx="32" hasCustomPrompt="1"/>
          </p:nvPr>
        </p:nvSpPr>
        <p:spPr>
          <a:xfrm>
            <a:off x="800140" y="5116977"/>
            <a:ext cx="2213621" cy="1530567"/>
          </a:xfrm>
          <a:noFill/>
        </p:spPr>
        <p:txBody>
          <a:bodyPr anchor="t">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22" name="テキスト プレースホルダー 5"/>
          <p:cNvSpPr>
            <a:spLocks noGrp="1"/>
          </p:cNvSpPr>
          <p:nvPr>
            <p:ph type="body" sz="quarter" idx="33" hasCustomPrompt="1"/>
          </p:nvPr>
        </p:nvSpPr>
        <p:spPr>
          <a:xfrm>
            <a:off x="3471411" y="5116977"/>
            <a:ext cx="2213621" cy="1530567"/>
          </a:xfrm>
          <a:noFill/>
        </p:spPr>
        <p:txBody>
          <a:bodyPr anchor="t">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23" name="テキスト プレースホルダー 5"/>
          <p:cNvSpPr>
            <a:spLocks noGrp="1"/>
          </p:cNvSpPr>
          <p:nvPr>
            <p:ph type="body" sz="quarter" idx="34" hasCustomPrompt="1"/>
          </p:nvPr>
        </p:nvSpPr>
        <p:spPr>
          <a:xfrm>
            <a:off x="6143332" y="5116977"/>
            <a:ext cx="2213621" cy="1530567"/>
          </a:xfrm>
          <a:noFill/>
        </p:spPr>
        <p:txBody>
          <a:bodyPr anchor="t">
            <a:noAutofit/>
          </a:bodyPr>
          <a:lstStyle>
            <a:lvl1pPr algn="ctr">
              <a:lnSpc>
                <a:spcPct val="12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24" name="テキスト プレースホルダー 12"/>
          <p:cNvSpPr>
            <a:spLocks noGrp="1"/>
          </p:cNvSpPr>
          <p:nvPr>
            <p:ph type="body" sz="quarter" idx="24" hasCustomPrompt="1"/>
          </p:nvPr>
        </p:nvSpPr>
        <p:spPr>
          <a:xfrm>
            <a:off x="-3661" y="360106"/>
            <a:ext cx="5741950" cy="1332000"/>
          </a:xfrm>
          <a:blipFill>
            <a:blip r:embed="rId3"/>
            <a:srcRect/>
            <a:stretch>
              <a:fillRect l="-24300"/>
            </a:stretch>
          </a:blipFill>
        </p:spPr>
        <p:txBody>
          <a:bodyPr/>
          <a:lstStyle/>
          <a:p>
            <a:pPr lvl="0"/>
            <a:r>
              <a:rPr lang="en-US" dirty="0" smtClean="0"/>
              <a:t> </a:t>
            </a:r>
            <a:endParaRPr lang="en-US" dirty="0"/>
          </a:p>
        </p:txBody>
      </p:sp>
      <p:sp>
        <p:nvSpPr>
          <p:cNvPr id="25" name="タイトル 1"/>
          <p:cNvSpPr>
            <a:spLocks noGrp="1"/>
          </p:cNvSpPr>
          <p:nvPr>
            <p:ph type="title" hasCustomPrompt="1"/>
          </p:nvPr>
        </p:nvSpPr>
        <p:spPr>
          <a:xfrm rot="21420000">
            <a:off x="247317" y="487329"/>
            <a:ext cx="5363914" cy="820800"/>
          </a:xfrm>
          <a:prstGeom prst="rect">
            <a:avLst/>
          </a:prstGeom>
        </p:spPr>
        <p:txBody>
          <a:bodyPr anchor="ctr"/>
          <a:lstStyle>
            <a:lvl1pPr algn="r">
              <a:defRPr spc="667" baseline="0">
                <a:solidFill>
                  <a:schemeClr val="tx1"/>
                </a:solidFill>
              </a:defRPr>
            </a:lvl1pPr>
          </a:lstStyle>
          <a:p>
            <a:r>
              <a:rPr kumimoji="1" lang="en-US" altLang="ja-JP" dirty="0" smtClean="0"/>
              <a:t>TITLE GOES HERE</a:t>
            </a:r>
            <a:endParaRPr kumimoji="1" lang="ja-JP" altLang="en-US" dirty="0"/>
          </a:p>
        </p:txBody>
      </p:sp>
    </p:spTree>
    <p:extLst>
      <p:ext uri="{BB962C8B-B14F-4D97-AF65-F5344CB8AC3E}">
        <p14:creationId xmlns:p14="http://schemas.microsoft.com/office/powerpoint/2010/main" val="253098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 calcmode="lin" valueType="num">
                                      <p:cBhvr>
                                        <p:cTn id="17" dur="500" fill="hold"/>
                                        <p:tgtEl>
                                          <p:spTgt spid="15"/>
                                        </p:tgtEl>
                                        <p:attrNameLst>
                                          <p:attrName>style.rotation</p:attrName>
                                        </p:attrNameLst>
                                      </p:cBhvr>
                                      <p:tavLst>
                                        <p:tav tm="0">
                                          <p:val>
                                            <p:fltVal val="90"/>
                                          </p:val>
                                        </p:tav>
                                        <p:tav tm="100000">
                                          <p:val>
                                            <p:fltVal val="0"/>
                                          </p:val>
                                        </p:tav>
                                      </p:tavLst>
                                    </p:anim>
                                    <p:animEffect transition="in" filter="fade">
                                      <p:cBhvr>
                                        <p:cTn id="18" dur="500"/>
                                        <p:tgtEl>
                                          <p:spTgt spid="1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90"/>
                                          </p:val>
                                        </p:tav>
                                        <p:tav tm="100000">
                                          <p:val>
                                            <p:fltVal val="0"/>
                                          </p:val>
                                        </p:tav>
                                      </p:tavLst>
                                    </p:anim>
                                    <p:animEffect transition="in" filter="fade">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Effect transition="in" filter="wipe(left)">
                                      <p:cBhvr>
                                        <p:cTn id="28" dur="500"/>
                                        <p:tgtEl>
                                          <p:spTgt spid="21">
                                            <p:txEl>
                                              <p:pRg st="0" end="0"/>
                                            </p:txEl>
                                          </p:spTgt>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par>
                          <p:cTn id="33" fill="hold">
                            <p:stCondLst>
                              <p:cond delay="2500"/>
                            </p:stCondLst>
                            <p:childTnLst>
                              <p:par>
                                <p:cTn id="34" presetID="16" presetClass="entr" presetSubtype="37"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childTnLst>
                          </p:cTn>
                        </p:par>
                        <p:par>
                          <p:cTn id="37" fill="hold">
                            <p:stCondLst>
                              <p:cond delay="3000"/>
                            </p:stCondLst>
                            <p:childTnLst>
                              <p:par>
                                <p:cTn id="38" presetID="31"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 calcmode="lin" valueType="num">
                                      <p:cBhvr>
                                        <p:cTn id="42" dur="500" fill="hold"/>
                                        <p:tgtEl>
                                          <p:spTgt spid="18"/>
                                        </p:tgtEl>
                                        <p:attrNameLst>
                                          <p:attrName>style.rotation</p:attrName>
                                        </p:attrNameLst>
                                      </p:cBhvr>
                                      <p:tavLst>
                                        <p:tav tm="0">
                                          <p:val>
                                            <p:fltVal val="90"/>
                                          </p:val>
                                        </p:tav>
                                        <p:tav tm="100000">
                                          <p:val>
                                            <p:fltVal val="0"/>
                                          </p:val>
                                        </p:tav>
                                      </p:tavLst>
                                    </p:anim>
                                    <p:animEffect transition="in" filter="fade">
                                      <p:cBhvr>
                                        <p:cTn id="43" dur="500"/>
                                        <p:tgtEl>
                                          <p:spTgt spid="18"/>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 calcmode="lin" valueType="num">
                                      <p:cBhvr>
                                        <p:cTn id="48" dur="500" fill="hold"/>
                                        <p:tgtEl>
                                          <p:spTgt spid="17"/>
                                        </p:tgtEl>
                                        <p:attrNameLst>
                                          <p:attrName>style.rotation</p:attrName>
                                        </p:attrNameLst>
                                      </p:cBhvr>
                                      <p:tavLst>
                                        <p:tav tm="0">
                                          <p:val>
                                            <p:fltVal val="90"/>
                                          </p:val>
                                        </p:tav>
                                        <p:tav tm="100000">
                                          <p:val>
                                            <p:fltVal val="0"/>
                                          </p:val>
                                        </p:tav>
                                      </p:tavLst>
                                    </p:anim>
                                    <p:animEffect transition="in" filter="fade">
                                      <p:cBhvr>
                                        <p:cTn id="49" dur="500"/>
                                        <p:tgtEl>
                                          <p:spTgt spid="17"/>
                                        </p:tgtEl>
                                      </p:cBhvr>
                                    </p:animEffect>
                                  </p:childTnLst>
                                </p:cTn>
                              </p:par>
                            </p:childTnLst>
                          </p:cTn>
                        </p:par>
                        <p:par>
                          <p:cTn id="50" fill="hold">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animEffect transition="in" filter="wipe(left)">
                                      <p:cBhvr>
                                        <p:cTn id="53" dur="500"/>
                                        <p:tgtEl>
                                          <p:spTgt spid="22">
                                            <p:txEl>
                                              <p:pRg st="0" end="0"/>
                                            </p:txEl>
                                          </p:spTgt>
                                        </p:tgtEl>
                                      </p:cBhvr>
                                    </p:animEffect>
                                  </p:childTnLst>
                                </p:cTn>
                              </p:par>
                            </p:childTnLst>
                          </p:cTn>
                        </p:par>
                        <p:par>
                          <p:cTn id="54" fill="hold">
                            <p:stCondLst>
                              <p:cond delay="4000"/>
                            </p:stCondLst>
                            <p:childTnLst>
                              <p:par>
                                <p:cTn id="55" presetID="22" presetClass="entr" presetSubtype="4"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00"/>
                                        <p:tgtEl>
                                          <p:spTgt spid="9"/>
                                        </p:tgtEl>
                                      </p:cBhvr>
                                    </p:animEffect>
                                  </p:childTnLst>
                                </p:cTn>
                              </p:par>
                            </p:childTnLst>
                          </p:cTn>
                        </p:par>
                        <p:par>
                          <p:cTn id="58" fill="hold">
                            <p:stCondLst>
                              <p:cond delay="4500"/>
                            </p:stCondLst>
                            <p:childTnLst>
                              <p:par>
                                <p:cTn id="59" presetID="16" presetClass="entr" presetSubtype="37"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barn(outVertical)">
                                      <p:cBhvr>
                                        <p:cTn id="61" dur="500"/>
                                        <p:tgtEl>
                                          <p:spTgt spid="13"/>
                                        </p:tgtEl>
                                      </p:cBhvr>
                                    </p:animEffect>
                                  </p:childTnLst>
                                </p:cTn>
                              </p:par>
                            </p:childTnLst>
                          </p:cTn>
                        </p:par>
                        <p:par>
                          <p:cTn id="62" fill="hold">
                            <p:stCondLst>
                              <p:cond delay="5000"/>
                            </p:stCondLst>
                            <p:childTnLst>
                              <p:par>
                                <p:cTn id="63" presetID="31" presetClass="entr" presetSubtype="0"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anim calcmode="lin" valueType="num">
                                      <p:cBhvr>
                                        <p:cTn id="67" dur="500" fill="hold"/>
                                        <p:tgtEl>
                                          <p:spTgt spid="20"/>
                                        </p:tgtEl>
                                        <p:attrNameLst>
                                          <p:attrName>style.rotation</p:attrName>
                                        </p:attrNameLst>
                                      </p:cBhvr>
                                      <p:tavLst>
                                        <p:tav tm="0">
                                          <p:val>
                                            <p:fltVal val="90"/>
                                          </p:val>
                                        </p:tav>
                                        <p:tav tm="100000">
                                          <p:val>
                                            <p:fltVal val="0"/>
                                          </p:val>
                                        </p:tav>
                                      </p:tavLst>
                                    </p:anim>
                                    <p:animEffect transition="in" filter="fade">
                                      <p:cBhvr>
                                        <p:cTn id="68" dur="500"/>
                                        <p:tgtEl>
                                          <p:spTgt spid="20"/>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500" fill="hold"/>
                                        <p:tgtEl>
                                          <p:spTgt spid="19"/>
                                        </p:tgtEl>
                                        <p:attrNameLst>
                                          <p:attrName>ppt_w</p:attrName>
                                        </p:attrNameLst>
                                      </p:cBhvr>
                                      <p:tavLst>
                                        <p:tav tm="0">
                                          <p:val>
                                            <p:fltVal val="0"/>
                                          </p:val>
                                        </p:tav>
                                        <p:tav tm="100000">
                                          <p:val>
                                            <p:strVal val="#ppt_w"/>
                                          </p:val>
                                        </p:tav>
                                      </p:tavLst>
                                    </p:anim>
                                    <p:anim calcmode="lin" valueType="num">
                                      <p:cBhvr>
                                        <p:cTn id="72" dur="500" fill="hold"/>
                                        <p:tgtEl>
                                          <p:spTgt spid="19"/>
                                        </p:tgtEl>
                                        <p:attrNameLst>
                                          <p:attrName>ppt_h</p:attrName>
                                        </p:attrNameLst>
                                      </p:cBhvr>
                                      <p:tavLst>
                                        <p:tav tm="0">
                                          <p:val>
                                            <p:fltVal val="0"/>
                                          </p:val>
                                        </p:tav>
                                        <p:tav tm="100000">
                                          <p:val>
                                            <p:strVal val="#ppt_h"/>
                                          </p:val>
                                        </p:tav>
                                      </p:tavLst>
                                    </p:anim>
                                    <p:anim calcmode="lin" valueType="num">
                                      <p:cBhvr>
                                        <p:cTn id="73" dur="500" fill="hold"/>
                                        <p:tgtEl>
                                          <p:spTgt spid="19"/>
                                        </p:tgtEl>
                                        <p:attrNameLst>
                                          <p:attrName>style.rotation</p:attrName>
                                        </p:attrNameLst>
                                      </p:cBhvr>
                                      <p:tavLst>
                                        <p:tav tm="0">
                                          <p:val>
                                            <p:fltVal val="90"/>
                                          </p:val>
                                        </p:tav>
                                        <p:tav tm="100000">
                                          <p:val>
                                            <p:fltVal val="0"/>
                                          </p:val>
                                        </p:tav>
                                      </p:tavLst>
                                    </p:anim>
                                    <p:animEffect transition="in" filter="fade">
                                      <p:cBhvr>
                                        <p:cTn id="74" dur="500"/>
                                        <p:tgtEl>
                                          <p:spTgt spid="19"/>
                                        </p:tgtEl>
                                      </p:cBhvr>
                                    </p:animEffect>
                                  </p:childTnLst>
                                </p:cTn>
                              </p:par>
                            </p:childTnLst>
                          </p:cTn>
                        </p:par>
                        <p:par>
                          <p:cTn id="75" fill="hold">
                            <p:stCondLst>
                              <p:cond delay="5500"/>
                            </p:stCondLst>
                            <p:childTnLst>
                              <p:par>
                                <p:cTn id="76" presetID="22" presetClass="entr" presetSubtype="8" fill="hold" grpId="0" nodeType="afterEffect">
                                  <p:stCondLst>
                                    <p:cond delay="0"/>
                                  </p:stCondLst>
                                  <p:childTnLst>
                                    <p:set>
                                      <p:cBhvr>
                                        <p:cTn id="77" dur="1" fill="hold">
                                          <p:stCondLst>
                                            <p:cond delay="0"/>
                                          </p:stCondLst>
                                        </p:cTn>
                                        <p:tgtEl>
                                          <p:spTgt spid="23">
                                            <p:txEl>
                                              <p:pRg st="0" end="0"/>
                                            </p:txEl>
                                          </p:spTgt>
                                        </p:tgtEl>
                                        <p:attrNameLst>
                                          <p:attrName>style.visibility</p:attrName>
                                        </p:attrNameLst>
                                      </p:cBhvr>
                                      <p:to>
                                        <p:strVal val="visible"/>
                                      </p:to>
                                    </p:set>
                                    <p:animEffect transition="in" filter="wipe(left)">
                                      <p:cBhvr>
                                        <p:cTn id="78" dur="500"/>
                                        <p:tgtEl>
                                          <p:spTgt spid="23">
                                            <p:txEl>
                                              <p:pRg st="0" end="0"/>
                                            </p:txEl>
                                          </p:spTgt>
                                        </p:tgtEl>
                                      </p:cBhvr>
                                    </p:animEffect>
                                  </p:childTnLst>
                                </p:cTn>
                              </p:par>
                            </p:childTnLst>
                          </p:cTn>
                        </p:par>
                        <p:par>
                          <p:cTn id="79" fill="hold">
                            <p:stCondLst>
                              <p:cond delay="6000"/>
                            </p:stCondLst>
                            <p:childTnLst>
                              <p:par>
                                <p:cTn id="80" presetID="2" presetClass="entr" presetSubtype="8" decel="100000" fill="hold" grpId="0" nodeType="afterEffect">
                                  <p:stCondLst>
                                    <p:cond delay="25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0-#ppt_w/2"/>
                                          </p:val>
                                        </p:tav>
                                        <p:tav tm="100000">
                                          <p:val>
                                            <p:strVal val="#ppt_x"/>
                                          </p:val>
                                        </p:tav>
                                      </p:tavLst>
                                    </p:anim>
                                    <p:anim calcmode="lin" valueType="num">
                                      <p:cBhvr additive="base">
                                        <p:cTn id="83" dur="500" fill="hold"/>
                                        <p:tgtEl>
                                          <p:spTgt spid="25"/>
                                        </p:tgtEl>
                                        <p:attrNameLst>
                                          <p:attrName>ppt_y</p:attrName>
                                        </p:attrNameLst>
                                      </p:cBhvr>
                                      <p:tavLst>
                                        <p:tav tm="0">
                                          <p:val>
                                            <p:strVal val="#ppt_y"/>
                                          </p:val>
                                        </p:tav>
                                        <p:tav tm="100000">
                                          <p:val>
                                            <p:strVal val="#ppt_y"/>
                                          </p:val>
                                        </p:tav>
                                      </p:tavLst>
                                    </p:anim>
                                  </p:childTnLst>
                                </p:cTn>
                              </p:par>
                              <p:par>
                                <p:cTn id="84" presetID="2" presetClass="entr" presetSubtype="8" decel="100000" fill="hold" grpId="0" nodeType="withEffect">
                                  <p:stCondLst>
                                    <p:cond delay="25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0-#ppt_w/2"/>
                                          </p:val>
                                        </p:tav>
                                        <p:tav tm="100000">
                                          <p:val>
                                            <p:strVal val="#ppt_x"/>
                                          </p:val>
                                        </p:tav>
                                      </p:tavLst>
                                    </p:anim>
                                    <p:anim calcmode="lin" valueType="num">
                                      <p:cBhvr additive="base">
                                        <p:cTn id="87"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tmplLst>
          <p:tmpl>
            <p:tnLst>
              <p:par>
                <p:cTn presetID="16" presetClass="entr" presetSubtype="37"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barn(outVertical)">
                      <p:cBhvr>
                        <p:cTn dur="500"/>
                        <p:tgtEl>
                          <p:spTgt spid="11"/>
                        </p:tgtEl>
                      </p:cBhvr>
                    </p:animEffect>
                  </p:childTnLst>
                </p:cTn>
              </p:par>
            </p:tnLst>
          </p:tmpl>
        </p:tmplLst>
      </p:bldP>
      <p:bldP spid="8" grpId="0" animBg="1"/>
      <p:bldP spid="9" grpId="0" animBg="1"/>
      <p:bldP spid="12" grpId="0" animBg="1">
        <p:tmplLst>
          <p:tmpl>
            <p:tnLst>
              <p:par>
                <p:cTn presetID="16" presetClass="entr" presetSubtype="37"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barn(outVertical)">
                      <p:cBhvr>
                        <p:cTn dur="500"/>
                        <p:tgtEl>
                          <p:spTgt spid="12"/>
                        </p:tgtEl>
                      </p:cBhvr>
                    </p:animEffect>
                  </p:childTnLst>
                </p:cTn>
              </p:par>
            </p:tnLst>
          </p:tmpl>
        </p:tmplLst>
      </p:bldP>
      <p:bldP spid="13" grpId="0" animBg="1">
        <p:tmplLst>
          <p:tmpl>
            <p:tnLst>
              <p:par>
                <p:cTn presetID="16" presetClass="entr" presetSubtype="37"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barn(outVertical)">
                      <p:cBhvr>
                        <p:cTn dur="500"/>
                        <p:tgtEl>
                          <p:spTgt spid="13"/>
                        </p:tgtEl>
                      </p:cBhvr>
                    </p:animEffect>
                  </p:childTnLst>
                </p:cTn>
              </p:par>
            </p:tnLst>
          </p:tmpl>
        </p:tmplLst>
      </p:bldP>
      <p:bldP spid="16" grpId="0" animBg="1">
        <p:tmplLst>
          <p:tmpl>
            <p:tnLst>
              <p:par>
                <p:cTn presetID="3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 calcmode="lin" valueType="num">
                      <p:cBhvr>
                        <p:cTn dur="500" fill="hold"/>
                        <p:tgtEl>
                          <p:spTgt spid="16"/>
                        </p:tgtEl>
                        <p:attrNameLst>
                          <p:attrName>style.rotation</p:attrName>
                        </p:attrNameLst>
                      </p:cBhvr>
                      <p:tavLst>
                        <p:tav tm="0">
                          <p:val>
                            <p:fltVal val="90"/>
                          </p:val>
                        </p:tav>
                        <p:tav tm="100000">
                          <p:val>
                            <p:fltVal val="0"/>
                          </p:val>
                        </p:tav>
                      </p:tavLst>
                    </p:anim>
                    <p:animEffect transition="in" filter="fade">
                      <p:cBhvr>
                        <p:cTn dur="500"/>
                        <p:tgtEl>
                          <p:spTgt spid="16"/>
                        </p:tgtEl>
                      </p:cBhvr>
                    </p:animEffect>
                  </p:childTnLst>
                </p:cTn>
              </p:par>
            </p:tnLst>
          </p:tmpl>
        </p:tmplLst>
      </p:bldP>
      <p:bldP spid="15" grpId="0"/>
      <p:bldP spid="17" grpId="0" animBg="1">
        <p:tmplLst>
          <p:tmpl>
            <p:tnLst>
              <p:par>
                <p:cTn presetID="31"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 calcmode="lin" valueType="num">
                      <p:cBhvr>
                        <p:cTn dur="500" fill="hold"/>
                        <p:tgtEl>
                          <p:spTgt spid="17"/>
                        </p:tgtEl>
                        <p:attrNameLst>
                          <p:attrName>style.rotation</p:attrName>
                        </p:attrNameLst>
                      </p:cBhvr>
                      <p:tavLst>
                        <p:tav tm="0">
                          <p:val>
                            <p:fltVal val="90"/>
                          </p:val>
                        </p:tav>
                        <p:tav tm="100000">
                          <p:val>
                            <p:fltVal val="0"/>
                          </p:val>
                        </p:tav>
                      </p:tavLst>
                    </p:anim>
                    <p:animEffect transition="in" filter="fade">
                      <p:cBhvr>
                        <p:cTn dur="500"/>
                        <p:tgtEl>
                          <p:spTgt spid="17"/>
                        </p:tgtEl>
                      </p:cBhvr>
                    </p:animEffect>
                  </p:childTnLst>
                </p:cTn>
              </p:par>
            </p:tnLst>
          </p:tmpl>
        </p:tmplLst>
      </p:bldP>
      <p:bldP spid="18" grpId="0"/>
      <p:bldP spid="19" grpId="0" animBg="1">
        <p:tmplLst>
          <p:tmpl>
            <p:tnLst>
              <p:par>
                <p:cTn presetID="31"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 calcmode="lin" valueType="num">
                      <p:cBhvr>
                        <p:cTn dur="500" fill="hold"/>
                        <p:tgtEl>
                          <p:spTgt spid="19"/>
                        </p:tgtEl>
                        <p:attrNameLst>
                          <p:attrName>style.rotation</p:attrName>
                        </p:attrNameLst>
                      </p:cBhvr>
                      <p:tavLst>
                        <p:tav tm="0">
                          <p:val>
                            <p:fltVal val="90"/>
                          </p:val>
                        </p:tav>
                        <p:tav tm="100000">
                          <p:val>
                            <p:fltVal val="0"/>
                          </p:val>
                        </p:tav>
                      </p:tavLst>
                    </p:anim>
                    <p:animEffect transition="in" filter="fade">
                      <p:cBhvr>
                        <p:cTn dur="500"/>
                        <p:tgtEl>
                          <p:spTgt spid="19"/>
                        </p:tgtEl>
                      </p:cBhvr>
                    </p:animEffect>
                  </p:childTnLst>
                </p:cTn>
              </p:par>
            </p:tnLst>
          </p:tmpl>
        </p:tmplLst>
      </p:bldP>
      <p:bldP spid="20" grpId="0"/>
      <p:bldP spid="21" grpId="0" build="p">
        <p:tmplLst>
          <p:tmpl lvl="1">
            <p:tnLst>
              <p:par>
                <p:cTn presetID="22" presetClass="entr" presetSubtype="8"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build="p">
        <p:tmplLst>
          <p:tmpl lvl="1">
            <p:tnLst>
              <p:par>
                <p:cTn presetID="22" presetClass="entr" presetSubtype="8"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wipe(left)">
                      <p:cBhvr>
                        <p:cTn dur="500"/>
                        <p:tgtEl>
                          <p:spTgt spid="22"/>
                        </p:tgtEl>
                      </p:cBhvr>
                    </p:animEffect>
                  </p:childTnLst>
                </p:cTn>
              </p:par>
            </p:tnLst>
          </p:tmpl>
        </p:tmplLst>
      </p:bldP>
      <p:bldP spid="23" grpId="0" build="p">
        <p:tmplLst>
          <p:tmpl lvl="1">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tmplLst>
          <p:tmpl>
            <p:tnLst>
              <p:par>
                <p:cTn presetID="2" presetClass="entr" presetSubtype="8" decel="100000" fill="hold" nodeType="withEffect">
                  <p:stCondLst>
                    <p:cond delay="2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 Big Image">
    <p:spTree>
      <p:nvGrpSpPr>
        <p:cNvPr id="1" name=""/>
        <p:cNvGrpSpPr/>
        <p:nvPr/>
      </p:nvGrpSpPr>
      <p:grpSpPr>
        <a:xfrm>
          <a:off x="0" y="0"/>
          <a:ext cx="0" cy="0"/>
          <a:chOff x="0" y="0"/>
          <a:chExt cx="0" cy="0"/>
        </a:xfrm>
      </p:grpSpPr>
      <p:sp>
        <p:nvSpPr>
          <p:cNvPr id="17" name="正方形/長方形 16"/>
          <p:cNvSpPr/>
          <p:nvPr userDrawn="1"/>
        </p:nvSpPr>
        <p:spPr>
          <a:xfrm>
            <a:off x="0" y="3289312"/>
            <a:ext cx="9144000" cy="24597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18" name="テキスト プレースホルダー 5"/>
          <p:cNvSpPr>
            <a:spLocks noGrp="1"/>
          </p:cNvSpPr>
          <p:nvPr>
            <p:ph type="body" sz="quarter" idx="13" hasCustomPrompt="1"/>
          </p:nvPr>
        </p:nvSpPr>
        <p:spPr>
          <a:xfrm>
            <a:off x="4853829" y="3488597"/>
            <a:ext cx="3833726" cy="2051965"/>
          </a:xfrm>
          <a:noFill/>
        </p:spPr>
        <p:txBody>
          <a:bodyPr anchor="ctr">
            <a:noAutofit/>
          </a:bodyPr>
          <a:lstStyle>
            <a:lvl1pPr>
              <a:lnSpc>
                <a:spcPct val="120000"/>
              </a:lnSpc>
              <a:spcBef>
                <a:spcPts val="40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pic>
        <p:nvPicPr>
          <p:cNvPr id="9" name="図 8"/>
          <p:cNvPicPr>
            <a:picLocks noChangeAspect="1"/>
          </p:cNvPicPr>
          <p:nvPr userDrawn="1"/>
        </p:nvPicPr>
        <p:blipFill>
          <a:blip r:embed="rId2">
            <a:extLst>
              <a:ext uri="{28A0092B-C50C-407E-A947-70E740481C1C}">
                <a14:useLocalDpi xmlns:a14="http://schemas.microsoft.com/office/drawing/2010/main" val="0"/>
              </a:ext>
            </a:extLst>
          </a:blip>
          <a:srcRect t="2413"/>
          <a:stretch>
            <a:fillRect/>
          </a:stretch>
        </p:blipFill>
        <p:spPr>
          <a:xfrm rot="-180000">
            <a:off x="351527" y="-154633"/>
            <a:ext cx="4306353" cy="6414121"/>
          </a:xfrm>
          <a:custGeom>
            <a:avLst/>
            <a:gdLst>
              <a:gd name="connsiteX0" fmla="*/ 0 w 8611959"/>
              <a:gd name="connsiteY0" fmla="*/ 0 h 9621181"/>
              <a:gd name="connsiteX1" fmla="*/ 8611959 w 8611959"/>
              <a:gd name="connsiteY1" fmla="*/ 451334 h 9621181"/>
              <a:gd name="connsiteX2" fmla="*/ 8611958 w 8611959"/>
              <a:gd name="connsiteY2" fmla="*/ 9621181 h 9621181"/>
              <a:gd name="connsiteX3" fmla="*/ 0 w 8611959"/>
              <a:gd name="connsiteY3" fmla="*/ 9621181 h 9621181"/>
            </a:gdLst>
            <a:ahLst/>
            <a:cxnLst>
              <a:cxn ang="0">
                <a:pos x="connsiteX0" y="connsiteY0"/>
              </a:cxn>
              <a:cxn ang="0">
                <a:pos x="connsiteX1" y="connsiteY1"/>
              </a:cxn>
              <a:cxn ang="0">
                <a:pos x="connsiteX2" y="connsiteY2"/>
              </a:cxn>
              <a:cxn ang="0">
                <a:pos x="connsiteX3" y="connsiteY3"/>
              </a:cxn>
            </a:cxnLst>
            <a:rect l="l" t="t" r="r" b="b"/>
            <a:pathLst>
              <a:path w="8611959" h="9621181">
                <a:moveTo>
                  <a:pt x="0" y="0"/>
                </a:moveTo>
                <a:lnTo>
                  <a:pt x="8611959" y="451334"/>
                </a:lnTo>
                <a:lnTo>
                  <a:pt x="8611958" y="9621181"/>
                </a:lnTo>
                <a:lnTo>
                  <a:pt x="0" y="9621181"/>
                </a:lnTo>
                <a:close/>
              </a:path>
            </a:pathLst>
          </a:custGeom>
        </p:spPr>
      </p:pic>
      <p:sp>
        <p:nvSpPr>
          <p:cNvPr id="11" name="図プレースホルダー 10"/>
          <p:cNvSpPr>
            <a:spLocks noGrp="1"/>
          </p:cNvSpPr>
          <p:nvPr>
            <p:ph type="pic" sz="quarter" idx="12" hasCustomPrompt="1"/>
          </p:nvPr>
        </p:nvSpPr>
        <p:spPr>
          <a:xfrm rot="-180000">
            <a:off x="477967" y="-145537"/>
            <a:ext cx="4049270" cy="6228665"/>
          </a:xfrm>
          <a:custGeom>
            <a:avLst/>
            <a:gdLst>
              <a:gd name="connsiteX0" fmla="*/ 0 w 8097837"/>
              <a:gd name="connsiteY0" fmla="*/ 0 h 9342998"/>
              <a:gd name="connsiteX1" fmla="*/ 8097837 w 8097837"/>
              <a:gd name="connsiteY1" fmla="*/ 424390 h 9342998"/>
              <a:gd name="connsiteX2" fmla="*/ 8097837 w 8097837"/>
              <a:gd name="connsiteY2" fmla="*/ 9342998 h 9342998"/>
              <a:gd name="connsiteX3" fmla="*/ 0 w 8097837"/>
              <a:gd name="connsiteY3" fmla="*/ 9342998 h 9342998"/>
            </a:gdLst>
            <a:ahLst/>
            <a:cxnLst>
              <a:cxn ang="0">
                <a:pos x="connsiteX0" y="connsiteY0"/>
              </a:cxn>
              <a:cxn ang="0">
                <a:pos x="connsiteX1" y="connsiteY1"/>
              </a:cxn>
              <a:cxn ang="0">
                <a:pos x="connsiteX2" y="connsiteY2"/>
              </a:cxn>
              <a:cxn ang="0">
                <a:pos x="connsiteX3" y="connsiteY3"/>
              </a:cxn>
            </a:cxnLst>
            <a:rect l="l" t="t" r="r" b="b"/>
            <a:pathLst>
              <a:path w="8097837" h="9342998">
                <a:moveTo>
                  <a:pt x="0" y="0"/>
                </a:moveTo>
                <a:lnTo>
                  <a:pt x="8097837" y="424390"/>
                </a:lnTo>
                <a:lnTo>
                  <a:pt x="8097837" y="9342998"/>
                </a:lnTo>
                <a:lnTo>
                  <a:pt x="0" y="9342998"/>
                </a:lnTo>
                <a:close/>
              </a:path>
            </a:pathLst>
          </a:custGeom>
        </p:spPr>
        <p:txBody>
          <a:bodyPr wrap="square">
            <a:noAutofit/>
          </a:bodyPr>
          <a:lstStyle>
            <a:lvl1pPr>
              <a:defRPr/>
            </a:lvl1pPr>
          </a:lstStyle>
          <a:p>
            <a:r>
              <a:rPr lang="en-US" dirty="0" smtClean="0"/>
              <a:t>Add an image</a:t>
            </a:r>
            <a:endParaRPr lang="en-US" dirty="0"/>
          </a:p>
        </p:txBody>
      </p:sp>
      <p:pic>
        <p:nvPicPr>
          <p:cNvPr id="12" name="図 11"/>
          <p:cNvPicPr>
            <a:picLocks noChangeAspect="1"/>
          </p:cNvPicPr>
          <p:nvPr userDrawn="1"/>
        </p:nvPicPr>
        <p:blipFill rotWithShape="1">
          <a:blip r:embed="rId3">
            <a:extLst>
              <a:ext uri="{28A0092B-C50C-407E-A947-70E740481C1C}">
                <a14:useLocalDpi xmlns:a14="http://schemas.microsoft.com/office/drawing/2010/main" val="0"/>
              </a:ext>
            </a:extLst>
          </a:blip>
          <a:srcRect r="31696"/>
          <a:stretch/>
        </p:blipFill>
        <p:spPr>
          <a:xfrm>
            <a:off x="4685566" y="1620245"/>
            <a:ext cx="4459228" cy="1340953"/>
          </a:xfrm>
          <a:prstGeom prst="rect">
            <a:avLst/>
          </a:prstGeom>
        </p:spPr>
      </p:pic>
      <p:sp>
        <p:nvSpPr>
          <p:cNvPr id="13" name="タイトル 1"/>
          <p:cNvSpPr>
            <a:spLocks noGrp="1"/>
          </p:cNvSpPr>
          <p:nvPr>
            <p:ph type="title" hasCustomPrompt="1"/>
          </p:nvPr>
        </p:nvSpPr>
        <p:spPr>
          <a:xfrm rot="21420000">
            <a:off x="4862168" y="2099673"/>
            <a:ext cx="4189576" cy="571065"/>
          </a:xfrm>
          <a:prstGeom prst="rect">
            <a:avLst/>
          </a:prstGeom>
        </p:spPr>
        <p:txBody>
          <a:bodyPr anchor="b"/>
          <a:lstStyle>
            <a:lvl1pPr>
              <a:defRPr spc="667" baseline="0">
                <a:solidFill>
                  <a:schemeClr val="tx1"/>
                </a:solidFill>
                <a:effectLst/>
              </a:defRPr>
            </a:lvl1pPr>
          </a:lstStyle>
          <a:p>
            <a:r>
              <a:rPr kumimoji="1" lang="en-US" altLang="ja-JP" dirty="0" smtClean="0"/>
              <a:t>TITLE GOES HERE</a:t>
            </a:r>
            <a:endParaRPr kumimoji="1" lang="ja-JP" altLang="en-US" dirty="0"/>
          </a:p>
        </p:txBody>
      </p:sp>
    </p:spTree>
    <p:extLst>
      <p:ext uri="{BB962C8B-B14F-4D97-AF65-F5344CB8AC3E}">
        <p14:creationId xmlns:p14="http://schemas.microsoft.com/office/powerpoint/2010/main" val="364780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2" decel="100000" fill="hold" grpId="0" nodeType="afterEffect">
                                  <p:stCondLst>
                                    <p:cond delay="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6" presetClass="entr" presetSubtype="37"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tmplLst>
          <p:tmpl>
            <p:tnLst>
              <p:par>
                <p:cTn presetID="22" presetClass="entr" presetSubtype="8" fill="hold" nodeType="withEffect">
                  <p:stCondLst>
                    <p:cond delay="2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1" grpId="0"/>
      <p:bldP spid="13"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cxnSp>
        <p:nvCxnSpPr>
          <p:cNvPr id="5" name="直線コネクタ 4"/>
          <p:cNvCxnSpPr/>
          <p:nvPr userDrawn="1"/>
        </p:nvCxnSpPr>
        <p:spPr>
          <a:xfrm flipV="1">
            <a:off x="-159670" y="28911"/>
            <a:ext cx="9484247" cy="6884935"/>
          </a:xfrm>
          <a:prstGeom prst="line">
            <a:avLst/>
          </a:prstGeom>
          <a:ln w="1524000">
            <a:solidFill>
              <a:schemeClr val="tx1">
                <a:alpha val="3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userDrawn="1"/>
        </p:nvCxnSpPr>
        <p:spPr>
          <a:xfrm flipV="1">
            <a:off x="-554571" y="-368300"/>
            <a:ext cx="10444344" cy="7581901"/>
          </a:xfrm>
          <a:prstGeom prst="line">
            <a:avLst/>
          </a:prstGeom>
          <a:ln w="2540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フリーフォーム 32"/>
          <p:cNvSpPr/>
          <p:nvPr userDrawn="1"/>
        </p:nvSpPr>
        <p:spPr>
          <a:xfrm>
            <a:off x="172024" y="3275739"/>
            <a:ext cx="2700138" cy="1668735"/>
          </a:xfrm>
          <a:custGeom>
            <a:avLst/>
            <a:gdLst>
              <a:gd name="connsiteX0" fmla="*/ 0 w 5399807"/>
              <a:gd name="connsiteY0" fmla="*/ 0 h 2503103"/>
              <a:gd name="connsiteX1" fmla="*/ 5399807 w 5399807"/>
              <a:gd name="connsiteY1" fmla="*/ 0 h 2503103"/>
              <a:gd name="connsiteX2" fmla="*/ 5399807 w 5399807"/>
              <a:gd name="connsiteY2" fmla="*/ 2262444 h 2503103"/>
              <a:gd name="connsiteX3" fmla="*/ 3321065 w 5399807"/>
              <a:gd name="connsiteY3" fmla="*/ 2262444 h 2503103"/>
              <a:gd name="connsiteX4" fmla="*/ 3181482 w 5399807"/>
              <a:gd name="connsiteY4" fmla="*/ 2503103 h 2503103"/>
              <a:gd name="connsiteX5" fmla="*/ 3041901 w 5399807"/>
              <a:gd name="connsiteY5" fmla="*/ 2262444 h 2503103"/>
              <a:gd name="connsiteX6" fmla="*/ 0 w 5399807"/>
              <a:gd name="connsiteY6" fmla="*/ 2262444 h 250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807" h="2503103">
                <a:moveTo>
                  <a:pt x="0" y="0"/>
                </a:moveTo>
                <a:lnTo>
                  <a:pt x="5399807" y="0"/>
                </a:lnTo>
                <a:lnTo>
                  <a:pt x="5399807" y="2262444"/>
                </a:lnTo>
                <a:lnTo>
                  <a:pt x="3321065" y="2262444"/>
                </a:lnTo>
                <a:lnTo>
                  <a:pt x="3181482" y="2503103"/>
                </a:lnTo>
                <a:lnTo>
                  <a:pt x="3041901" y="2262444"/>
                </a:lnTo>
                <a:lnTo>
                  <a:pt x="0" y="2262444"/>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88556"/>
            <a:endParaRPr kumimoji="1" lang="ja-JP" altLang="en-US" sz="2133" dirty="0">
              <a:solidFill>
                <a:srgbClr val="3F3F3F"/>
              </a:solidFill>
            </a:endParaRPr>
          </a:p>
        </p:txBody>
      </p:sp>
      <p:sp>
        <p:nvSpPr>
          <p:cNvPr id="35" name="フリーフォーム 34"/>
          <p:cNvSpPr/>
          <p:nvPr userDrawn="1"/>
        </p:nvSpPr>
        <p:spPr>
          <a:xfrm rot="5400000" flipH="1">
            <a:off x="2791863" y="846788"/>
            <a:ext cx="1508297" cy="2820477"/>
          </a:xfrm>
          <a:custGeom>
            <a:avLst/>
            <a:gdLst>
              <a:gd name="connsiteX0" fmla="*/ 2262445 w 2262445"/>
              <a:gd name="connsiteY0" fmla="*/ 5640465 h 5640465"/>
              <a:gd name="connsiteX1" fmla="*/ 2262445 w 2262445"/>
              <a:gd name="connsiteY1" fmla="*/ 240658 h 5640465"/>
              <a:gd name="connsiteX2" fmla="*/ 843910 w 2262445"/>
              <a:gd name="connsiteY2" fmla="*/ 240658 h 5640465"/>
              <a:gd name="connsiteX3" fmla="*/ 704329 w 2262445"/>
              <a:gd name="connsiteY3" fmla="*/ 0 h 5640465"/>
              <a:gd name="connsiteX4" fmla="*/ 564747 w 2262445"/>
              <a:gd name="connsiteY4" fmla="*/ 240658 h 5640465"/>
              <a:gd name="connsiteX5" fmla="*/ 0 w 2262445"/>
              <a:gd name="connsiteY5" fmla="*/ 240658 h 5640465"/>
              <a:gd name="connsiteX6" fmla="*/ 0 w 2262445"/>
              <a:gd name="connsiteY6" fmla="*/ 5640465 h 56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445" h="5640465">
                <a:moveTo>
                  <a:pt x="2262445" y="5640465"/>
                </a:moveTo>
                <a:lnTo>
                  <a:pt x="2262445" y="240658"/>
                </a:lnTo>
                <a:lnTo>
                  <a:pt x="843910" y="240658"/>
                </a:lnTo>
                <a:lnTo>
                  <a:pt x="704329" y="0"/>
                </a:lnTo>
                <a:lnTo>
                  <a:pt x="564747" y="240658"/>
                </a:lnTo>
                <a:lnTo>
                  <a:pt x="0" y="240658"/>
                </a:lnTo>
                <a:lnTo>
                  <a:pt x="0" y="56404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88556"/>
            <a:endParaRPr kumimoji="1" lang="en-US" sz="2133">
              <a:solidFill>
                <a:srgbClr val="3F3F3F"/>
              </a:solidFill>
            </a:endParaRPr>
          </a:p>
        </p:txBody>
      </p:sp>
      <p:sp>
        <p:nvSpPr>
          <p:cNvPr id="34" name="フリーフォーム 33"/>
          <p:cNvSpPr/>
          <p:nvPr userDrawn="1"/>
        </p:nvSpPr>
        <p:spPr>
          <a:xfrm rot="5400000" flipH="1" flipV="1">
            <a:off x="4893393" y="3701975"/>
            <a:ext cx="1508297" cy="2819792"/>
          </a:xfrm>
          <a:custGeom>
            <a:avLst/>
            <a:gdLst>
              <a:gd name="connsiteX0" fmla="*/ 2262445 w 2262445"/>
              <a:gd name="connsiteY0" fmla="*/ 239287 h 5639094"/>
              <a:gd name="connsiteX1" fmla="*/ 2262445 w 2262445"/>
              <a:gd name="connsiteY1" fmla="*/ 5639094 h 5639094"/>
              <a:gd name="connsiteX2" fmla="*/ 0 w 2262445"/>
              <a:gd name="connsiteY2" fmla="*/ 5639094 h 5639094"/>
              <a:gd name="connsiteX3" fmla="*/ 0 w 2262445"/>
              <a:gd name="connsiteY3" fmla="*/ 239287 h 5639094"/>
              <a:gd name="connsiteX4" fmla="*/ 1741580 w 2262445"/>
              <a:gd name="connsiteY4" fmla="*/ 239287 h 5639094"/>
              <a:gd name="connsiteX5" fmla="*/ 1880366 w 2262445"/>
              <a:gd name="connsiteY5" fmla="*/ 0 h 5639094"/>
              <a:gd name="connsiteX6" fmla="*/ 2019152 w 2262445"/>
              <a:gd name="connsiteY6" fmla="*/ 239287 h 5639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445" h="5639094">
                <a:moveTo>
                  <a:pt x="2262445" y="239287"/>
                </a:moveTo>
                <a:lnTo>
                  <a:pt x="2262445" y="5639094"/>
                </a:lnTo>
                <a:lnTo>
                  <a:pt x="0" y="5639094"/>
                </a:lnTo>
                <a:lnTo>
                  <a:pt x="0" y="239287"/>
                </a:lnTo>
                <a:lnTo>
                  <a:pt x="1741580" y="239287"/>
                </a:lnTo>
                <a:lnTo>
                  <a:pt x="1880366" y="0"/>
                </a:lnTo>
                <a:lnTo>
                  <a:pt x="2019152" y="23928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88556"/>
            <a:endParaRPr kumimoji="1" lang="en-US" sz="2133">
              <a:solidFill>
                <a:srgbClr val="3F3F3F"/>
              </a:solidFill>
            </a:endParaRPr>
          </a:p>
        </p:txBody>
      </p:sp>
      <p:sp>
        <p:nvSpPr>
          <p:cNvPr id="36" name="フリーフォーム 35"/>
          <p:cNvSpPr/>
          <p:nvPr userDrawn="1"/>
        </p:nvSpPr>
        <p:spPr>
          <a:xfrm>
            <a:off x="6197852" y="2367560"/>
            <a:ext cx="2700138" cy="1668736"/>
          </a:xfrm>
          <a:custGeom>
            <a:avLst/>
            <a:gdLst>
              <a:gd name="connsiteX0" fmla="*/ 2177346 w 5399807"/>
              <a:gd name="connsiteY0" fmla="*/ 0 h 2503104"/>
              <a:gd name="connsiteX1" fmla="*/ 2316929 w 5399807"/>
              <a:gd name="connsiteY1" fmla="*/ 240660 h 2503104"/>
              <a:gd name="connsiteX2" fmla="*/ 5399807 w 5399807"/>
              <a:gd name="connsiteY2" fmla="*/ 240660 h 2503104"/>
              <a:gd name="connsiteX3" fmla="*/ 5399807 w 5399807"/>
              <a:gd name="connsiteY3" fmla="*/ 2503104 h 2503104"/>
              <a:gd name="connsiteX4" fmla="*/ 0 w 5399807"/>
              <a:gd name="connsiteY4" fmla="*/ 2503104 h 2503104"/>
              <a:gd name="connsiteX5" fmla="*/ 0 w 5399807"/>
              <a:gd name="connsiteY5" fmla="*/ 240660 h 2503104"/>
              <a:gd name="connsiteX6" fmla="*/ 2037764 w 5399807"/>
              <a:gd name="connsiteY6" fmla="*/ 240660 h 250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99807" h="2503104">
                <a:moveTo>
                  <a:pt x="2177346" y="0"/>
                </a:moveTo>
                <a:lnTo>
                  <a:pt x="2316929" y="240660"/>
                </a:lnTo>
                <a:lnTo>
                  <a:pt x="5399807" y="240660"/>
                </a:lnTo>
                <a:lnTo>
                  <a:pt x="5399807" y="2503104"/>
                </a:lnTo>
                <a:lnTo>
                  <a:pt x="0" y="2503104"/>
                </a:lnTo>
                <a:lnTo>
                  <a:pt x="0" y="240660"/>
                </a:lnTo>
                <a:lnTo>
                  <a:pt x="2037764" y="24066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88556"/>
            <a:endParaRPr kumimoji="1" lang="ja-JP" altLang="en-US" sz="2133" dirty="0">
              <a:solidFill>
                <a:srgbClr val="3F3F3F"/>
              </a:solidFill>
            </a:endParaRPr>
          </a:p>
        </p:txBody>
      </p:sp>
      <p:sp>
        <p:nvSpPr>
          <p:cNvPr id="3" name="フッター プレースホルダー 2"/>
          <p:cNvSpPr>
            <a:spLocks noGrp="1"/>
          </p:cNvSpPr>
          <p:nvPr userDrawn="1">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userDrawn="1">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pic>
        <p:nvPicPr>
          <p:cNvPr id="6" name="図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09692">
            <a:off x="1507653" y="4962708"/>
            <a:ext cx="421113" cy="730313"/>
          </a:xfrm>
          <a:prstGeom prst="rect">
            <a:avLst/>
          </a:prstGeom>
          <a:effectLst>
            <a:outerShdw blurRad="50800" dist="38100" dir="2700000" algn="tl" rotWithShape="0">
              <a:prstClr val="black">
                <a:alpha val="40000"/>
              </a:prstClr>
            </a:outerShdw>
          </a:effectLst>
        </p:spPr>
      </p:pic>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700000" flipH="1">
            <a:off x="3625259" y="4155353"/>
            <a:ext cx="421113" cy="730313"/>
          </a:xfrm>
          <a:prstGeom prst="rect">
            <a:avLst/>
          </a:prstGeom>
          <a:effectLst>
            <a:outerShdw blurRad="50800" dist="38100" dir="2700000" algn="tl" rotWithShape="0">
              <a:prstClr val="black">
                <a:alpha val="40000"/>
              </a:prstClr>
            </a:outerShdw>
          </a:effectLst>
        </p:spPr>
      </p:pic>
      <p:pic>
        <p:nvPicPr>
          <p:cNvPr id="8" name="図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09692">
            <a:off x="5100351" y="2129821"/>
            <a:ext cx="421113" cy="730313"/>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700000" flipH="1">
            <a:off x="7145862" y="1636691"/>
            <a:ext cx="421113" cy="730313"/>
          </a:xfrm>
          <a:prstGeom prst="rect">
            <a:avLst/>
          </a:prstGeom>
          <a:effectLst>
            <a:outerShdw blurRad="50800" dist="38100" dir="2700000" algn="tl" rotWithShape="0">
              <a:prstClr val="black">
                <a:alpha val="40000"/>
              </a:prstClr>
            </a:outerShdw>
          </a:effectLst>
        </p:spPr>
      </p:pic>
      <p:sp>
        <p:nvSpPr>
          <p:cNvPr id="11" name="テキスト プレースホルダー 5"/>
          <p:cNvSpPr>
            <a:spLocks noGrp="1"/>
          </p:cNvSpPr>
          <p:nvPr userDrawn="1">
            <p:ph type="body" sz="quarter" idx="14" hasCustomPrompt="1"/>
          </p:nvPr>
        </p:nvSpPr>
        <p:spPr>
          <a:xfrm>
            <a:off x="295474" y="3296220"/>
            <a:ext cx="2453237" cy="511139"/>
          </a:xfrm>
          <a:noFill/>
        </p:spPr>
        <p:txBody>
          <a:bodyPr anchor="b">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12" name="テキスト プレースホルダー 5"/>
          <p:cNvSpPr>
            <a:spLocks noGrp="1"/>
          </p:cNvSpPr>
          <p:nvPr userDrawn="1">
            <p:ph type="body" sz="quarter" idx="15" hasCustomPrompt="1"/>
          </p:nvPr>
        </p:nvSpPr>
        <p:spPr>
          <a:xfrm>
            <a:off x="295474" y="3725849"/>
            <a:ext cx="2453237" cy="979807"/>
          </a:xfrm>
          <a:noFill/>
        </p:spPr>
        <p:txBody>
          <a:bodyPr anchor="t">
            <a:noAutofit/>
          </a:bodyPr>
          <a:lstStyle>
            <a:lvl1pPr algn="l">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a:p>
            <a:pPr lvl="0"/>
            <a:endParaRPr kumimoji="1" lang="en-US" altLang="ja-JP" dirty="0" smtClean="0"/>
          </a:p>
          <a:p>
            <a:pPr lvl="0"/>
            <a:endParaRPr kumimoji="1" lang="en-US" altLang="ja-JP" dirty="0" smtClean="0"/>
          </a:p>
        </p:txBody>
      </p:sp>
      <p:sp>
        <p:nvSpPr>
          <p:cNvPr id="15" name="テキスト プレースホルダー 5"/>
          <p:cNvSpPr>
            <a:spLocks noGrp="1"/>
          </p:cNvSpPr>
          <p:nvPr userDrawn="1">
            <p:ph type="body" sz="quarter" idx="16" hasCustomPrompt="1"/>
          </p:nvPr>
        </p:nvSpPr>
        <p:spPr>
          <a:xfrm>
            <a:off x="2259223" y="1523360"/>
            <a:ext cx="2453237" cy="511139"/>
          </a:xfrm>
          <a:noFill/>
        </p:spPr>
        <p:txBody>
          <a:bodyPr anchor="b">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16" name="テキスト プレースホルダー 5"/>
          <p:cNvSpPr>
            <a:spLocks noGrp="1"/>
          </p:cNvSpPr>
          <p:nvPr userDrawn="1">
            <p:ph type="body" sz="quarter" idx="17" hasCustomPrompt="1"/>
          </p:nvPr>
        </p:nvSpPr>
        <p:spPr>
          <a:xfrm>
            <a:off x="2259223" y="1952989"/>
            <a:ext cx="2453237" cy="979807"/>
          </a:xfrm>
          <a:noFill/>
        </p:spPr>
        <p:txBody>
          <a:bodyPr anchor="t">
            <a:noAutofit/>
          </a:bodyPr>
          <a:lstStyle>
            <a:lvl1pPr algn="l">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a:p>
            <a:pPr lvl="0"/>
            <a:endParaRPr kumimoji="1" lang="en-US" altLang="ja-JP" dirty="0" smtClean="0"/>
          </a:p>
          <a:p>
            <a:pPr lvl="0"/>
            <a:endParaRPr kumimoji="1" lang="en-US" altLang="ja-JP" dirty="0" smtClean="0"/>
          </a:p>
        </p:txBody>
      </p:sp>
      <p:sp>
        <p:nvSpPr>
          <p:cNvPr id="19" name="テキスト プレースホルダー 5"/>
          <p:cNvSpPr>
            <a:spLocks noGrp="1"/>
          </p:cNvSpPr>
          <p:nvPr userDrawn="1">
            <p:ph type="body" sz="quarter" idx="18" hasCustomPrompt="1"/>
          </p:nvPr>
        </p:nvSpPr>
        <p:spPr>
          <a:xfrm>
            <a:off x="4480750" y="4378206"/>
            <a:ext cx="2453237" cy="511139"/>
          </a:xfrm>
          <a:noFill/>
        </p:spPr>
        <p:txBody>
          <a:bodyPr anchor="b">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20" name="テキスト プレースホルダー 5"/>
          <p:cNvSpPr>
            <a:spLocks noGrp="1"/>
          </p:cNvSpPr>
          <p:nvPr userDrawn="1">
            <p:ph type="body" sz="quarter" idx="19" hasCustomPrompt="1"/>
          </p:nvPr>
        </p:nvSpPr>
        <p:spPr>
          <a:xfrm>
            <a:off x="4480750" y="4807835"/>
            <a:ext cx="2453237" cy="979807"/>
          </a:xfrm>
          <a:noFill/>
        </p:spPr>
        <p:txBody>
          <a:bodyPr anchor="t">
            <a:noAutofit/>
          </a:bodyPr>
          <a:lstStyle>
            <a:lvl1pPr algn="l">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a:p>
            <a:pPr lvl="0"/>
            <a:endParaRPr kumimoji="1" lang="en-US" altLang="ja-JP" dirty="0" smtClean="0"/>
          </a:p>
          <a:p>
            <a:pPr lvl="0"/>
            <a:endParaRPr kumimoji="1" lang="en-US" altLang="ja-JP" dirty="0" smtClean="0"/>
          </a:p>
        </p:txBody>
      </p:sp>
      <p:sp>
        <p:nvSpPr>
          <p:cNvPr id="23" name="テキスト プレースホルダー 5"/>
          <p:cNvSpPr>
            <a:spLocks noGrp="1"/>
          </p:cNvSpPr>
          <p:nvPr userDrawn="1">
            <p:ph type="body" sz="quarter" idx="20" hasCustomPrompt="1"/>
          </p:nvPr>
        </p:nvSpPr>
        <p:spPr>
          <a:xfrm>
            <a:off x="6321303" y="2548483"/>
            <a:ext cx="2453237" cy="511139"/>
          </a:xfrm>
          <a:noFill/>
        </p:spPr>
        <p:txBody>
          <a:bodyPr anchor="b">
            <a:noAutofit/>
          </a:bodyPr>
          <a:lstStyle>
            <a:lvl1pPr algn="l">
              <a:lnSpc>
                <a:spcPct val="100000"/>
              </a:lnSpc>
              <a:spcBef>
                <a:spcPts val="0"/>
              </a:spcBef>
              <a:defRPr sz="24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24" name="テキスト プレースホルダー 5"/>
          <p:cNvSpPr>
            <a:spLocks noGrp="1"/>
          </p:cNvSpPr>
          <p:nvPr userDrawn="1">
            <p:ph type="body" sz="quarter" idx="21" hasCustomPrompt="1"/>
          </p:nvPr>
        </p:nvSpPr>
        <p:spPr>
          <a:xfrm>
            <a:off x="6321303" y="2978112"/>
            <a:ext cx="2453237" cy="979807"/>
          </a:xfrm>
          <a:noFill/>
        </p:spPr>
        <p:txBody>
          <a:bodyPr anchor="t">
            <a:noAutofit/>
          </a:bodyPr>
          <a:lstStyle>
            <a:lvl1pPr algn="l">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a:p>
            <a:pPr lvl="0"/>
            <a:endParaRPr kumimoji="1" lang="en-US" altLang="ja-JP" dirty="0" smtClean="0"/>
          </a:p>
          <a:p>
            <a:pPr lvl="0"/>
            <a:endParaRPr kumimoji="1" lang="en-US" altLang="ja-JP" dirty="0" smtClean="0"/>
          </a:p>
        </p:txBody>
      </p:sp>
      <p:pic>
        <p:nvPicPr>
          <p:cNvPr id="27" name="図 26"/>
          <p:cNvPicPr>
            <a:picLocks noChangeAspect="1"/>
          </p:cNvPicPr>
          <p:nvPr userDrawn="1"/>
        </p:nvPicPr>
        <p:blipFill rotWithShape="1">
          <a:blip r:embed="rId3">
            <a:extLst>
              <a:ext uri="{28A0092B-C50C-407E-A947-70E740481C1C}">
                <a14:useLocalDpi xmlns:a14="http://schemas.microsoft.com/office/drawing/2010/main" val="0"/>
              </a:ext>
            </a:extLst>
          </a:blip>
          <a:srcRect r="31696"/>
          <a:stretch/>
        </p:blipFill>
        <p:spPr>
          <a:xfrm>
            <a:off x="4685566" y="22225"/>
            <a:ext cx="4459228" cy="1340953"/>
          </a:xfrm>
          <a:prstGeom prst="rect">
            <a:avLst/>
          </a:prstGeom>
        </p:spPr>
      </p:pic>
      <p:sp>
        <p:nvSpPr>
          <p:cNvPr id="28" name="タイトル 1"/>
          <p:cNvSpPr>
            <a:spLocks noGrp="1"/>
          </p:cNvSpPr>
          <p:nvPr userDrawn="1">
            <p:ph type="title" hasCustomPrompt="1"/>
          </p:nvPr>
        </p:nvSpPr>
        <p:spPr>
          <a:xfrm rot="21420000">
            <a:off x="4904376" y="501654"/>
            <a:ext cx="4189576" cy="571065"/>
          </a:xfrm>
          <a:prstGeom prst="rect">
            <a:avLst/>
          </a:prstGeom>
        </p:spPr>
        <p:txBody>
          <a:bodyPr anchor="b"/>
          <a:lstStyle>
            <a:lvl1pPr>
              <a:defRPr spc="667" baseline="0">
                <a:solidFill>
                  <a:schemeClr val="tx1"/>
                </a:solidFill>
                <a:effectLst/>
              </a:defRPr>
            </a:lvl1pPr>
          </a:lstStyle>
          <a:p>
            <a:r>
              <a:rPr kumimoji="1" lang="en-US" altLang="ja-JP" dirty="0" smtClean="0"/>
              <a:t>TITLE GOES HERE</a:t>
            </a:r>
            <a:endParaRPr kumimoji="1" lang="ja-JP" altLang="en-US" dirty="0"/>
          </a:p>
        </p:txBody>
      </p:sp>
    </p:spTree>
    <p:extLst>
      <p:ext uri="{BB962C8B-B14F-4D97-AF65-F5344CB8AC3E}">
        <p14:creationId xmlns:p14="http://schemas.microsoft.com/office/powerpoint/2010/main" val="15940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10" presetClass="entr" presetSubtype="0" fill="hold" nodeType="afterEffect">
                                  <p:stCondLst>
                                    <p:cond delay="2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2"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right)">
                                      <p:cBhvr>
                                        <p:cTn id="33" dur="500"/>
                                        <p:tgtEl>
                                          <p:spTgt spid="34"/>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3750"/>
                            </p:stCondLst>
                            <p:childTnLst>
                              <p:par>
                                <p:cTn id="42" presetID="10" presetClass="entr" presetSubtype="0" fill="hold" nodeType="afterEffect">
                                  <p:stCondLst>
                                    <p:cond delay="25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left)">
                                      <p:cBhvr>
                                        <p:cTn id="48" dur="500"/>
                                        <p:tgtEl>
                                          <p:spTgt spid="35"/>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5">
                                            <p:txEl>
                                              <p:pRg st="0" end="0"/>
                                            </p:txEl>
                                          </p:spTgt>
                                        </p:tgtEl>
                                        <p:attrNameLst>
                                          <p:attrName>style.visibility</p:attrName>
                                        </p:attrNameLst>
                                      </p:cBhvr>
                                      <p:to>
                                        <p:strVal val="visible"/>
                                      </p:to>
                                    </p:set>
                                    <p:animEffect transition="in" filter="fade">
                                      <p:cBhvr>
                                        <p:cTn id="52" dur="500"/>
                                        <p:tgtEl>
                                          <p:spTgt spid="15">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5500"/>
                            </p:stCondLst>
                            <p:childTnLst>
                              <p:par>
                                <p:cTn id="57" presetID="10" presetClass="entr" presetSubtype="0" fill="hold" nodeType="afterEffect">
                                  <p:stCondLst>
                                    <p:cond delay="25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6250"/>
                            </p:stCondLst>
                            <p:childTnLst>
                              <p:par>
                                <p:cTn id="61" presetID="22" presetClass="entr" presetSubtype="4"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childTnLst>
                          </p:cTn>
                        </p:par>
                        <p:par>
                          <p:cTn id="64" fill="hold">
                            <p:stCondLst>
                              <p:cond delay="6750"/>
                            </p:stCondLst>
                            <p:childTnLst>
                              <p:par>
                                <p:cTn id="65" presetID="10" presetClass="entr" presetSubtype="0" fill="hold" grpId="0" nodeType="after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animEffect transition="in" filter="fade">
                                      <p:cBhvr>
                                        <p:cTn id="67" dur="500"/>
                                        <p:tgtEl>
                                          <p:spTgt spid="23">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par>
                          <p:cTn id="71" fill="hold">
                            <p:stCondLst>
                              <p:cond delay="7250"/>
                            </p:stCondLst>
                            <p:childTnLst>
                              <p:par>
                                <p:cTn id="72" presetID="2" presetClass="entr" presetSubtype="2" decel="100000" fill="hold" grpId="0" nodeType="afterEffect">
                                  <p:stCondLst>
                                    <p:cond delay="25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fill="hold"/>
                                        <p:tgtEl>
                                          <p:spTgt spid="28"/>
                                        </p:tgtEl>
                                        <p:attrNameLst>
                                          <p:attrName>ppt_x</p:attrName>
                                        </p:attrNameLst>
                                      </p:cBhvr>
                                      <p:tavLst>
                                        <p:tav tm="0">
                                          <p:val>
                                            <p:strVal val="1+#ppt_w/2"/>
                                          </p:val>
                                        </p:tav>
                                        <p:tav tm="100000">
                                          <p:val>
                                            <p:strVal val="#ppt_x"/>
                                          </p:val>
                                        </p:tav>
                                      </p:tavLst>
                                    </p:anim>
                                    <p:anim calcmode="lin" valueType="num">
                                      <p:cBhvr additive="base">
                                        <p:cTn id="75" dur="500" fill="hold"/>
                                        <p:tgtEl>
                                          <p:spTgt spid="28"/>
                                        </p:tgtEl>
                                        <p:attrNameLst>
                                          <p:attrName>ppt_y</p:attrName>
                                        </p:attrNameLst>
                                      </p:cBhvr>
                                      <p:tavLst>
                                        <p:tav tm="0">
                                          <p:val>
                                            <p:strVal val="#ppt_y"/>
                                          </p:val>
                                        </p:tav>
                                        <p:tav tm="100000">
                                          <p:val>
                                            <p:strVal val="#ppt_y"/>
                                          </p:val>
                                        </p:tav>
                                      </p:tavLst>
                                    </p:anim>
                                  </p:childTnLst>
                                </p:cTn>
                              </p:par>
                              <p:par>
                                <p:cTn id="76" presetID="2" presetClass="entr" presetSubtype="2" decel="100000" fill="hold" nodeType="withEffect">
                                  <p:stCondLst>
                                    <p:cond delay="250"/>
                                  </p:stCondLst>
                                  <p:childTnLst>
                                    <p:set>
                                      <p:cBhvr>
                                        <p:cTn id="77" dur="1" fill="hold">
                                          <p:stCondLst>
                                            <p:cond delay="0"/>
                                          </p:stCondLst>
                                        </p:cTn>
                                        <p:tgtEl>
                                          <p:spTgt spid="27"/>
                                        </p:tgtEl>
                                        <p:attrNameLst>
                                          <p:attrName>style.visibility</p:attrName>
                                        </p:attrNameLst>
                                      </p:cBhvr>
                                      <p:to>
                                        <p:strVal val="visible"/>
                                      </p:to>
                                    </p:set>
                                    <p:anim calcmode="lin" valueType="num">
                                      <p:cBhvr additive="base">
                                        <p:cTn id="78" dur="500" fill="hold"/>
                                        <p:tgtEl>
                                          <p:spTgt spid="27"/>
                                        </p:tgtEl>
                                        <p:attrNameLst>
                                          <p:attrName>ppt_x</p:attrName>
                                        </p:attrNameLst>
                                      </p:cBhvr>
                                      <p:tavLst>
                                        <p:tav tm="0">
                                          <p:val>
                                            <p:strVal val="1+#ppt_w/2"/>
                                          </p:val>
                                        </p:tav>
                                        <p:tav tm="100000">
                                          <p:val>
                                            <p:strVal val="#ppt_x"/>
                                          </p:val>
                                        </p:tav>
                                      </p:tavLst>
                                    </p:anim>
                                    <p:anim calcmode="lin" valueType="num">
                                      <p:cBhvr additive="base">
                                        <p:cTn id="79"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4" grpId="0" animBg="1"/>
      <p:bldP spid="36"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p:tmplLst>
          <p:tmpl>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tmplLst>
          <p:tmpl>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8"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pic>
        <p:nvPicPr>
          <p:cNvPr id="17" name="図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6828" y="1106572"/>
            <a:ext cx="1369581" cy="2105886"/>
          </a:xfrm>
          <a:prstGeom prst="rect">
            <a:avLst/>
          </a:prstGeom>
        </p:spPr>
      </p:pic>
      <p:sp>
        <p:nvSpPr>
          <p:cNvPr id="27" name="正方形/長方形 26"/>
          <p:cNvSpPr/>
          <p:nvPr userDrawn="1"/>
        </p:nvSpPr>
        <p:spPr>
          <a:xfrm>
            <a:off x="1" y="3265981"/>
            <a:ext cx="2533751"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25" name="正方形/長方形 24"/>
          <p:cNvSpPr/>
          <p:nvPr userDrawn="1"/>
        </p:nvSpPr>
        <p:spPr>
          <a:xfrm>
            <a:off x="1" y="1679359"/>
            <a:ext cx="3219557"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26" name="正方形/長方形 25"/>
          <p:cNvSpPr/>
          <p:nvPr userDrawn="1"/>
        </p:nvSpPr>
        <p:spPr>
          <a:xfrm>
            <a:off x="1" y="4858234"/>
            <a:ext cx="3219557"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23" name="正方形/長方形 22"/>
          <p:cNvSpPr/>
          <p:nvPr userDrawn="1"/>
        </p:nvSpPr>
        <p:spPr>
          <a:xfrm>
            <a:off x="6621453" y="3265981"/>
            <a:ext cx="2523341"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24" name="正方形/長方形 23"/>
          <p:cNvSpPr/>
          <p:nvPr userDrawn="1"/>
        </p:nvSpPr>
        <p:spPr>
          <a:xfrm>
            <a:off x="5933142" y="4858234"/>
            <a:ext cx="3211652"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16" name="正方形/長方形 15"/>
          <p:cNvSpPr/>
          <p:nvPr userDrawn="1"/>
        </p:nvSpPr>
        <p:spPr>
          <a:xfrm>
            <a:off x="5935048" y="1669458"/>
            <a:ext cx="3211652" cy="97207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pic>
        <p:nvPicPr>
          <p:cNvPr id="18" name="図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7970" y="2697382"/>
            <a:ext cx="1369581" cy="2105886"/>
          </a:xfrm>
          <a:prstGeom prst="rect">
            <a:avLst/>
          </a:prstGeom>
        </p:spPr>
      </p:pic>
      <p:pic>
        <p:nvPicPr>
          <p:cNvPr id="19" name="図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8917" y="4288193"/>
            <a:ext cx="1369581" cy="2105886"/>
          </a:xfrm>
          <a:prstGeom prst="rect">
            <a:avLst/>
          </a:prstGeom>
        </p:spPr>
      </p:pic>
      <p:pic>
        <p:nvPicPr>
          <p:cNvPr id="20" name="図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5842" y="4288193"/>
            <a:ext cx="1369581" cy="2105886"/>
          </a:xfrm>
          <a:prstGeom prst="rect">
            <a:avLst/>
          </a:prstGeom>
        </p:spPr>
      </p:pic>
      <p:pic>
        <p:nvPicPr>
          <p:cNvPr id="21" name="図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8196" y="1115042"/>
            <a:ext cx="1369581" cy="2105886"/>
          </a:xfrm>
          <a:prstGeom prst="rect">
            <a:avLst/>
          </a:prstGeom>
        </p:spPr>
      </p:pic>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2319" y="2697382"/>
            <a:ext cx="1369581" cy="2105886"/>
          </a:xfrm>
          <a:prstGeom prst="rect">
            <a:avLst/>
          </a:prstGeom>
        </p:spPr>
      </p:pic>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6" name="六角形 5"/>
          <p:cNvSpPr/>
          <p:nvPr userDrawn="1"/>
        </p:nvSpPr>
        <p:spPr>
          <a:xfrm rot="5400000">
            <a:off x="3566377" y="3092235"/>
            <a:ext cx="2026669" cy="1310460"/>
          </a:xfrm>
          <a:prstGeom prst="hexagon">
            <a:avLst>
              <a:gd name="adj" fmla="val 30273"/>
              <a:gd name="vf" fmla="val 115470"/>
            </a:avLst>
          </a:prstGeom>
          <a:blipFill>
            <a:blip r:embed="rId3"/>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en-US" sz="2133">
              <a:solidFill>
                <a:srgbClr val="3F3F3F"/>
              </a:solidFill>
            </a:endParaRPr>
          </a:p>
        </p:txBody>
      </p:sp>
      <p:sp>
        <p:nvSpPr>
          <p:cNvPr id="15" name="テキスト プレースホルダー 5"/>
          <p:cNvSpPr>
            <a:spLocks noGrp="1"/>
          </p:cNvSpPr>
          <p:nvPr>
            <p:ph type="body" sz="quarter" idx="32" hasCustomPrompt="1"/>
          </p:nvPr>
        </p:nvSpPr>
        <p:spPr>
          <a:xfrm>
            <a:off x="3928111" y="3259455"/>
            <a:ext cx="1306832" cy="964807"/>
          </a:xfrm>
          <a:noFill/>
        </p:spPr>
        <p:txBody>
          <a:bodyPr anchor="ctr">
            <a:noAutofit/>
          </a:bodyPr>
          <a:lstStyle>
            <a:lvl1pPr algn="ctr">
              <a:lnSpc>
                <a:spcPct val="120000"/>
              </a:lnSpc>
              <a:spcBef>
                <a:spcPts val="0"/>
              </a:spcBef>
              <a:defRPr sz="1600" spc="0">
                <a:solidFill>
                  <a:schemeClr val="tx1"/>
                </a:solidFill>
                <a:effectLst/>
              </a:defRPr>
            </a:lvl1pPr>
          </a:lstStyle>
          <a:p>
            <a:pPr lvl="0"/>
            <a:r>
              <a:rPr kumimoji="1" lang="en-US" altLang="ja-JP" dirty="0" smtClean="0"/>
              <a:t>TEXT HERE</a:t>
            </a:r>
            <a:endParaRPr kumimoji="1" lang="ja-JP" altLang="en-US" dirty="0"/>
          </a:p>
        </p:txBody>
      </p:sp>
      <p:sp>
        <p:nvSpPr>
          <p:cNvPr id="28" name="図プレースホルダー 7"/>
          <p:cNvSpPr>
            <a:spLocks noGrp="1"/>
          </p:cNvSpPr>
          <p:nvPr>
            <p:ph type="pic" sz="quarter" idx="26" hasCustomPrompt="1"/>
          </p:nvPr>
        </p:nvSpPr>
        <p:spPr>
          <a:xfrm>
            <a:off x="5071209" y="1748922"/>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29" name="テキスト プレースホルダー 5"/>
          <p:cNvSpPr>
            <a:spLocks noGrp="1"/>
          </p:cNvSpPr>
          <p:nvPr>
            <p:ph type="body" sz="quarter" idx="20" hasCustomPrompt="1"/>
          </p:nvPr>
        </p:nvSpPr>
        <p:spPr>
          <a:xfrm>
            <a:off x="4637717" y="2329474"/>
            <a:ext cx="1271021" cy="379262"/>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31" name="図プレースホルダー 7"/>
          <p:cNvSpPr>
            <a:spLocks noGrp="1"/>
          </p:cNvSpPr>
          <p:nvPr>
            <p:ph type="pic" sz="quarter" idx="33" hasCustomPrompt="1"/>
          </p:nvPr>
        </p:nvSpPr>
        <p:spPr>
          <a:xfrm>
            <a:off x="5762208" y="3306496"/>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32" name="テキスト プレースホルダー 5"/>
          <p:cNvSpPr>
            <a:spLocks noGrp="1"/>
          </p:cNvSpPr>
          <p:nvPr>
            <p:ph type="body" sz="quarter" idx="34" hasCustomPrompt="1"/>
          </p:nvPr>
        </p:nvSpPr>
        <p:spPr>
          <a:xfrm>
            <a:off x="5328716" y="3887049"/>
            <a:ext cx="1271021" cy="379262"/>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33" name="図プレースホルダー 7"/>
          <p:cNvSpPr>
            <a:spLocks noGrp="1"/>
          </p:cNvSpPr>
          <p:nvPr>
            <p:ph type="pic" sz="quarter" idx="35" hasCustomPrompt="1"/>
          </p:nvPr>
        </p:nvSpPr>
        <p:spPr>
          <a:xfrm>
            <a:off x="5066269" y="4866199"/>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34" name="テキスト プレースホルダー 5"/>
          <p:cNvSpPr>
            <a:spLocks noGrp="1"/>
          </p:cNvSpPr>
          <p:nvPr>
            <p:ph type="body" sz="quarter" idx="36" hasCustomPrompt="1"/>
          </p:nvPr>
        </p:nvSpPr>
        <p:spPr>
          <a:xfrm>
            <a:off x="4632777" y="5446752"/>
            <a:ext cx="1271021" cy="379262"/>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35" name="図プレースホルダー 7"/>
          <p:cNvSpPr>
            <a:spLocks noGrp="1"/>
          </p:cNvSpPr>
          <p:nvPr>
            <p:ph type="pic" sz="quarter" idx="37" hasCustomPrompt="1"/>
          </p:nvPr>
        </p:nvSpPr>
        <p:spPr>
          <a:xfrm>
            <a:off x="3672939" y="4866199"/>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36" name="テキスト プレースホルダー 5"/>
          <p:cNvSpPr>
            <a:spLocks noGrp="1"/>
          </p:cNvSpPr>
          <p:nvPr>
            <p:ph type="body" sz="quarter" idx="38" hasCustomPrompt="1"/>
          </p:nvPr>
        </p:nvSpPr>
        <p:spPr>
          <a:xfrm>
            <a:off x="3239447" y="5446752"/>
            <a:ext cx="1271021" cy="379262"/>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37" name="図プレースホルダー 7"/>
          <p:cNvSpPr>
            <a:spLocks noGrp="1"/>
          </p:cNvSpPr>
          <p:nvPr>
            <p:ph type="pic" sz="quarter" idx="39" hasCustomPrompt="1"/>
          </p:nvPr>
        </p:nvSpPr>
        <p:spPr>
          <a:xfrm>
            <a:off x="2991578" y="3315500"/>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38" name="テキスト プレースホルダー 5"/>
          <p:cNvSpPr>
            <a:spLocks noGrp="1"/>
          </p:cNvSpPr>
          <p:nvPr>
            <p:ph type="body" sz="quarter" idx="40" hasCustomPrompt="1"/>
          </p:nvPr>
        </p:nvSpPr>
        <p:spPr>
          <a:xfrm>
            <a:off x="2558086" y="3896053"/>
            <a:ext cx="1271021" cy="379262"/>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39" name="図プレースホルダー 7"/>
          <p:cNvSpPr>
            <a:spLocks noGrp="1"/>
          </p:cNvSpPr>
          <p:nvPr>
            <p:ph type="pic" sz="quarter" idx="41" hasCustomPrompt="1"/>
          </p:nvPr>
        </p:nvSpPr>
        <p:spPr>
          <a:xfrm>
            <a:off x="3680197" y="1763102"/>
            <a:ext cx="400819" cy="533751"/>
          </a:xfrm>
        </p:spPr>
        <p:txBody>
          <a:bodyPr>
            <a:normAutofit/>
          </a:bodyPr>
          <a:lstStyle>
            <a:lvl1pPr>
              <a:defRPr sz="1200"/>
            </a:lvl1pPr>
          </a:lstStyle>
          <a:p>
            <a:r>
              <a:rPr kumimoji="1" lang="en-US" altLang="ja-JP" dirty="0" smtClean="0"/>
              <a:t>Icon</a:t>
            </a:r>
            <a:endParaRPr kumimoji="1" lang="ja-JP" altLang="en-US" dirty="0"/>
          </a:p>
        </p:txBody>
      </p:sp>
      <p:sp>
        <p:nvSpPr>
          <p:cNvPr id="40" name="テキスト プレースホルダー 5"/>
          <p:cNvSpPr>
            <a:spLocks noGrp="1"/>
          </p:cNvSpPr>
          <p:nvPr>
            <p:ph type="body" sz="quarter" idx="42" hasCustomPrompt="1"/>
          </p:nvPr>
        </p:nvSpPr>
        <p:spPr>
          <a:xfrm>
            <a:off x="3246705" y="2343655"/>
            <a:ext cx="1271021" cy="379262"/>
          </a:xfrm>
          <a:noFill/>
        </p:spPr>
        <p:txBody>
          <a:bodyPr anchor="t">
            <a:noAutofit/>
          </a:bodyPr>
          <a:lstStyle>
            <a:lvl1pPr algn="ctr">
              <a:lnSpc>
                <a:spcPct val="10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41" name="テキスト プレースホルダー 5"/>
          <p:cNvSpPr>
            <a:spLocks noGrp="1"/>
          </p:cNvSpPr>
          <p:nvPr>
            <p:ph type="body" sz="quarter" idx="19" hasCustomPrompt="1"/>
          </p:nvPr>
        </p:nvSpPr>
        <p:spPr>
          <a:xfrm>
            <a:off x="5978269" y="1679359"/>
            <a:ext cx="2346398" cy="962175"/>
          </a:xfrm>
          <a:noFill/>
        </p:spPr>
        <p:txBody>
          <a:bodyPr anchor="ctr">
            <a:noAutofit/>
          </a:bodyPr>
          <a:lstStyle>
            <a:lvl1pPr algn="l">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42" name="テキスト プレースホルダー 5"/>
          <p:cNvSpPr>
            <a:spLocks noGrp="1"/>
          </p:cNvSpPr>
          <p:nvPr>
            <p:ph type="body" sz="quarter" idx="43" hasCustomPrompt="1"/>
          </p:nvPr>
        </p:nvSpPr>
        <p:spPr>
          <a:xfrm>
            <a:off x="6669268" y="3260770"/>
            <a:ext cx="2346398" cy="962175"/>
          </a:xfrm>
          <a:noFill/>
        </p:spPr>
        <p:txBody>
          <a:bodyPr anchor="ctr">
            <a:noAutofit/>
          </a:bodyPr>
          <a:lstStyle>
            <a:lvl1pPr algn="l">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43" name="テキスト プレースホルダー 5"/>
          <p:cNvSpPr>
            <a:spLocks noGrp="1"/>
          </p:cNvSpPr>
          <p:nvPr>
            <p:ph type="body" sz="quarter" idx="44" hasCustomPrompt="1"/>
          </p:nvPr>
        </p:nvSpPr>
        <p:spPr>
          <a:xfrm>
            <a:off x="5978269" y="4868136"/>
            <a:ext cx="2346398" cy="962175"/>
          </a:xfrm>
          <a:noFill/>
        </p:spPr>
        <p:txBody>
          <a:bodyPr anchor="ctr">
            <a:noAutofit/>
          </a:bodyPr>
          <a:lstStyle>
            <a:lvl1pPr algn="l">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44" name="テキスト プレースホルダー 5"/>
          <p:cNvSpPr>
            <a:spLocks noGrp="1"/>
          </p:cNvSpPr>
          <p:nvPr>
            <p:ph type="body" sz="quarter" idx="45" hasCustomPrompt="1"/>
          </p:nvPr>
        </p:nvSpPr>
        <p:spPr>
          <a:xfrm>
            <a:off x="814381" y="4858234"/>
            <a:ext cx="2346398" cy="962175"/>
          </a:xfrm>
          <a:noFill/>
        </p:spPr>
        <p:txBody>
          <a:bodyPr anchor="ctr">
            <a:noAutofit/>
          </a:bodyPr>
          <a:lstStyle>
            <a:lvl1pPr algn="r">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45" name="テキスト プレースホルダー 5"/>
          <p:cNvSpPr>
            <a:spLocks noGrp="1"/>
          </p:cNvSpPr>
          <p:nvPr>
            <p:ph type="body" sz="quarter" idx="46" hasCustomPrompt="1"/>
          </p:nvPr>
        </p:nvSpPr>
        <p:spPr>
          <a:xfrm>
            <a:off x="136430" y="3275882"/>
            <a:ext cx="2346398" cy="962175"/>
          </a:xfrm>
          <a:noFill/>
        </p:spPr>
        <p:txBody>
          <a:bodyPr anchor="ctr">
            <a:noAutofit/>
          </a:bodyPr>
          <a:lstStyle>
            <a:lvl1pPr algn="r">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46" name="テキスト プレースホルダー 5"/>
          <p:cNvSpPr>
            <a:spLocks noGrp="1"/>
          </p:cNvSpPr>
          <p:nvPr>
            <p:ph type="body" sz="quarter" idx="47" hasCustomPrompt="1"/>
          </p:nvPr>
        </p:nvSpPr>
        <p:spPr>
          <a:xfrm>
            <a:off x="824650" y="1679359"/>
            <a:ext cx="2346398" cy="962175"/>
          </a:xfrm>
          <a:noFill/>
        </p:spPr>
        <p:txBody>
          <a:bodyPr anchor="ctr">
            <a:noAutofit/>
          </a:bodyPr>
          <a:lstStyle>
            <a:lvl1pPr algn="r">
              <a:lnSpc>
                <a:spcPct val="110000"/>
              </a:lnSpc>
              <a:spcBef>
                <a:spcPts val="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p>
        </p:txBody>
      </p:sp>
      <p:sp>
        <p:nvSpPr>
          <p:cNvPr id="47" name="テキスト プレースホルダー 12"/>
          <p:cNvSpPr>
            <a:spLocks noGrp="1"/>
          </p:cNvSpPr>
          <p:nvPr>
            <p:ph type="body" sz="quarter" idx="24" hasCustomPrompt="1"/>
          </p:nvPr>
        </p:nvSpPr>
        <p:spPr>
          <a:xfrm>
            <a:off x="-3661" y="360106"/>
            <a:ext cx="5741950" cy="1332000"/>
          </a:xfrm>
          <a:blipFill>
            <a:blip r:embed="rId4"/>
            <a:srcRect/>
            <a:stretch>
              <a:fillRect l="-24300"/>
            </a:stretch>
          </a:blipFill>
        </p:spPr>
        <p:txBody>
          <a:bodyPr/>
          <a:lstStyle/>
          <a:p>
            <a:pPr lvl="0"/>
            <a:r>
              <a:rPr lang="en-US" dirty="0" smtClean="0"/>
              <a:t> </a:t>
            </a:r>
            <a:endParaRPr lang="en-US" dirty="0"/>
          </a:p>
        </p:txBody>
      </p:sp>
      <p:sp>
        <p:nvSpPr>
          <p:cNvPr id="48" name="タイトル 1"/>
          <p:cNvSpPr>
            <a:spLocks noGrp="1"/>
          </p:cNvSpPr>
          <p:nvPr>
            <p:ph type="title" hasCustomPrompt="1"/>
          </p:nvPr>
        </p:nvSpPr>
        <p:spPr>
          <a:xfrm rot="21420000">
            <a:off x="247317" y="487329"/>
            <a:ext cx="5363914" cy="820800"/>
          </a:xfrm>
          <a:prstGeom prst="rect">
            <a:avLst/>
          </a:prstGeom>
        </p:spPr>
        <p:txBody>
          <a:bodyPr anchor="ctr"/>
          <a:lstStyle>
            <a:lvl1pPr algn="r">
              <a:defRPr spc="667" baseline="0">
                <a:solidFill>
                  <a:schemeClr val="tx1"/>
                </a:solidFill>
              </a:defRPr>
            </a:lvl1pPr>
          </a:lstStyle>
          <a:p>
            <a:r>
              <a:rPr kumimoji="1" lang="en-US" altLang="ja-JP" dirty="0" smtClean="0"/>
              <a:t>TITLE GOES HERE</a:t>
            </a:r>
            <a:endParaRPr kumimoji="1" lang="ja-JP" altLang="en-US" dirty="0"/>
          </a:p>
        </p:txBody>
      </p:sp>
    </p:spTree>
    <p:extLst>
      <p:ext uri="{BB962C8B-B14F-4D97-AF65-F5344CB8AC3E}">
        <p14:creationId xmlns:p14="http://schemas.microsoft.com/office/powerpoint/2010/main" val="97438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 calcmode="lin" valueType="num">
                                      <p:cBhvr>
                                        <p:cTn id="18" dur="500" fill="hold"/>
                                        <p:tgtEl>
                                          <p:spTgt spid="6"/>
                                        </p:tgtEl>
                                        <p:attrNameLst>
                                          <p:attrName>style.rotation</p:attrName>
                                        </p:attrNameLst>
                                      </p:cBhvr>
                                      <p:tavLst>
                                        <p:tav tm="0">
                                          <p:val>
                                            <p:fltVal val="90"/>
                                          </p:val>
                                        </p:tav>
                                        <p:tav tm="100000">
                                          <p:val>
                                            <p:fltVal val="0"/>
                                          </p:val>
                                        </p:tav>
                                      </p:tavLst>
                                    </p:anim>
                                    <p:animEffect transition="in" filter="fade">
                                      <p:cBhvr>
                                        <p:cTn id="19" dur="500"/>
                                        <p:tgtEl>
                                          <p:spTgt spid="6"/>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p:cTn id="2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5">
                                            <p:txEl>
                                              <p:pRg st="0" end="0"/>
                                            </p:txEl>
                                          </p:spTgt>
                                        </p:tgtEl>
                                        <p:attrNameLst>
                                          <p:attrName>ppt_h</p:attrName>
                                        </p:attrNameLst>
                                      </p:cBhvr>
                                      <p:tavLst>
                                        <p:tav tm="0">
                                          <p:val>
                                            <p:fltVal val="0"/>
                                          </p:val>
                                        </p:tav>
                                        <p:tav tm="100000">
                                          <p:val>
                                            <p:strVal val="#ppt_h"/>
                                          </p:val>
                                        </p:tav>
                                      </p:tavLst>
                                    </p:anim>
                                    <p:anim calcmode="lin" valueType="num">
                                      <p:cBhvr>
                                        <p:cTn id="24" dur="500" fill="hold"/>
                                        <p:tgtEl>
                                          <p:spTgt spid="15">
                                            <p:txEl>
                                              <p:pRg st="0" end="0"/>
                                            </p:txEl>
                                          </p:spTgt>
                                        </p:tgtEl>
                                        <p:attrNameLst>
                                          <p:attrName>style.rotation</p:attrName>
                                        </p:attrNameLst>
                                      </p:cBhvr>
                                      <p:tavLst>
                                        <p:tav tm="0">
                                          <p:val>
                                            <p:fltVal val="90"/>
                                          </p:val>
                                        </p:tav>
                                        <p:tav tm="100000">
                                          <p:val>
                                            <p:fltVal val="0"/>
                                          </p:val>
                                        </p:tav>
                                      </p:tavLst>
                                    </p:anim>
                                    <p:animEffect transition="in" filter="fade">
                                      <p:cBhvr>
                                        <p:cTn id="25" dur="500"/>
                                        <p:tgtEl>
                                          <p:spTgt spid="15">
                                            <p:txEl>
                                              <p:pRg st="0" end="0"/>
                                            </p:txEl>
                                          </p:spTgt>
                                        </p:tgtEl>
                                      </p:cBhvr>
                                    </p:animEffect>
                                  </p:childTnLst>
                                </p:cTn>
                              </p:par>
                            </p:childTnLst>
                          </p:cTn>
                        </p:par>
                        <p:par>
                          <p:cTn id="26" fill="hold">
                            <p:stCondLst>
                              <p:cond delay="1000"/>
                            </p:stCondLst>
                            <p:childTnLst>
                              <p:par>
                                <p:cTn id="27" presetID="31" presetClass="entr" presetSubtype="0" fill="hold" nodeType="after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90"/>
                                          </p:val>
                                        </p:tav>
                                        <p:tav tm="100000">
                                          <p:val>
                                            <p:fltVal val="0"/>
                                          </p:val>
                                        </p:tav>
                                      </p:tavLst>
                                    </p:anim>
                                    <p:animEffect transition="in" filter="fade">
                                      <p:cBhvr>
                                        <p:cTn id="32" dur="500"/>
                                        <p:tgtEl>
                                          <p:spTgt spid="17"/>
                                        </p:tgtEl>
                                      </p:cBhvr>
                                    </p:animEffect>
                                  </p:childTnLst>
                                </p:cTn>
                              </p:par>
                              <p:par>
                                <p:cTn id="33" presetID="31" presetClass="entr" presetSubtype="0" fill="hold" grpId="0" nodeType="withEffect">
                                  <p:stCondLst>
                                    <p:cond delay="25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 calcmode="lin" valueType="num">
                                      <p:cBhvr>
                                        <p:cTn id="37" dur="500" fill="hold"/>
                                        <p:tgtEl>
                                          <p:spTgt spid="28"/>
                                        </p:tgtEl>
                                        <p:attrNameLst>
                                          <p:attrName>style.rotation</p:attrName>
                                        </p:attrNameLst>
                                      </p:cBhvr>
                                      <p:tavLst>
                                        <p:tav tm="0">
                                          <p:val>
                                            <p:fltVal val="90"/>
                                          </p:val>
                                        </p:tav>
                                        <p:tav tm="100000">
                                          <p:val>
                                            <p:fltVal val="0"/>
                                          </p:val>
                                        </p:tav>
                                      </p:tavLst>
                                    </p:anim>
                                    <p:animEffect transition="in" filter="fade">
                                      <p:cBhvr>
                                        <p:cTn id="38" dur="500"/>
                                        <p:tgtEl>
                                          <p:spTgt spid="28"/>
                                        </p:tgtEl>
                                      </p:cBhvr>
                                    </p:animEffect>
                                  </p:childTnLst>
                                </p:cTn>
                              </p:par>
                              <p:par>
                                <p:cTn id="39" presetID="31" presetClass="entr" presetSubtype="0" fill="hold" grpId="0" nodeType="withEffect">
                                  <p:stCondLst>
                                    <p:cond delay="25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p:cTn id="41"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9">
                                            <p:txEl>
                                              <p:pRg st="0" end="0"/>
                                            </p:txEl>
                                          </p:spTgt>
                                        </p:tgtEl>
                                        <p:attrNameLst>
                                          <p:attrName>ppt_h</p:attrName>
                                        </p:attrNameLst>
                                      </p:cBhvr>
                                      <p:tavLst>
                                        <p:tav tm="0">
                                          <p:val>
                                            <p:fltVal val="0"/>
                                          </p:val>
                                        </p:tav>
                                        <p:tav tm="100000">
                                          <p:val>
                                            <p:strVal val="#ppt_h"/>
                                          </p:val>
                                        </p:tav>
                                      </p:tavLst>
                                    </p:anim>
                                    <p:anim calcmode="lin" valueType="num">
                                      <p:cBhvr>
                                        <p:cTn id="43" dur="500" fill="hold"/>
                                        <p:tgtEl>
                                          <p:spTgt spid="29">
                                            <p:txEl>
                                              <p:pRg st="0" end="0"/>
                                            </p:txEl>
                                          </p:spTgt>
                                        </p:tgtEl>
                                        <p:attrNameLst>
                                          <p:attrName>style.rotation</p:attrName>
                                        </p:attrNameLst>
                                      </p:cBhvr>
                                      <p:tavLst>
                                        <p:tav tm="0">
                                          <p:val>
                                            <p:fltVal val="90"/>
                                          </p:val>
                                        </p:tav>
                                        <p:tav tm="100000">
                                          <p:val>
                                            <p:fltVal val="0"/>
                                          </p:val>
                                        </p:tav>
                                      </p:tavLst>
                                    </p:anim>
                                    <p:animEffect transition="in" filter="fade">
                                      <p:cBhvr>
                                        <p:cTn id="44" dur="500"/>
                                        <p:tgtEl>
                                          <p:spTgt spid="29">
                                            <p:txEl>
                                              <p:pRg st="0" end="0"/>
                                            </p:txEl>
                                          </p:spTgt>
                                        </p:tgtEl>
                                      </p:cBhvr>
                                    </p:animEffect>
                                  </p:childTnLst>
                                </p:cTn>
                              </p:par>
                            </p:childTnLst>
                          </p:cTn>
                        </p:par>
                        <p:par>
                          <p:cTn id="45" fill="hold">
                            <p:stCondLst>
                              <p:cond delay="1750"/>
                            </p:stCondLst>
                            <p:childTnLst>
                              <p:par>
                                <p:cTn id="46" presetID="22" presetClass="entr" presetSubtype="8"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par>
                          <p:cTn id="49" fill="hold">
                            <p:stCondLst>
                              <p:cond delay="2250"/>
                            </p:stCondLst>
                            <p:childTnLst>
                              <p:par>
                                <p:cTn id="50" presetID="22" presetClass="entr" presetSubtype="8"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par>
                          <p:cTn id="53" fill="hold">
                            <p:stCondLst>
                              <p:cond delay="2750"/>
                            </p:stCondLst>
                            <p:childTnLst>
                              <p:par>
                                <p:cTn id="54" presetID="3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 calcmode="lin" valueType="num">
                                      <p:cBhvr>
                                        <p:cTn id="58" dur="500" fill="hold"/>
                                        <p:tgtEl>
                                          <p:spTgt spid="18"/>
                                        </p:tgtEl>
                                        <p:attrNameLst>
                                          <p:attrName>style.rotation</p:attrName>
                                        </p:attrNameLst>
                                      </p:cBhvr>
                                      <p:tavLst>
                                        <p:tav tm="0">
                                          <p:val>
                                            <p:fltVal val="90"/>
                                          </p:val>
                                        </p:tav>
                                        <p:tav tm="100000">
                                          <p:val>
                                            <p:fltVal val="0"/>
                                          </p:val>
                                        </p:tav>
                                      </p:tavLst>
                                    </p:anim>
                                    <p:animEffect transition="in" filter="fade">
                                      <p:cBhvr>
                                        <p:cTn id="59" dur="500"/>
                                        <p:tgtEl>
                                          <p:spTgt spid="18"/>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 calcmode="lin" valueType="num">
                                      <p:cBhvr>
                                        <p:cTn id="64" dur="500" fill="hold"/>
                                        <p:tgtEl>
                                          <p:spTgt spid="31"/>
                                        </p:tgtEl>
                                        <p:attrNameLst>
                                          <p:attrName>style.rotation</p:attrName>
                                        </p:attrNameLst>
                                      </p:cBhvr>
                                      <p:tavLst>
                                        <p:tav tm="0">
                                          <p:val>
                                            <p:fltVal val="90"/>
                                          </p:val>
                                        </p:tav>
                                        <p:tav tm="100000">
                                          <p:val>
                                            <p:fltVal val="0"/>
                                          </p:val>
                                        </p:tav>
                                      </p:tavLst>
                                    </p:anim>
                                    <p:animEffect transition="in" filter="fade">
                                      <p:cBhvr>
                                        <p:cTn id="65" dur="500"/>
                                        <p:tgtEl>
                                          <p:spTgt spid="31"/>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32">
                                            <p:txEl>
                                              <p:pRg st="0" end="0"/>
                                            </p:txEl>
                                          </p:spTgt>
                                        </p:tgtEl>
                                        <p:attrNameLst>
                                          <p:attrName>style.visibility</p:attrName>
                                        </p:attrNameLst>
                                      </p:cBhvr>
                                      <p:to>
                                        <p:strVal val="visible"/>
                                      </p:to>
                                    </p:set>
                                    <p:anim calcmode="lin" valueType="num">
                                      <p:cBhvr>
                                        <p:cTn id="68" dur="500" fill="hold"/>
                                        <p:tgtEl>
                                          <p:spTgt spid="32">
                                            <p:txEl>
                                              <p:pRg st="0" end="0"/>
                                            </p:txEl>
                                          </p:spTgt>
                                        </p:tgtEl>
                                        <p:attrNameLst>
                                          <p:attrName>ppt_w</p:attrName>
                                        </p:attrNameLst>
                                      </p:cBhvr>
                                      <p:tavLst>
                                        <p:tav tm="0">
                                          <p:val>
                                            <p:fltVal val="0"/>
                                          </p:val>
                                        </p:tav>
                                        <p:tav tm="100000">
                                          <p:val>
                                            <p:strVal val="#ppt_w"/>
                                          </p:val>
                                        </p:tav>
                                      </p:tavLst>
                                    </p:anim>
                                    <p:anim calcmode="lin" valueType="num">
                                      <p:cBhvr>
                                        <p:cTn id="69" dur="500" fill="hold"/>
                                        <p:tgtEl>
                                          <p:spTgt spid="32">
                                            <p:txEl>
                                              <p:pRg st="0" end="0"/>
                                            </p:txEl>
                                          </p:spTgt>
                                        </p:tgtEl>
                                        <p:attrNameLst>
                                          <p:attrName>ppt_h</p:attrName>
                                        </p:attrNameLst>
                                      </p:cBhvr>
                                      <p:tavLst>
                                        <p:tav tm="0">
                                          <p:val>
                                            <p:fltVal val="0"/>
                                          </p:val>
                                        </p:tav>
                                        <p:tav tm="100000">
                                          <p:val>
                                            <p:strVal val="#ppt_h"/>
                                          </p:val>
                                        </p:tav>
                                      </p:tavLst>
                                    </p:anim>
                                    <p:anim calcmode="lin" valueType="num">
                                      <p:cBhvr>
                                        <p:cTn id="70" dur="500" fill="hold"/>
                                        <p:tgtEl>
                                          <p:spTgt spid="32">
                                            <p:txEl>
                                              <p:pRg st="0" end="0"/>
                                            </p:txEl>
                                          </p:spTgt>
                                        </p:tgtEl>
                                        <p:attrNameLst>
                                          <p:attrName>style.rotation</p:attrName>
                                        </p:attrNameLst>
                                      </p:cBhvr>
                                      <p:tavLst>
                                        <p:tav tm="0">
                                          <p:val>
                                            <p:fltVal val="90"/>
                                          </p:val>
                                        </p:tav>
                                        <p:tav tm="100000">
                                          <p:val>
                                            <p:fltVal val="0"/>
                                          </p:val>
                                        </p:tav>
                                      </p:tavLst>
                                    </p:anim>
                                    <p:animEffect transition="in" filter="fade">
                                      <p:cBhvr>
                                        <p:cTn id="71" dur="500"/>
                                        <p:tgtEl>
                                          <p:spTgt spid="32">
                                            <p:txEl>
                                              <p:pRg st="0" end="0"/>
                                            </p:txEl>
                                          </p:spTgt>
                                        </p:tgtEl>
                                      </p:cBhvr>
                                    </p:animEffect>
                                  </p:childTnLst>
                                </p:cTn>
                              </p:par>
                            </p:childTnLst>
                          </p:cTn>
                        </p:par>
                        <p:par>
                          <p:cTn id="72" fill="hold">
                            <p:stCondLst>
                              <p:cond delay="3250"/>
                            </p:stCondLst>
                            <p:childTnLst>
                              <p:par>
                                <p:cTn id="73" presetID="22" presetClass="entr" presetSubtype="8"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par>
                          <p:cTn id="76" fill="hold">
                            <p:stCondLst>
                              <p:cond delay="3750"/>
                            </p:stCondLst>
                            <p:childTnLst>
                              <p:par>
                                <p:cTn id="77" presetID="22" presetClass="entr" presetSubtype="8" fill="hold" grpId="0"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childTnLst>
                          </p:cTn>
                        </p:par>
                        <p:par>
                          <p:cTn id="80" fill="hold">
                            <p:stCondLst>
                              <p:cond delay="4250"/>
                            </p:stCondLst>
                            <p:childTnLst>
                              <p:par>
                                <p:cTn id="81" presetID="31" presetClass="entr" presetSubtype="0"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 calcmode="lin" valueType="num">
                                      <p:cBhvr>
                                        <p:cTn id="85" dur="500" fill="hold"/>
                                        <p:tgtEl>
                                          <p:spTgt spid="19"/>
                                        </p:tgtEl>
                                        <p:attrNameLst>
                                          <p:attrName>style.rotation</p:attrName>
                                        </p:attrNameLst>
                                      </p:cBhvr>
                                      <p:tavLst>
                                        <p:tav tm="0">
                                          <p:val>
                                            <p:fltVal val="90"/>
                                          </p:val>
                                        </p:tav>
                                        <p:tav tm="100000">
                                          <p:val>
                                            <p:fltVal val="0"/>
                                          </p:val>
                                        </p:tav>
                                      </p:tavLst>
                                    </p:anim>
                                    <p:animEffect transition="in" filter="fade">
                                      <p:cBhvr>
                                        <p:cTn id="86" dur="500"/>
                                        <p:tgtEl>
                                          <p:spTgt spid="19"/>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3"/>
                                        </p:tgtEl>
                                        <p:attrNameLst>
                                          <p:attrName>style.visibility</p:attrName>
                                        </p:attrNameLst>
                                      </p:cBhvr>
                                      <p:to>
                                        <p:strVal val="visible"/>
                                      </p:to>
                                    </p:set>
                                    <p:anim calcmode="lin" valueType="num">
                                      <p:cBhvr>
                                        <p:cTn id="89" dur="500" fill="hold"/>
                                        <p:tgtEl>
                                          <p:spTgt spid="33"/>
                                        </p:tgtEl>
                                        <p:attrNameLst>
                                          <p:attrName>ppt_w</p:attrName>
                                        </p:attrNameLst>
                                      </p:cBhvr>
                                      <p:tavLst>
                                        <p:tav tm="0">
                                          <p:val>
                                            <p:fltVal val="0"/>
                                          </p:val>
                                        </p:tav>
                                        <p:tav tm="100000">
                                          <p:val>
                                            <p:strVal val="#ppt_w"/>
                                          </p:val>
                                        </p:tav>
                                      </p:tavLst>
                                    </p:anim>
                                    <p:anim calcmode="lin" valueType="num">
                                      <p:cBhvr>
                                        <p:cTn id="90" dur="500" fill="hold"/>
                                        <p:tgtEl>
                                          <p:spTgt spid="33"/>
                                        </p:tgtEl>
                                        <p:attrNameLst>
                                          <p:attrName>ppt_h</p:attrName>
                                        </p:attrNameLst>
                                      </p:cBhvr>
                                      <p:tavLst>
                                        <p:tav tm="0">
                                          <p:val>
                                            <p:fltVal val="0"/>
                                          </p:val>
                                        </p:tav>
                                        <p:tav tm="100000">
                                          <p:val>
                                            <p:strVal val="#ppt_h"/>
                                          </p:val>
                                        </p:tav>
                                      </p:tavLst>
                                    </p:anim>
                                    <p:anim calcmode="lin" valueType="num">
                                      <p:cBhvr>
                                        <p:cTn id="91" dur="500" fill="hold"/>
                                        <p:tgtEl>
                                          <p:spTgt spid="33"/>
                                        </p:tgtEl>
                                        <p:attrNameLst>
                                          <p:attrName>style.rotation</p:attrName>
                                        </p:attrNameLst>
                                      </p:cBhvr>
                                      <p:tavLst>
                                        <p:tav tm="0">
                                          <p:val>
                                            <p:fltVal val="90"/>
                                          </p:val>
                                        </p:tav>
                                        <p:tav tm="100000">
                                          <p:val>
                                            <p:fltVal val="0"/>
                                          </p:val>
                                        </p:tav>
                                      </p:tavLst>
                                    </p:anim>
                                    <p:animEffect transition="in" filter="fade">
                                      <p:cBhvr>
                                        <p:cTn id="92" dur="500"/>
                                        <p:tgtEl>
                                          <p:spTgt spid="33"/>
                                        </p:tgtEl>
                                      </p:cBhvr>
                                    </p:animEffect>
                                  </p:childTnLst>
                                </p:cTn>
                              </p:par>
                              <p:par>
                                <p:cTn id="93" presetID="31" presetClass="entr" presetSubtype="0" fill="hold" grpId="0" nodeType="withEffect">
                                  <p:stCondLst>
                                    <p:cond delay="0"/>
                                  </p:stCondLst>
                                  <p:childTnLst>
                                    <p:set>
                                      <p:cBhvr>
                                        <p:cTn id="94" dur="1" fill="hold">
                                          <p:stCondLst>
                                            <p:cond delay="0"/>
                                          </p:stCondLst>
                                        </p:cTn>
                                        <p:tgtEl>
                                          <p:spTgt spid="34">
                                            <p:txEl>
                                              <p:pRg st="0" end="0"/>
                                            </p:txEl>
                                          </p:spTgt>
                                        </p:tgtEl>
                                        <p:attrNameLst>
                                          <p:attrName>style.visibility</p:attrName>
                                        </p:attrNameLst>
                                      </p:cBhvr>
                                      <p:to>
                                        <p:strVal val="visible"/>
                                      </p:to>
                                    </p:set>
                                    <p:anim calcmode="lin" valueType="num">
                                      <p:cBhvr>
                                        <p:cTn id="95" dur="5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96" dur="500" fill="hold"/>
                                        <p:tgtEl>
                                          <p:spTgt spid="34">
                                            <p:txEl>
                                              <p:pRg st="0" end="0"/>
                                            </p:txEl>
                                          </p:spTgt>
                                        </p:tgtEl>
                                        <p:attrNameLst>
                                          <p:attrName>ppt_h</p:attrName>
                                        </p:attrNameLst>
                                      </p:cBhvr>
                                      <p:tavLst>
                                        <p:tav tm="0">
                                          <p:val>
                                            <p:fltVal val="0"/>
                                          </p:val>
                                        </p:tav>
                                        <p:tav tm="100000">
                                          <p:val>
                                            <p:strVal val="#ppt_h"/>
                                          </p:val>
                                        </p:tav>
                                      </p:tavLst>
                                    </p:anim>
                                    <p:anim calcmode="lin" valueType="num">
                                      <p:cBhvr>
                                        <p:cTn id="97" dur="500" fill="hold"/>
                                        <p:tgtEl>
                                          <p:spTgt spid="34">
                                            <p:txEl>
                                              <p:pRg st="0" end="0"/>
                                            </p:txEl>
                                          </p:spTgt>
                                        </p:tgtEl>
                                        <p:attrNameLst>
                                          <p:attrName>style.rotation</p:attrName>
                                        </p:attrNameLst>
                                      </p:cBhvr>
                                      <p:tavLst>
                                        <p:tav tm="0">
                                          <p:val>
                                            <p:fltVal val="90"/>
                                          </p:val>
                                        </p:tav>
                                        <p:tav tm="100000">
                                          <p:val>
                                            <p:fltVal val="0"/>
                                          </p:val>
                                        </p:tav>
                                      </p:tavLst>
                                    </p:anim>
                                    <p:animEffect transition="in" filter="fade">
                                      <p:cBhvr>
                                        <p:cTn id="98" dur="500"/>
                                        <p:tgtEl>
                                          <p:spTgt spid="34">
                                            <p:txEl>
                                              <p:pRg st="0" end="0"/>
                                            </p:txEl>
                                          </p:spTgt>
                                        </p:tgtEl>
                                      </p:cBhvr>
                                    </p:animEffect>
                                  </p:childTnLst>
                                </p:cTn>
                              </p:par>
                            </p:childTnLst>
                          </p:cTn>
                        </p:par>
                        <p:par>
                          <p:cTn id="99" fill="hold">
                            <p:stCondLst>
                              <p:cond delay="4750"/>
                            </p:stCondLst>
                            <p:childTnLst>
                              <p:par>
                                <p:cTn id="100" presetID="22" presetClass="entr" presetSubtype="8" fill="hold" grpId="0" nodeType="after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ipe(left)">
                                      <p:cBhvr>
                                        <p:cTn id="102" dur="500"/>
                                        <p:tgtEl>
                                          <p:spTgt spid="24"/>
                                        </p:tgtEl>
                                      </p:cBhvr>
                                    </p:animEffect>
                                  </p:childTnLst>
                                </p:cTn>
                              </p:par>
                            </p:childTnLst>
                          </p:cTn>
                        </p:par>
                        <p:par>
                          <p:cTn id="103" fill="hold">
                            <p:stCondLst>
                              <p:cond delay="5250"/>
                            </p:stCondLst>
                            <p:childTnLst>
                              <p:par>
                                <p:cTn id="104" presetID="22" presetClass="entr" presetSubtype="8" fill="hold" grpId="0" nodeType="after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left)">
                                      <p:cBhvr>
                                        <p:cTn id="106" dur="500"/>
                                        <p:tgtEl>
                                          <p:spTgt spid="43"/>
                                        </p:tgtEl>
                                      </p:cBhvr>
                                    </p:animEffect>
                                  </p:childTnLst>
                                </p:cTn>
                              </p:par>
                            </p:childTnLst>
                          </p:cTn>
                        </p:par>
                        <p:par>
                          <p:cTn id="107" fill="hold">
                            <p:stCondLst>
                              <p:cond delay="5750"/>
                            </p:stCondLst>
                            <p:childTnLst>
                              <p:par>
                                <p:cTn id="108" presetID="31" presetClass="entr" presetSubtype="0" fill="hold" nodeType="after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p:cTn id="110" dur="500" fill="hold"/>
                                        <p:tgtEl>
                                          <p:spTgt spid="20"/>
                                        </p:tgtEl>
                                        <p:attrNameLst>
                                          <p:attrName>ppt_w</p:attrName>
                                        </p:attrNameLst>
                                      </p:cBhvr>
                                      <p:tavLst>
                                        <p:tav tm="0">
                                          <p:val>
                                            <p:fltVal val="0"/>
                                          </p:val>
                                        </p:tav>
                                        <p:tav tm="100000">
                                          <p:val>
                                            <p:strVal val="#ppt_w"/>
                                          </p:val>
                                        </p:tav>
                                      </p:tavLst>
                                    </p:anim>
                                    <p:anim calcmode="lin" valueType="num">
                                      <p:cBhvr>
                                        <p:cTn id="111" dur="500" fill="hold"/>
                                        <p:tgtEl>
                                          <p:spTgt spid="20"/>
                                        </p:tgtEl>
                                        <p:attrNameLst>
                                          <p:attrName>ppt_h</p:attrName>
                                        </p:attrNameLst>
                                      </p:cBhvr>
                                      <p:tavLst>
                                        <p:tav tm="0">
                                          <p:val>
                                            <p:fltVal val="0"/>
                                          </p:val>
                                        </p:tav>
                                        <p:tav tm="100000">
                                          <p:val>
                                            <p:strVal val="#ppt_h"/>
                                          </p:val>
                                        </p:tav>
                                      </p:tavLst>
                                    </p:anim>
                                    <p:anim calcmode="lin" valueType="num">
                                      <p:cBhvr>
                                        <p:cTn id="112" dur="500" fill="hold"/>
                                        <p:tgtEl>
                                          <p:spTgt spid="20"/>
                                        </p:tgtEl>
                                        <p:attrNameLst>
                                          <p:attrName>style.rotation</p:attrName>
                                        </p:attrNameLst>
                                      </p:cBhvr>
                                      <p:tavLst>
                                        <p:tav tm="0">
                                          <p:val>
                                            <p:fltVal val="90"/>
                                          </p:val>
                                        </p:tav>
                                        <p:tav tm="100000">
                                          <p:val>
                                            <p:fltVal val="0"/>
                                          </p:val>
                                        </p:tav>
                                      </p:tavLst>
                                    </p:anim>
                                    <p:animEffect transition="in" filter="fade">
                                      <p:cBhvr>
                                        <p:cTn id="113" dur="500"/>
                                        <p:tgtEl>
                                          <p:spTgt spid="20"/>
                                        </p:tgtEl>
                                      </p:cBhvr>
                                    </p:animEffect>
                                  </p:childTnLst>
                                </p:cTn>
                              </p:par>
                              <p:par>
                                <p:cTn id="114" presetID="31" presetClass="entr" presetSubtype="0" fill="hold" grpId="0" nodeType="withEffect">
                                  <p:stCondLst>
                                    <p:cond delay="0"/>
                                  </p:stCondLst>
                                  <p:childTnLst>
                                    <p:set>
                                      <p:cBhvr>
                                        <p:cTn id="115" dur="1" fill="hold">
                                          <p:stCondLst>
                                            <p:cond delay="0"/>
                                          </p:stCondLst>
                                        </p:cTn>
                                        <p:tgtEl>
                                          <p:spTgt spid="35"/>
                                        </p:tgtEl>
                                        <p:attrNameLst>
                                          <p:attrName>style.visibility</p:attrName>
                                        </p:attrNameLst>
                                      </p:cBhvr>
                                      <p:to>
                                        <p:strVal val="visible"/>
                                      </p:to>
                                    </p:set>
                                    <p:anim calcmode="lin" valueType="num">
                                      <p:cBhvr>
                                        <p:cTn id="116" dur="500" fill="hold"/>
                                        <p:tgtEl>
                                          <p:spTgt spid="35"/>
                                        </p:tgtEl>
                                        <p:attrNameLst>
                                          <p:attrName>ppt_w</p:attrName>
                                        </p:attrNameLst>
                                      </p:cBhvr>
                                      <p:tavLst>
                                        <p:tav tm="0">
                                          <p:val>
                                            <p:fltVal val="0"/>
                                          </p:val>
                                        </p:tav>
                                        <p:tav tm="100000">
                                          <p:val>
                                            <p:strVal val="#ppt_w"/>
                                          </p:val>
                                        </p:tav>
                                      </p:tavLst>
                                    </p:anim>
                                    <p:anim calcmode="lin" valueType="num">
                                      <p:cBhvr>
                                        <p:cTn id="117" dur="500" fill="hold"/>
                                        <p:tgtEl>
                                          <p:spTgt spid="35"/>
                                        </p:tgtEl>
                                        <p:attrNameLst>
                                          <p:attrName>ppt_h</p:attrName>
                                        </p:attrNameLst>
                                      </p:cBhvr>
                                      <p:tavLst>
                                        <p:tav tm="0">
                                          <p:val>
                                            <p:fltVal val="0"/>
                                          </p:val>
                                        </p:tav>
                                        <p:tav tm="100000">
                                          <p:val>
                                            <p:strVal val="#ppt_h"/>
                                          </p:val>
                                        </p:tav>
                                      </p:tavLst>
                                    </p:anim>
                                    <p:anim calcmode="lin" valueType="num">
                                      <p:cBhvr>
                                        <p:cTn id="118" dur="500" fill="hold"/>
                                        <p:tgtEl>
                                          <p:spTgt spid="35"/>
                                        </p:tgtEl>
                                        <p:attrNameLst>
                                          <p:attrName>style.rotation</p:attrName>
                                        </p:attrNameLst>
                                      </p:cBhvr>
                                      <p:tavLst>
                                        <p:tav tm="0">
                                          <p:val>
                                            <p:fltVal val="90"/>
                                          </p:val>
                                        </p:tav>
                                        <p:tav tm="100000">
                                          <p:val>
                                            <p:fltVal val="0"/>
                                          </p:val>
                                        </p:tav>
                                      </p:tavLst>
                                    </p:anim>
                                    <p:animEffect transition="in" filter="fade">
                                      <p:cBhvr>
                                        <p:cTn id="119" dur="500"/>
                                        <p:tgtEl>
                                          <p:spTgt spid="35"/>
                                        </p:tgtEl>
                                      </p:cBhvr>
                                    </p:animEffect>
                                  </p:childTnLst>
                                </p:cTn>
                              </p:par>
                              <p:par>
                                <p:cTn id="120" presetID="31" presetClass="entr" presetSubtype="0" fill="hold" grpId="0" nodeType="withEffect">
                                  <p:stCondLst>
                                    <p:cond delay="0"/>
                                  </p:stCondLst>
                                  <p:childTnLst>
                                    <p:set>
                                      <p:cBhvr>
                                        <p:cTn id="121" dur="1" fill="hold">
                                          <p:stCondLst>
                                            <p:cond delay="0"/>
                                          </p:stCondLst>
                                        </p:cTn>
                                        <p:tgtEl>
                                          <p:spTgt spid="36">
                                            <p:txEl>
                                              <p:pRg st="0" end="0"/>
                                            </p:txEl>
                                          </p:spTgt>
                                        </p:tgtEl>
                                        <p:attrNameLst>
                                          <p:attrName>style.visibility</p:attrName>
                                        </p:attrNameLst>
                                      </p:cBhvr>
                                      <p:to>
                                        <p:strVal val="visible"/>
                                      </p:to>
                                    </p:set>
                                    <p:anim calcmode="lin" valueType="num">
                                      <p:cBhvr>
                                        <p:cTn id="12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36">
                                            <p:txEl>
                                              <p:pRg st="0" end="0"/>
                                            </p:txEl>
                                          </p:spTgt>
                                        </p:tgtEl>
                                        <p:attrNameLst>
                                          <p:attrName>style.rotation</p:attrName>
                                        </p:attrNameLst>
                                      </p:cBhvr>
                                      <p:tavLst>
                                        <p:tav tm="0">
                                          <p:val>
                                            <p:fltVal val="90"/>
                                          </p:val>
                                        </p:tav>
                                        <p:tav tm="100000">
                                          <p:val>
                                            <p:fltVal val="0"/>
                                          </p:val>
                                        </p:tav>
                                      </p:tavLst>
                                    </p:anim>
                                    <p:animEffect transition="in" filter="fade">
                                      <p:cBhvr>
                                        <p:cTn id="125" dur="500"/>
                                        <p:tgtEl>
                                          <p:spTgt spid="36">
                                            <p:txEl>
                                              <p:pRg st="0" end="0"/>
                                            </p:txEl>
                                          </p:spTgt>
                                        </p:tgtEl>
                                      </p:cBhvr>
                                    </p:animEffect>
                                  </p:childTnLst>
                                </p:cTn>
                              </p:par>
                            </p:childTnLst>
                          </p:cTn>
                        </p:par>
                        <p:par>
                          <p:cTn id="126" fill="hold">
                            <p:stCondLst>
                              <p:cond delay="6250"/>
                            </p:stCondLst>
                            <p:childTnLst>
                              <p:par>
                                <p:cTn id="127" presetID="22" presetClass="entr" presetSubtype="2" fill="hold" grpId="0" nodeType="afterEffect">
                                  <p:stCondLst>
                                    <p:cond delay="0"/>
                                  </p:stCondLst>
                                  <p:childTnLst>
                                    <p:set>
                                      <p:cBhvr>
                                        <p:cTn id="128" dur="1" fill="hold">
                                          <p:stCondLst>
                                            <p:cond delay="0"/>
                                          </p:stCondLst>
                                        </p:cTn>
                                        <p:tgtEl>
                                          <p:spTgt spid="26"/>
                                        </p:tgtEl>
                                        <p:attrNameLst>
                                          <p:attrName>style.visibility</p:attrName>
                                        </p:attrNameLst>
                                      </p:cBhvr>
                                      <p:to>
                                        <p:strVal val="visible"/>
                                      </p:to>
                                    </p:set>
                                    <p:animEffect transition="in" filter="wipe(right)">
                                      <p:cBhvr>
                                        <p:cTn id="129" dur="500"/>
                                        <p:tgtEl>
                                          <p:spTgt spid="26"/>
                                        </p:tgtEl>
                                      </p:cBhvr>
                                    </p:animEffect>
                                  </p:childTnLst>
                                </p:cTn>
                              </p:par>
                            </p:childTnLst>
                          </p:cTn>
                        </p:par>
                        <p:par>
                          <p:cTn id="130" fill="hold">
                            <p:stCondLst>
                              <p:cond delay="6750"/>
                            </p:stCondLst>
                            <p:childTnLst>
                              <p:par>
                                <p:cTn id="131" presetID="22" presetClass="entr" presetSubtype="2" fill="hold" grpId="0" nodeType="afterEffect">
                                  <p:stCondLst>
                                    <p:cond delay="0"/>
                                  </p:stCondLst>
                                  <p:childTnLst>
                                    <p:set>
                                      <p:cBhvr>
                                        <p:cTn id="132" dur="1" fill="hold">
                                          <p:stCondLst>
                                            <p:cond delay="0"/>
                                          </p:stCondLst>
                                        </p:cTn>
                                        <p:tgtEl>
                                          <p:spTgt spid="44">
                                            <p:txEl>
                                              <p:pRg st="0" end="0"/>
                                            </p:txEl>
                                          </p:spTgt>
                                        </p:tgtEl>
                                        <p:attrNameLst>
                                          <p:attrName>style.visibility</p:attrName>
                                        </p:attrNameLst>
                                      </p:cBhvr>
                                      <p:to>
                                        <p:strVal val="visible"/>
                                      </p:to>
                                    </p:set>
                                    <p:animEffect transition="in" filter="wipe(right)">
                                      <p:cBhvr>
                                        <p:cTn id="133" dur="500"/>
                                        <p:tgtEl>
                                          <p:spTgt spid="44">
                                            <p:txEl>
                                              <p:pRg st="0" end="0"/>
                                            </p:txEl>
                                          </p:spTgt>
                                        </p:tgtEl>
                                      </p:cBhvr>
                                    </p:animEffect>
                                  </p:childTnLst>
                                </p:cTn>
                              </p:par>
                            </p:childTnLst>
                          </p:cTn>
                        </p:par>
                        <p:par>
                          <p:cTn id="134" fill="hold">
                            <p:stCondLst>
                              <p:cond delay="7250"/>
                            </p:stCondLst>
                            <p:childTnLst>
                              <p:par>
                                <p:cTn id="135" presetID="31" presetClass="entr" presetSubtype="0" fill="hold" nodeType="afterEffect">
                                  <p:stCondLst>
                                    <p:cond delay="0"/>
                                  </p:stCondLst>
                                  <p:childTnLst>
                                    <p:set>
                                      <p:cBhvr>
                                        <p:cTn id="136" dur="1" fill="hold">
                                          <p:stCondLst>
                                            <p:cond delay="0"/>
                                          </p:stCondLst>
                                        </p:cTn>
                                        <p:tgtEl>
                                          <p:spTgt spid="22"/>
                                        </p:tgtEl>
                                        <p:attrNameLst>
                                          <p:attrName>style.visibility</p:attrName>
                                        </p:attrNameLst>
                                      </p:cBhvr>
                                      <p:to>
                                        <p:strVal val="visible"/>
                                      </p:to>
                                    </p:set>
                                    <p:anim calcmode="lin" valueType="num">
                                      <p:cBhvr>
                                        <p:cTn id="137" dur="500" fill="hold"/>
                                        <p:tgtEl>
                                          <p:spTgt spid="22"/>
                                        </p:tgtEl>
                                        <p:attrNameLst>
                                          <p:attrName>ppt_w</p:attrName>
                                        </p:attrNameLst>
                                      </p:cBhvr>
                                      <p:tavLst>
                                        <p:tav tm="0">
                                          <p:val>
                                            <p:fltVal val="0"/>
                                          </p:val>
                                        </p:tav>
                                        <p:tav tm="100000">
                                          <p:val>
                                            <p:strVal val="#ppt_w"/>
                                          </p:val>
                                        </p:tav>
                                      </p:tavLst>
                                    </p:anim>
                                    <p:anim calcmode="lin" valueType="num">
                                      <p:cBhvr>
                                        <p:cTn id="138" dur="500" fill="hold"/>
                                        <p:tgtEl>
                                          <p:spTgt spid="22"/>
                                        </p:tgtEl>
                                        <p:attrNameLst>
                                          <p:attrName>ppt_h</p:attrName>
                                        </p:attrNameLst>
                                      </p:cBhvr>
                                      <p:tavLst>
                                        <p:tav tm="0">
                                          <p:val>
                                            <p:fltVal val="0"/>
                                          </p:val>
                                        </p:tav>
                                        <p:tav tm="100000">
                                          <p:val>
                                            <p:strVal val="#ppt_h"/>
                                          </p:val>
                                        </p:tav>
                                      </p:tavLst>
                                    </p:anim>
                                    <p:anim calcmode="lin" valueType="num">
                                      <p:cBhvr>
                                        <p:cTn id="139" dur="500" fill="hold"/>
                                        <p:tgtEl>
                                          <p:spTgt spid="22"/>
                                        </p:tgtEl>
                                        <p:attrNameLst>
                                          <p:attrName>style.rotation</p:attrName>
                                        </p:attrNameLst>
                                      </p:cBhvr>
                                      <p:tavLst>
                                        <p:tav tm="0">
                                          <p:val>
                                            <p:fltVal val="90"/>
                                          </p:val>
                                        </p:tav>
                                        <p:tav tm="100000">
                                          <p:val>
                                            <p:fltVal val="0"/>
                                          </p:val>
                                        </p:tav>
                                      </p:tavLst>
                                    </p:anim>
                                    <p:animEffect transition="in" filter="fade">
                                      <p:cBhvr>
                                        <p:cTn id="140" dur="500"/>
                                        <p:tgtEl>
                                          <p:spTgt spid="22"/>
                                        </p:tgtEl>
                                      </p:cBhvr>
                                    </p:animEffect>
                                  </p:childTnLst>
                                </p:cTn>
                              </p:par>
                              <p:par>
                                <p:cTn id="141" presetID="31"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anim calcmode="lin" valueType="num">
                                      <p:cBhvr>
                                        <p:cTn id="143" dur="500" fill="hold"/>
                                        <p:tgtEl>
                                          <p:spTgt spid="37"/>
                                        </p:tgtEl>
                                        <p:attrNameLst>
                                          <p:attrName>ppt_w</p:attrName>
                                        </p:attrNameLst>
                                      </p:cBhvr>
                                      <p:tavLst>
                                        <p:tav tm="0">
                                          <p:val>
                                            <p:fltVal val="0"/>
                                          </p:val>
                                        </p:tav>
                                        <p:tav tm="100000">
                                          <p:val>
                                            <p:strVal val="#ppt_w"/>
                                          </p:val>
                                        </p:tav>
                                      </p:tavLst>
                                    </p:anim>
                                    <p:anim calcmode="lin" valueType="num">
                                      <p:cBhvr>
                                        <p:cTn id="144" dur="500" fill="hold"/>
                                        <p:tgtEl>
                                          <p:spTgt spid="37"/>
                                        </p:tgtEl>
                                        <p:attrNameLst>
                                          <p:attrName>ppt_h</p:attrName>
                                        </p:attrNameLst>
                                      </p:cBhvr>
                                      <p:tavLst>
                                        <p:tav tm="0">
                                          <p:val>
                                            <p:fltVal val="0"/>
                                          </p:val>
                                        </p:tav>
                                        <p:tav tm="100000">
                                          <p:val>
                                            <p:strVal val="#ppt_h"/>
                                          </p:val>
                                        </p:tav>
                                      </p:tavLst>
                                    </p:anim>
                                    <p:anim calcmode="lin" valueType="num">
                                      <p:cBhvr>
                                        <p:cTn id="145" dur="500" fill="hold"/>
                                        <p:tgtEl>
                                          <p:spTgt spid="37"/>
                                        </p:tgtEl>
                                        <p:attrNameLst>
                                          <p:attrName>style.rotation</p:attrName>
                                        </p:attrNameLst>
                                      </p:cBhvr>
                                      <p:tavLst>
                                        <p:tav tm="0">
                                          <p:val>
                                            <p:fltVal val="90"/>
                                          </p:val>
                                        </p:tav>
                                        <p:tav tm="100000">
                                          <p:val>
                                            <p:fltVal val="0"/>
                                          </p:val>
                                        </p:tav>
                                      </p:tavLst>
                                    </p:anim>
                                    <p:animEffect transition="in" filter="fade">
                                      <p:cBhvr>
                                        <p:cTn id="146" dur="500"/>
                                        <p:tgtEl>
                                          <p:spTgt spid="37"/>
                                        </p:tgtEl>
                                      </p:cBhvr>
                                    </p:animEffect>
                                  </p:childTnLst>
                                </p:cTn>
                              </p:par>
                              <p:par>
                                <p:cTn id="147" presetID="31" presetClass="entr" presetSubtype="0" fill="hold" grpId="0" nodeType="withEffect">
                                  <p:stCondLst>
                                    <p:cond delay="0"/>
                                  </p:stCondLst>
                                  <p:childTnLst>
                                    <p:set>
                                      <p:cBhvr>
                                        <p:cTn id="148" dur="1" fill="hold">
                                          <p:stCondLst>
                                            <p:cond delay="0"/>
                                          </p:stCondLst>
                                        </p:cTn>
                                        <p:tgtEl>
                                          <p:spTgt spid="38">
                                            <p:txEl>
                                              <p:pRg st="0" end="0"/>
                                            </p:txEl>
                                          </p:spTgt>
                                        </p:tgtEl>
                                        <p:attrNameLst>
                                          <p:attrName>style.visibility</p:attrName>
                                        </p:attrNameLst>
                                      </p:cBhvr>
                                      <p:to>
                                        <p:strVal val="visible"/>
                                      </p:to>
                                    </p:set>
                                    <p:anim calcmode="lin" valueType="num">
                                      <p:cBhvr>
                                        <p:cTn id="149"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50" dur="500" fill="hold"/>
                                        <p:tgtEl>
                                          <p:spTgt spid="38">
                                            <p:txEl>
                                              <p:pRg st="0" end="0"/>
                                            </p:txEl>
                                          </p:spTgt>
                                        </p:tgtEl>
                                        <p:attrNameLst>
                                          <p:attrName>ppt_h</p:attrName>
                                        </p:attrNameLst>
                                      </p:cBhvr>
                                      <p:tavLst>
                                        <p:tav tm="0">
                                          <p:val>
                                            <p:fltVal val="0"/>
                                          </p:val>
                                        </p:tav>
                                        <p:tav tm="100000">
                                          <p:val>
                                            <p:strVal val="#ppt_h"/>
                                          </p:val>
                                        </p:tav>
                                      </p:tavLst>
                                    </p:anim>
                                    <p:anim calcmode="lin" valueType="num">
                                      <p:cBhvr>
                                        <p:cTn id="151" dur="500" fill="hold"/>
                                        <p:tgtEl>
                                          <p:spTgt spid="38">
                                            <p:txEl>
                                              <p:pRg st="0" end="0"/>
                                            </p:txEl>
                                          </p:spTgt>
                                        </p:tgtEl>
                                        <p:attrNameLst>
                                          <p:attrName>style.rotation</p:attrName>
                                        </p:attrNameLst>
                                      </p:cBhvr>
                                      <p:tavLst>
                                        <p:tav tm="0">
                                          <p:val>
                                            <p:fltVal val="90"/>
                                          </p:val>
                                        </p:tav>
                                        <p:tav tm="100000">
                                          <p:val>
                                            <p:fltVal val="0"/>
                                          </p:val>
                                        </p:tav>
                                      </p:tavLst>
                                    </p:anim>
                                    <p:animEffect transition="in" filter="fade">
                                      <p:cBhvr>
                                        <p:cTn id="152" dur="500"/>
                                        <p:tgtEl>
                                          <p:spTgt spid="38">
                                            <p:txEl>
                                              <p:pRg st="0" end="0"/>
                                            </p:txEl>
                                          </p:spTgt>
                                        </p:tgtEl>
                                      </p:cBhvr>
                                    </p:animEffect>
                                  </p:childTnLst>
                                </p:cTn>
                              </p:par>
                            </p:childTnLst>
                          </p:cTn>
                        </p:par>
                        <p:par>
                          <p:cTn id="153" fill="hold">
                            <p:stCondLst>
                              <p:cond delay="7750"/>
                            </p:stCondLst>
                            <p:childTnLst>
                              <p:par>
                                <p:cTn id="154" presetID="22" presetClass="entr" presetSubtype="2" fill="hold" grpId="0" nodeType="afterEffect">
                                  <p:stCondLst>
                                    <p:cond delay="0"/>
                                  </p:stCondLst>
                                  <p:childTnLst>
                                    <p:set>
                                      <p:cBhvr>
                                        <p:cTn id="155" dur="1" fill="hold">
                                          <p:stCondLst>
                                            <p:cond delay="0"/>
                                          </p:stCondLst>
                                        </p:cTn>
                                        <p:tgtEl>
                                          <p:spTgt spid="27"/>
                                        </p:tgtEl>
                                        <p:attrNameLst>
                                          <p:attrName>style.visibility</p:attrName>
                                        </p:attrNameLst>
                                      </p:cBhvr>
                                      <p:to>
                                        <p:strVal val="visible"/>
                                      </p:to>
                                    </p:set>
                                    <p:animEffect transition="in" filter="wipe(right)">
                                      <p:cBhvr>
                                        <p:cTn id="156" dur="500"/>
                                        <p:tgtEl>
                                          <p:spTgt spid="27"/>
                                        </p:tgtEl>
                                      </p:cBhvr>
                                    </p:animEffect>
                                  </p:childTnLst>
                                </p:cTn>
                              </p:par>
                            </p:childTnLst>
                          </p:cTn>
                        </p:par>
                        <p:par>
                          <p:cTn id="157" fill="hold">
                            <p:stCondLst>
                              <p:cond delay="8250"/>
                            </p:stCondLst>
                            <p:childTnLst>
                              <p:par>
                                <p:cTn id="158" presetID="22" presetClass="entr" presetSubtype="2" fill="hold" grpId="0" nodeType="afterEffect">
                                  <p:stCondLst>
                                    <p:cond delay="0"/>
                                  </p:stCondLst>
                                  <p:childTnLst>
                                    <p:set>
                                      <p:cBhvr>
                                        <p:cTn id="159" dur="1" fill="hold">
                                          <p:stCondLst>
                                            <p:cond delay="0"/>
                                          </p:stCondLst>
                                        </p:cTn>
                                        <p:tgtEl>
                                          <p:spTgt spid="45">
                                            <p:txEl>
                                              <p:pRg st="0" end="0"/>
                                            </p:txEl>
                                          </p:spTgt>
                                        </p:tgtEl>
                                        <p:attrNameLst>
                                          <p:attrName>style.visibility</p:attrName>
                                        </p:attrNameLst>
                                      </p:cBhvr>
                                      <p:to>
                                        <p:strVal val="visible"/>
                                      </p:to>
                                    </p:set>
                                    <p:animEffect transition="in" filter="wipe(right)">
                                      <p:cBhvr>
                                        <p:cTn id="160" dur="500"/>
                                        <p:tgtEl>
                                          <p:spTgt spid="45">
                                            <p:txEl>
                                              <p:pRg st="0" end="0"/>
                                            </p:txEl>
                                          </p:spTgt>
                                        </p:tgtEl>
                                      </p:cBhvr>
                                    </p:animEffect>
                                  </p:childTnLst>
                                </p:cTn>
                              </p:par>
                            </p:childTnLst>
                          </p:cTn>
                        </p:par>
                        <p:par>
                          <p:cTn id="161" fill="hold">
                            <p:stCondLst>
                              <p:cond delay="8750"/>
                            </p:stCondLst>
                            <p:childTnLst>
                              <p:par>
                                <p:cTn id="162" presetID="31" presetClass="entr" presetSubtype="0" fill="hold" nodeType="afterEffect">
                                  <p:stCondLst>
                                    <p:cond delay="0"/>
                                  </p:stCondLst>
                                  <p:childTnLst>
                                    <p:set>
                                      <p:cBhvr>
                                        <p:cTn id="163" dur="1" fill="hold">
                                          <p:stCondLst>
                                            <p:cond delay="0"/>
                                          </p:stCondLst>
                                        </p:cTn>
                                        <p:tgtEl>
                                          <p:spTgt spid="21"/>
                                        </p:tgtEl>
                                        <p:attrNameLst>
                                          <p:attrName>style.visibility</p:attrName>
                                        </p:attrNameLst>
                                      </p:cBhvr>
                                      <p:to>
                                        <p:strVal val="visible"/>
                                      </p:to>
                                    </p:set>
                                    <p:anim calcmode="lin" valueType="num">
                                      <p:cBhvr>
                                        <p:cTn id="164" dur="500" fill="hold"/>
                                        <p:tgtEl>
                                          <p:spTgt spid="21"/>
                                        </p:tgtEl>
                                        <p:attrNameLst>
                                          <p:attrName>ppt_w</p:attrName>
                                        </p:attrNameLst>
                                      </p:cBhvr>
                                      <p:tavLst>
                                        <p:tav tm="0">
                                          <p:val>
                                            <p:fltVal val="0"/>
                                          </p:val>
                                        </p:tav>
                                        <p:tav tm="100000">
                                          <p:val>
                                            <p:strVal val="#ppt_w"/>
                                          </p:val>
                                        </p:tav>
                                      </p:tavLst>
                                    </p:anim>
                                    <p:anim calcmode="lin" valueType="num">
                                      <p:cBhvr>
                                        <p:cTn id="165" dur="500" fill="hold"/>
                                        <p:tgtEl>
                                          <p:spTgt spid="21"/>
                                        </p:tgtEl>
                                        <p:attrNameLst>
                                          <p:attrName>ppt_h</p:attrName>
                                        </p:attrNameLst>
                                      </p:cBhvr>
                                      <p:tavLst>
                                        <p:tav tm="0">
                                          <p:val>
                                            <p:fltVal val="0"/>
                                          </p:val>
                                        </p:tav>
                                        <p:tav tm="100000">
                                          <p:val>
                                            <p:strVal val="#ppt_h"/>
                                          </p:val>
                                        </p:tav>
                                      </p:tavLst>
                                    </p:anim>
                                    <p:anim calcmode="lin" valueType="num">
                                      <p:cBhvr>
                                        <p:cTn id="166" dur="500" fill="hold"/>
                                        <p:tgtEl>
                                          <p:spTgt spid="21"/>
                                        </p:tgtEl>
                                        <p:attrNameLst>
                                          <p:attrName>style.rotation</p:attrName>
                                        </p:attrNameLst>
                                      </p:cBhvr>
                                      <p:tavLst>
                                        <p:tav tm="0">
                                          <p:val>
                                            <p:fltVal val="90"/>
                                          </p:val>
                                        </p:tav>
                                        <p:tav tm="100000">
                                          <p:val>
                                            <p:fltVal val="0"/>
                                          </p:val>
                                        </p:tav>
                                      </p:tavLst>
                                    </p:anim>
                                    <p:animEffect transition="in" filter="fade">
                                      <p:cBhvr>
                                        <p:cTn id="167" dur="500"/>
                                        <p:tgtEl>
                                          <p:spTgt spid="21"/>
                                        </p:tgtEl>
                                      </p:cBhvr>
                                    </p:animEffect>
                                  </p:childTnLst>
                                </p:cTn>
                              </p:par>
                              <p:par>
                                <p:cTn id="168" presetID="31" presetClass="entr" presetSubtype="0" fill="hold" grpId="0" nodeType="withEffect">
                                  <p:stCondLst>
                                    <p:cond delay="0"/>
                                  </p:stCondLst>
                                  <p:childTnLst>
                                    <p:set>
                                      <p:cBhvr>
                                        <p:cTn id="169" dur="1" fill="hold">
                                          <p:stCondLst>
                                            <p:cond delay="0"/>
                                          </p:stCondLst>
                                        </p:cTn>
                                        <p:tgtEl>
                                          <p:spTgt spid="39"/>
                                        </p:tgtEl>
                                        <p:attrNameLst>
                                          <p:attrName>style.visibility</p:attrName>
                                        </p:attrNameLst>
                                      </p:cBhvr>
                                      <p:to>
                                        <p:strVal val="visible"/>
                                      </p:to>
                                    </p:set>
                                    <p:anim calcmode="lin" valueType="num">
                                      <p:cBhvr>
                                        <p:cTn id="170" dur="500" fill="hold"/>
                                        <p:tgtEl>
                                          <p:spTgt spid="39"/>
                                        </p:tgtEl>
                                        <p:attrNameLst>
                                          <p:attrName>ppt_w</p:attrName>
                                        </p:attrNameLst>
                                      </p:cBhvr>
                                      <p:tavLst>
                                        <p:tav tm="0">
                                          <p:val>
                                            <p:fltVal val="0"/>
                                          </p:val>
                                        </p:tav>
                                        <p:tav tm="100000">
                                          <p:val>
                                            <p:strVal val="#ppt_w"/>
                                          </p:val>
                                        </p:tav>
                                      </p:tavLst>
                                    </p:anim>
                                    <p:anim calcmode="lin" valueType="num">
                                      <p:cBhvr>
                                        <p:cTn id="171" dur="500" fill="hold"/>
                                        <p:tgtEl>
                                          <p:spTgt spid="39"/>
                                        </p:tgtEl>
                                        <p:attrNameLst>
                                          <p:attrName>ppt_h</p:attrName>
                                        </p:attrNameLst>
                                      </p:cBhvr>
                                      <p:tavLst>
                                        <p:tav tm="0">
                                          <p:val>
                                            <p:fltVal val="0"/>
                                          </p:val>
                                        </p:tav>
                                        <p:tav tm="100000">
                                          <p:val>
                                            <p:strVal val="#ppt_h"/>
                                          </p:val>
                                        </p:tav>
                                      </p:tavLst>
                                    </p:anim>
                                    <p:anim calcmode="lin" valueType="num">
                                      <p:cBhvr>
                                        <p:cTn id="172" dur="500" fill="hold"/>
                                        <p:tgtEl>
                                          <p:spTgt spid="39"/>
                                        </p:tgtEl>
                                        <p:attrNameLst>
                                          <p:attrName>style.rotation</p:attrName>
                                        </p:attrNameLst>
                                      </p:cBhvr>
                                      <p:tavLst>
                                        <p:tav tm="0">
                                          <p:val>
                                            <p:fltVal val="90"/>
                                          </p:val>
                                        </p:tav>
                                        <p:tav tm="100000">
                                          <p:val>
                                            <p:fltVal val="0"/>
                                          </p:val>
                                        </p:tav>
                                      </p:tavLst>
                                    </p:anim>
                                    <p:animEffect transition="in" filter="fade">
                                      <p:cBhvr>
                                        <p:cTn id="173" dur="500"/>
                                        <p:tgtEl>
                                          <p:spTgt spid="39"/>
                                        </p:tgtEl>
                                      </p:cBhvr>
                                    </p:animEffect>
                                  </p:childTnLst>
                                </p:cTn>
                              </p:par>
                              <p:par>
                                <p:cTn id="174" presetID="31" presetClass="entr" presetSubtype="0" fill="hold" grpId="0" nodeType="withEffect">
                                  <p:stCondLst>
                                    <p:cond delay="0"/>
                                  </p:stCondLst>
                                  <p:childTnLst>
                                    <p:set>
                                      <p:cBhvr>
                                        <p:cTn id="175" dur="1" fill="hold">
                                          <p:stCondLst>
                                            <p:cond delay="0"/>
                                          </p:stCondLst>
                                        </p:cTn>
                                        <p:tgtEl>
                                          <p:spTgt spid="40">
                                            <p:txEl>
                                              <p:pRg st="0" end="0"/>
                                            </p:txEl>
                                          </p:spTgt>
                                        </p:tgtEl>
                                        <p:attrNameLst>
                                          <p:attrName>style.visibility</p:attrName>
                                        </p:attrNameLst>
                                      </p:cBhvr>
                                      <p:to>
                                        <p:strVal val="visible"/>
                                      </p:to>
                                    </p:set>
                                    <p:anim calcmode="lin" valueType="num">
                                      <p:cBhvr>
                                        <p:cTn id="176"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77"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178" dur="500" fill="hold"/>
                                        <p:tgtEl>
                                          <p:spTgt spid="40">
                                            <p:txEl>
                                              <p:pRg st="0" end="0"/>
                                            </p:txEl>
                                          </p:spTgt>
                                        </p:tgtEl>
                                        <p:attrNameLst>
                                          <p:attrName>style.rotation</p:attrName>
                                        </p:attrNameLst>
                                      </p:cBhvr>
                                      <p:tavLst>
                                        <p:tav tm="0">
                                          <p:val>
                                            <p:fltVal val="90"/>
                                          </p:val>
                                        </p:tav>
                                        <p:tav tm="100000">
                                          <p:val>
                                            <p:fltVal val="0"/>
                                          </p:val>
                                        </p:tav>
                                      </p:tavLst>
                                    </p:anim>
                                    <p:animEffect transition="in" filter="fade">
                                      <p:cBhvr>
                                        <p:cTn id="179" dur="500"/>
                                        <p:tgtEl>
                                          <p:spTgt spid="40">
                                            <p:txEl>
                                              <p:pRg st="0" end="0"/>
                                            </p:txEl>
                                          </p:spTgt>
                                        </p:tgtEl>
                                      </p:cBhvr>
                                    </p:animEffect>
                                  </p:childTnLst>
                                </p:cTn>
                              </p:par>
                            </p:childTnLst>
                          </p:cTn>
                        </p:par>
                        <p:par>
                          <p:cTn id="180" fill="hold">
                            <p:stCondLst>
                              <p:cond delay="9250"/>
                            </p:stCondLst>
                            <p:childTnLst>
                              <p:par>
                                <p:cTn id="181" presetID="22" presetClass="entr" presetSubtype="2" fill="hold" grpId="0" nodeType="after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wipe(right)">
                                      <p:cBhvr>
                                        <p:cTn id="183" dur="500"/>
                                        <p:tgtEl>
                                          <p:spTgt spid="25"/>
                                        </p:tgtEl>
                                      </p:cBhvr>
                                    </p:animEffect>
                                  </p:childTnLst>
                                </p:cTn>
                              </p:par>
                            </p:childTnLst>
                          </p:cTn>
                        </p:par>
                        <p:par>
                          <p:cTn id="184" fill="hold">
                            <p:stCondLst>
                              <p:cond delay="9750"/>
                            </p:stCondLst>
                            <p:childTnLst>
                              <p:par>
                                <p:cTn id="185" presetID="22" presetClass="entr" presetSubtype="2" fill="hold" grpId="0" nodeType="afterEffect">
                                  <p:stCondLst>
                                    <p:cond delay="0"/>
                                  </p:stCondLst>
                                  <p:childTnLst>
                                    <p:set>
                                      <p:cBhvr>
                                        <p:cTn id="186" dur="1" fill="hold">
                                          <p:stCondLst>
                                            <p:cond delay="0"/>
                                          </p:stCondLst>
                                        </p:cTn>
                                        <p:tgtEl>
                                          <p:spTgt spid="46">
                                            <p:txEl>
                                              <p:pRg st="0" end="0"/>
                                            </p:txEl>
                                          </p:spTgt>
                                        </p:tgtEl>
                                        <p:attrNameLst>
                                          <p:attrName>style.visibility</p:attrName>
                                        </p:attrNameLst>
                                      </p:cBhvr>
                                      <p:to>
                                        <p:strVal val="visible"/>
                                      </p:to>
                                    </p:set>
                                    <p:animEffect transition="in" filter="wipe(right)">
                                      <p:cBhvr>
                                        <p:cTn id="187"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5" grpId="0" animBg="1"/>
      <p:bldP spid="26" grpId="0" animBg="1"/>
      <p:bldP spid="23" grpId="0" animBg="1"/>
      <p:bldP spid="24" grpId="0" animBg="1"/>
      <p:bldP spid="16" grpId="0" animBg="1"/>
      <p:bldP spid="6" grpId="0" animBg="1"/>
      <p:bldP spid="15" grpId="0" build="p">
        <p:tmplLst>
          <p:tmpl lvl="1">
            <p:tnLst>
              <p:par>
                <p:cTn presetID="31"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 calcmode="lin" valueType="num">
                      <p:cBhvr>
                        <p:cTn dur="500" fill="hold"/>
                        <p:tgtEl>
                          <p:spTgt spid="15"/>
                        </p:tgtEl>
                        <p:attrNameLst>
                          <p:attrName>style.rotation</p:attrName>
                        </p:attrNameLst>
                      </p:cBhvr>
                      <p:tavLst>
                        <p:tav tm="0">
                          <p:val>
                            <p:fltVal val="90"/>
                          </p:val>
                        </p:tav>
                        <p:tav tm="100000">
                          <p:val>
                            <p:fltVal val="0"/>
                          </p:val>
                        </p:tav>
                      </p:tavLst>
                    </p:anim>
                    <p:animEffect transition="in" filter="fade">
                      <p:cBhvr>
                        <p:cTn dur="500"/>
                        <p:tgtEl>
                          <p:spTgt spid="15"/>
                        </p:tgtEl>
                      </p:cBhvr>
                    </p:animEffect>
                  </p:childTnLst>
                </p:cTn>
              </p:par>
            </p:tnLst>
          </p:tmpl>
        </p:tmplLst>
      </p:bldP>
      <p:bldP spid="28" grpId="0"/>
      <p:bldP spid="29" grpId="0" build="p">
        <p:tmplLst>
          <p:tmpl lvl="1">
            <p:tnLst>
              <p:par>
                <p:cTn presetID="31"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p:cTn dur="500" fill="hold"/>
                        <p:tgtEl>
                          <p:spTgt spid="29"/>
                        </p:tgtEl>
                        <p:attrNameLst>
                          <p:attrName>ppt_w</p:attrName>
                        </p:attrNameLst>
                      </p:cBhvr>
                      <p:tavLst>
                        <p:tav tm="0">
                          <p:val>
                            <p:fltVal val="0"/>
                          </p:val>
                        </p:tav>
                        <p:tav tm="100000">
                          <p:val>
                            <p:strVal val="#ppt_w"/>
                          </p:val>
                        </p:tav>
                      </p:tavLst>
                    </p:anim>
                    <p:anim calcmode="lin" valueType="num">
                      <p:cBhvr>
                        <p:cTn dur="500" fill="hold"/>
                        <p:tgtEl>
                          <p:spTgt spid="29"/>
                        </p:tgtEl>
                        <p:attrNameLst>
                          <p:attrName>ppt_h</p:attrName>
                        </p:attrNameLst>
                      </p:cBhvr>
                      <p:tavLst>
                        <p:tav tm="0">
                          <p:val>
                            <p:fltVal val="0"/>
                          </p:val>
                        </p:tav>
                        <p:tav tm="100000">
                          <p:val>
                            <p:strVal val="#ppt_h"/>
                          </p:val>
                        </p:tav>
                      </p:tavLst>
                    </p:anim>
                    <p:anim calcmode="lin" valueType="num">
                      <p:cBhvr>
                        <p:cTn dur="500" fill="hold"/>
                        <p:tgtEl>
                          <p:spTgt spid="29"/>
                        </p:tgtEl>
                        <p:attrNameLst>
                          <p:attrName>style.rotation</p:attrName>
                        </p:attrNameLst>
                      </p:cBhvr>
                      <p:tavLst>
                        <p:tav tm="0">
                          <p:val>
                            <p:fltVal val="90"/>
                          </p:val>
                        </p:tav>
                        <p:tav tm="100000">
                          <p:val>
                            <p:fltVal val="0"/>
                          </p:val>
                        </p:tav>
                      </p:tavLst>
                    </p:anim>
                    <p:animEffect transition="in" filter="fade">
                      <p:cBhvr>
                        <p:cTn dur="500"/>
                        <p:tgtEl>
                          <p:spTgt spid="29"/>
                        </p:tgtEl>
                      </p:cBhvr>
                    </p:animEffect>
                  </p:childTnLst>
                </p:cTn>
              </p:par>
            </p:tnLst>
          </p:tmpl>
        </p:tmplLst>
      </p:bldP>
      <p:bldP spid="31" grpId="0"/>
      <p:bldP spid="32" grpId="0" build="p">
        <p:tmplLst>
          <p:tmpl lvl="1">
            <p:tnLst>
              <p:par>
                <p:cTn presetID="3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p:cTn dur="500" fill="hold"/>
                        <p:tgtEl>
                          <p:spTgt spid="32"/>
                        </p:tgtEl>
                        <p:attrNameLst>
                          <p:attrName>ppt_w</p:attrName>
                        </p:attrNameLst>
                      </p:cBhvr>
                      <p:tavLst>
                        <p:tav tm="0">
                          <p:val>
                            <p:fltVal val="0"/>
                          </p:val>
                        </p:tav>
                        <p:tav tm="100000">
                          <p:val>
                            <p:strVal val="#ppt_w"/>
                          </p:val>
                        </p:tav>
                      </p:tavLst>
                    </p:anim>
                    <p:anim calcmode="lin" valueType="num">
                      <p:cBhvr>
                        <p:cTn dur="500" fill="hold"/>
                        <p:tgtEl>
                          <p:spTgt spid="32"/>
                        </p:tgtEl>
                        <p:attrNameLst>
                          <p:attrName>ppt_h</p:attrName>
                        </p:attrNameLst>
                      </p:cBhvr>
                      <p:tavLst>
                        <p:tav tm="0">
                          <p:val>
                            <p:fltVal val="0"/>
                          </p:val>
                        </p:tav>
                        <p:tav tm="100000">
                          <p:val>
                            <p:strVal val="#ppt_h"/>
                          </p:val>
                        </p:tav>
                      </p:tavLst>
                    </p:anim>
                    <p:anim calcmode="lin" valueType="num">
                      <p:cBhvr>
                        <p:cTn dur="500" fill="hold"/>
                        <p:tgtEl>
                          <p:spTgt spid="32"/>
                        </p:tgtEl>
                        <p:attrNameLst>
                          <p:attrName>style.rotation</p:attrName>
                        </p:attrNameLst>
                      </p:cBhvr>
                      <p:tavLst>
                        <p:tav tm="0">
                          <p:val>
                            <p:fltVal val="90"/>
                          </p:val>
                        </p:tav>
                        <p:tav tm="100000">
                          <p:val>
                            <p:fltVal val="0"/>
                          </p:val>
                        </p:tav>
                      </p:tavLst>
                    </p:anim>
                    <p:animEffect transition="in" filter="fade">
                      <p:cBhvr>
                        <p:cTn dur="500"/>
                        <p:tgtEl>
                          <p:spTgt spid="32"/>
                        </p:tgtEl>
                      </p:cBhvr>
                    </p:animEffect>
                  </p:childTnLst>
                </p:cTn>
              </p:par>
            </p:tnLst>
          </p:tmpl>
        </p:tmplLst>
      </p:bldP>
      <p:bldP spid="33" grpId="0"/>
      <p:bldP spid="34" grpId="0" build="p">
        <p:tmplLst>
          <p:tmpl lvl="1">
            <p:tnLst>
              <p:par>
                <p:cTn presetID="3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p:cTn dur="500" fill="hold"/>
                        <p:tgtEl>
                          <p:spTgt spid="34"/>
                        </p:tgtEl>
                        <p:attrNameLst>
                          <p:attrName>ppt_w</p:attrName>
                        </p:attrNameLst>
                      </p:cBhvr>
                      <p:tavLst>
                        <p:tav tm="0">
                          <p:val>
                            <p:fltVal val="0"/>
                          </p:val>
                        </p:tav>
                        <p:tav tm="100000">
                          <p:val>
                            <p:strVal val="#ppt_w"/>
                          </p:val>
                        </p:tav>
                      </p:tavLst>
                    </p:anim>
                    <p:anim calcmode="lin" valueType="num">
                      <p:cBhvr>
                        <p:cTn dur="500" fill="hold"/>
                        <p:tgtEl>
                          <p:spTgt spid="34"/>
                        </p:tgtEl>
                        <p:attrNameLst>
                          <p:attrName>ppt_h</p:attrName>
                        </p:attrNameLst>
                      </p:cBhvr>
                      <p:tavLst>
                        <p:tav tm="0">
                          <p:val>
                            <p:fltVal val="0"/>
                          </p:val>
                        </p:tav>
                        <p:tav tm="100000">
                          <p:val>
                            <p:strVal val="#ppt_h"/>
                          </p:val>
                        </p:tav>
                      </p:tavLst>
                    </p:anim>
                    <p:anim calcmode="lin" valueType="num">
                      <p:cBhvr>
                        <p:cTn dur="500" fill="hold"/>
                        <p:tgtEl>
                          <p:spTgt spid="34"/>
                        </p:tgtEl>
                        <p:attrNameLst>
                          <p:attrName>style.rotation</p:attrName>
                        </p:attrNameLst>
                      </p:cBhvr>
                      <p:tavLst>
                        <p:tav tm="0">
                          <p:val>
                            <p:fltVal val="90"/>
                          </p:val>
                        </p:tav>
                        <p:tav tm="100000">
                          <p:val>
                            <p:fltVal val="0"/>
                          </p:val>
                        </p:tav>
                      </p:tavLst>
                    </p:anim>
                    <p:animEffect transition="in" filter="fade">
                      <p:cBhvr>
                        <p:cTn dur="500"/>
                        <p:tgtEl>
                          <p:spTgt spid="34"/>
                        </p:tgtEl>
                      </p:cBhvr>
                    </p:animEffect>
                  </p:childTnLst>
                </p:cTn>
              </p:par>
            </p:tnLst>
          </p:tmpl>
        </p:tmplLst>
      </p:bldP>
      <p:bldP spid="35" grpId="0"/>
      <p:bldP spid="36" grpId="0" build="p">
        <p:tmplLst>
          <p:tmpl lvl="1">
            <p:tnLst>
              <p:par>
                <p:cTn presetID="31" presetClass="entr" presetSubtype="0"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p:cTn dur="500" fill="hold"/>
                        <p:tgtEl>
                          <p:spTgt spid="36"/>
                        </p:tgtEl>
                        <p:attrNameLst>
                          <p:attrName>ppt_w</p:attrName>
                        </p:attrNameLst>
                      </p:cBhvr>
                      <p:tavLst>
                        <p:tav tm="0">
                          <p:val>
                            <p:fltVal val="0"/>
                          </p:val>
                        </p:tav>
                        <p:tav tm="100000">
                          <p:val>
                            <p:strVal val="#ppt_w"/>
                          </p:val>
                        </p:tav>
                      </p:tavLst>
                    </p:anim>
                    <p:anim calcmode="lin" valueType="num">
                      <p:cBhvr>
                        <p:cTn dur="500" fill="hold"/>
                        <p:tgtEl>
                          <p:spTgt spid="36"/>
                        </p:tgtEl>
                        <p:attrNameLst>
                          <p:attrName>ppt_h</p:attrName>
                        </p:attrNameLst>
                      </p:cBhvr>
                      <p:tavLst>
                        <p:tav tm="0">
                          <p:val>
                            <p:fltVal val="0"/>
                          </p:val>
                        </p:tav>
                        <p:tav tm="100000">
                          <p:val>
                            <p:strVal val="#ppt_h"/>
                          </p:val>
                        </p:tav>
                      </p:tavLst>
                    </p:anim>
                    <p:anim calcmode="lin" valueType="num">
                      <p:cBhvr>
                        <p:cTn dur="500" fill="hold"/>
                        <p:tgtEl>
                          <p:spTgt spid="36"/>
                        </p:tgtEl>
                        <p:attrNameLst>
                          <p:attrName>style.rotation</p:attrName>
                        </p:attrNameLst>
                      </p:cBhvr>
                      <p:tavLst>
                        <p:tav tm="0">
                          <p:val>
                            <p:fltVal val="90"/>
                          </p:val>
                        </p:tav>
                        <p:tav tm="100000">
                          <p:val>
                            <p:fltVal val="0"/>
                          </p:val>
                        </p:tav>
                      </p:tavLst>
                    </p:anim>
                    <p:animEffect transition="in" filter="fade">
                      <p:cBhvr>
                        <p:cTn dur="500"/>
                        <p:tgtEl>
                          <p:spTgt spid="36"/>
                        </p:tgtEl>
                      </p:cBhvr>
                    </p:animEffect>
                  </p:childTnLst>
                </p:cTn>
              </p:par>
            </p:tnLst>
          </p:tmpl>
        </p:tmplLst>
      </p:bldP>
      <p:bldP spid="37" grpId="0"/>
      <p:bldP spid="38" grpId="0" build="p">
        <p:tmplLst>
          <p:tmpl lvl="1">
            <p:tnLst>
              <p:par>
                <p:cTn presetID="31"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p:cTn dur="500" fill="hold"/>
                        <p:tgtEl>
                          <p:spTgt spid="38"/>
                        </p:tgtEl>
                        <p:attrNameLst>
                          <p:attrName>ppt_w</p:attrName>
                        </p:attrNameLst>
                      </p:cBhvr>
                      <p:tavLst>
                        <p:tav tm="0">
                          <p:val>
                            <p:fltVal val="0"/>
                          </p:val>
                        </p:tav>
                        <p:tav tm="100000">
                          <p:val>
                            <p:strVal val="#ppt_w"/>
                          </p:val>
                        </p:tav>
                      </p:tavLst>
                    </p:anim>
                    <p:anim calcmode="lin" valueType="num">
                      <p:cBhvr>
                        <p:cTn dur="500" fill="hold"/>
                        <p:tgtEl>
                          <p:spTgt spid="38"/>
                        </p:tgtEl>
                        <p:attrNameLst>
                          <p:attrName>ppt_h</p:attrName>
                        </p:attrNameLst>
                      </p:cBhvr>
                      <p:tavLst>
                        <p:tav tm="0">
                          <p:val>
                            <p:fltVal val="0"/>
                          </p:val>
                        </p:tav>
                        <p:tav tm="100000">
                          <p:val>
                            <p:strVal val="#ppt_h"/>
                          </p:val>
                        </p:tav>
                      </p:tavLst>
                    </p:anim>
                    <p:anim calcmode="lin" valueType="num">
                      <p:cBhvr>
                        <p:cTn dur="500" fill="hold"/>
                        <p:tgtEl>
                          <p:spTgt spid="38"/>
                        </p:tgtEl>
                        <p:attrNameLst>
                          <p:attrName>style.rotation</p:attrName>
                        </p:attrNameLst>
                      </p:cBhvr>
                      <p:tavLst>
                        <p:tav tm="0">
                          <p:val>
                            <p:fltVal val="90"/>
                          </p:val>
                        </p:tav>
                        <p:tav tm="100000">
                          <p:val>
                            <p:fltVal val="0"/>
                          </p:val>
                        </p:tav>
                      </p:tavLst>
                    </p:anim>
                    <p:animEffect transition="in" filter="fade">
                      <p:cBhvr>
                        <p:cTn dur="500"/>
                        <p:tgtEl>
                          <p:spTgt spid="38"/>
                        </p:tgtEl>
                      </p:cBhvr>
                    </p:animEffect>
                  </p:childTnLst>
                </p:cTn>
              </p:par>
            </p:tnLst>
          </p:tmpl>
        </p:tmplLst>
      </p:bldP>
      <p:bldP spid="39" grpId="0"/>
      <p:bldP spid="40" grpId="0" build="p">
        <p:tmplLst>
          <p:tmpl lvl="1">
            <p:tnLst>
              <p:par>
                <p:cTn presetID="31" presetClass="entr" presetSubtype="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p:cTn dur="500" fill="hold"/>
                        <p:tgtEl>
                          <p:spTgt spid="40"/>
                        </p:tgtEl>
                        <p:attrNameLst>
                          <p:attrName>ppt_w</p:attrName>
                        </p:attrNameLst>
                      </p:cBhvr>
                      <p:tavLst>
                        <p:tav tm="0">
                          <p:val>
                            <p:fltVal val="0"/>
                          </p:val>
                        </p:tav>
                        <p:tav tm="100000">
                          <p:val>
                            <p:strVal val="#ppt_w"/>
                          </p:val>
                        </p:tav>
                      </p:tavLst>
                    </p:anim>
                    <p:anim calcmode="lin" valueType="num">
                      <p:cBhvr>
                        <p:cTn dur="500" fill="hold"/>
                        <p:tgtEl>
                          <p:spTgt spid="40"/>
                        </p:tgtEl>
                        <p:attrNameLst>
                          <p:attrName>ppt_h</p:attrName>
                        </p:attrNameLst>
                      </p:cBhvr>
                      <p:tavLst>
                        <p:tav tm="0">
                          <p:val>
                            <p:fltVal val="0"/>
                          </p:val>
                        </p:tav>
                        <p:tav tm="100000">
                          <p:val>
                            <p:strVal val="#ppt_h"/>
                          </p:val>
                        </p:tav>
                      </p:tavLst>
                    </p:anim>
                    <p:anim calcmode="lin" valueType="num">
                      <p:cBhvr>
                        <p:cTn dur="500" fill="hold"/>
                        <p:tgtEl>
                          <p:spTgt spid="40"/>
                        </p:tgtEl>
                        <p:attrNameLst>
                          <p:attrName>style.rotation</p:attrName>
                        </p:attrNameLst>
                      </p:cBhvr>
                      <p:tavLst>
                        <p:tav tm="0">
                          <p:val>
                            <p:fltVal val="90"/>
                          </p:val>
                        </p:tav>
                        <p:tav tm="100000">
                          <p:val>
                            <p:fltVal val="0"/>
                          </p:val>
                        </p:tav>
                      </p:tavLst>
                    </p:anim>
                    <p:animEffect transition="in" filter="fade">
                      <p:cBhvr>
                        <p:cTn dur="500"/>
                        <p:tgtEl>
                          <p:spTgt spid="40"/>
                        </p:tgtEl>
                      </p:cBhvr>
                    </p:animEffect>
                  </p:childTnLst>
                </p:cTn>
              </p:par>
            </p:tnLst>
          </p:tmpl>
        </p:tmplLst>
      </p:bldP>
      <p:bldP spid="41" grpId="0">
        <p:tmplLst>
          <p:tmpl>
            <p:tnLst>
              <p:par>
                <p:cTn presetID="22" presetClass="entr" presetSubtype="8"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2" presetClass="entr" presetSubtype="8"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2"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right)">
                      <p:cBhvr>
                        <p:cTn dur="500"/>
                        <p:tgtEl>
                          <p:spTgt spid="44"/>
                        </p:tgtEl>
                      </p:cBhvr>
                    </p:animEffect>
                  </p:childTnLst>
                </p:cTn>
              </p:par>
            </p:tnLst>
          </p:tmpl>
        </p:tmplLst>
      </p:bldP>
      <p:bldP spid="45" grpId="0" build="p">
        <p:tmplLst>
          <p:tmpl lvl="1">
            <p:tnLst>
              <p:par>
                <p:cTn presetID="22" presetClass="entr" presetSubtype="2"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right)">
                      <p:cBhvr>
                        <p:cTn dur="500"/>
                        <p:tgtEl>
                          <p:spTgt spid="45"/>
                        </p:tgtEl>
                      </p:cBhvr>
                    </p:animEffect>
                  </p:childTnLst>
                </p:cTn>
              </p:par>
            </p:tnLst>
          </p:tmpl>
        </p:tmplLst>
      </p:bldP>
      <p:bldP spid="46" grpId="0" build="p">
        <p:tmplLst>
          <p:tmpl lvl="1">
            <p:tnLst>
              <p:par>
                <p:cTn presetID="22" presetClass="entr" presetSubtype="2"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right)">
                      <p:cBhvr>
                        <p:cTn dur="500"/>
                        <p:tgtEl>
                          <p:spTgt spid="46"/>
                        </p:tgtEl>
                      </p:cBhvr>
                    </p:animEffect>
                  </p:childTnLst>
                </p:cTn>
              </p:par>
            </p:tnLst>
          </p:tmpl>
        </p:tmplLst>
      </p:bldP>
      <p:bldP spid="47" grpId="0" animBg="1">
        <p:tmplLst>
          <p:tmpl>
            <p:tnLst>
              <p:par>
                <p:cTn presetID="2" presetClass="entr" presetSubtype="8"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500" fill="hold"/>
                        <p:tgtEl>
                          <p:spTgt spid="47"/>
                        </p:tgtEl>
                        <p:attrNameLst>
                          <p:attrName>ppt_x</p:attrName>
                        </p:attrNameLst>
                      </p:cBhvr>
                      <p:tavLst>
                        <p:tav tm="0">
                          <p:val>
                            <p:strVal val="0-#ppt_w/2"/>
                          </p:val>
                        </p:tav>
                        <p:tav tm="100000">
                          <p:val>
                            <p:strVal val="#ppt_x"/>
                          </p:val>
                        </p:tav>
                      </p:tavLst>
                    </p:anim>
                    <p:anim calcmode="lin" valueType="num">
                      <p:cBhvr additive="base">
                        <p:cTn dur="500" fill="hold"/>
                        <p:tgtEl>
                          <p:spTgt spid="47"/>
                        </p:tgtEl>
                        <p:attrNameLst>
                          <p:attrName>ppt_y</p:attrName>
                        </p:attrNameLst>
                      </p:cBhvr>
                      <p:tavLst>
                        <p:tav tm="0">
                          <p:val>
                            <p:strVal val="#ppt_y"/>
                          </p:val>
                        </p:tav>
                        <p:tav tm="100000">
                          <p:val>
                            <p:strVal val="#ppt_y"/>
                          </p:val>
                        </p:tav>
                      </p:tavLst>
                    </p:anim>
                  </p:childTnLst>
                </p:cTn>
              </p:par>
            </p:tnLst>
          </p:tmpl>
        </p:tmplLst>
      </p:bldP>
      <p:bldP spid="48"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nimated Title">
    <p:spTree>
      <p:nvGrpSpPr>
        <p:cNvPr id="1" name=""/>
        <p:cNvGrpSpPr/>
        <p:nvPr/>
      </p:nvGrpSpPr>
      <p:grpSpPr>
        <a:xfrm>
          <a:off x="0" y="0"/>
          <a:ext cx="0" cy="0"/>
          <a:chOff x="0" y="0"/>
          <a:chExt cx="0" cy="0"/>
        </a:xfrm>
      </p:grpSpPr>
      <p:sp>
        <p:nvSpPr>
          <p:cNvPr id="4" name="正方形/長方形 3"/>
          <p:cNvSpPr/>
          <p:nvPr userDrawn="1"/>
        </p:nvSpPr>
        <p:spPr>
          <a:xfrm rot="21066044">
            <a:off x="-4777152" y="-3292475"/>
            <a:ext cx="17707082"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7" name="正方形/長方形 6"/>
          <p:cNvSpPr/>
          <p:nvPr userDrawn="1"/>
        </p:nvSpPr>
        <p:spPr>
          <a:xfrm rot="21066044">
            <a:off x="-3894978" y="3344665"/>
            <a:ext cx="1770246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8" name="正方形/長方形 7"/>
          <p:cNvSpPr/>
          <p:nvPr userDrawn="1"/>
        </p:nvSpPr>
        <p:spPr>
          <a:xfrm rot="21066044">
            <a:off x="-4777152" y="-3292475"/>
            <a:ext cx="17707082"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9" name="正方形/長方形 8"/>
          <p:cNvSpPr/>
          <p:nvPr userDrawn="1"/>
        </p:nvSpPr>
        <p:spPr>
          <a:xfrm rot="21066044">
            <a:off x="-3894978" y="3344665"/>
            <a:ext cx="17702468"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10" name="正方形/長方形 9"/>
          <p:cNvSpPr/>
          <p:nvPr userDrawn="1"/>
        </p:nvSpPr>
        <p:spPr>
          <a:xfrm rot="21066044">
            <a:off x="-4777152" y="-3292475"/>
            <a:ext cx="17707082"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11" name="正方形/長方形 10"/>
          <p:cNvSpPr/>
          <p:nvPr userDrawn="1"/>
        </p:nvSpPr>
        <p:spPr>
          <a:xfrm rot="21066044">
            <a:off x="-3894978" y="3344665"/>
            <a:ext cx="17702468"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12" name="正方形/長方形 11"/>
          <p:cNvSpPr/>
          <p:nvPr userDrawn="1"/>
        </p:nvSpPr>
        <p:spPr>
          <a:xfrm rot="21066044">
            <a:off x="-4777152" y="-3292475"/>
            <a:ext cx="17707082"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13" name="正方形/長方形 12"/>
          <p:cNvSpPr/>
          <p:nvPr userDrawn="1"/>
        </p:nvSpPr>
        <p:spPr>
          <a:xfrm rot="21066044">
            <a:off x="-3894978" y="3344665"/>
            <a:ext cx="17702468"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grpSp>
        <p:nvGrpSpPr>
          <p:cNvPr id="14" name="グループ化 13"/>
          <p:cNvGrpSpPr/>
          <p:nvPr userDrawn="1"/>
        </p:nvGrpSpPr>
        <p:grpSpPr>
          <a:xfrm rot="17100000">
            <a:off x="2891603" y="2033303"/>
            <a:ext cx="3360000" cy="2520219"/>
            <a:chOff x="6682240" y="2680152"/>
            <a:chExt cx="5040000" cy="5040000"/>
          </a:xfrm>
        </p:grpSpPr>
        <p:sp>
          <p:nvSpPr>
            <p:cNvPr id="15" name="円/楕円 14"/>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16" name="アーチ 15"/>
            <p:cNvSpPr/>
            <p:nvPr userDrawn="1"/>
          </p:nvSpPr>
          <p:spPr>
            <a:xfrm>
              <a:off x="6682240" y="2680152"/>
              <a:ext cx="5040000" cy="5040000"/>
            </a:xfrm>
            <a:prstGeom prst="blockArc">
              <a:avLst>
                <a:gd name="adj1" fmla="val 10800000"/>
                <a:gd name="adj2" fmla="val 3801423"/>
                <a:gd name="adj3" fmla="val 148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black"/>
                </a:solidFill>
              </a:endParaRPr>
            </a:p>
          </p:txBody>
        </p:sp>
      </p:grpSp>
      <p:grpSp>
        <p:nvGrpSpPr>
          <p:cNvPr id="17" name="グループ化 16"/>
          <p:cNvGrpSpPr>
            <a:grpSpLocks noChangeAspect="1"/>
          </p:cNvGrpSpPr>
          <p:nvPr userDrawn="1"/>
        </p:nvGrpSpPr>
        <p:grpSpPr>
          <a:xfrm rot="11994079">
            <a:off x="3221486" y="1493395"/>
            <a:ext cx="2700234" cy="3600000"/>
            <a:chOff x="6682240" y="2680152"/>
            <a:chExt cx="5040000" cy="5040000"/>
          </a:xfrm>
        </p:grpSpPr>
        <p:sp>
          <p:nvSpPr>
            <p:cNvPr id="18" name="円/楕円 17"/>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19" name="アーチ 18"/>
            <p:cNvSpPr/>
            <p:nvPr userDrawn="1"/>
          </p:nvSpPr>
          <p:spPr>
            <a:xfrm>
              <a:off x="6682240" y="2680152"/>
              <a:ext cx="5040000" cy="5040000"/>
            </a:xfrm>
            <a:prstGeom prst="blockArc">
              <a:avLst>
                <a:gd name="adj1" fmla="val 10800000"/>
                <a:gd name="adj2" fmla="val 3829372"/>
                <a:gd name="adj3" fmla="val 1485"/>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black"/>
                </a:solidFill>
              </a:endParaRPr>
            </a:p>
          </p:txBody>
        </p:sp>
      </p:grpSp>
      <p:grpSp>
        <p:nvGrpSpPr>
          <p:cNvPr id="20" name="グループ化 19"/>
          <p:cNvGrpSpPr>
            <a:grpSpLocks noChangeAspect="1"/>
          </p:cNvGrpSpPr>
          <p:nvPr userDrawn="1"/>
        </p:nvGrpSpPr>
        <p:grpSpPr>
          <a:xfrm rot="3600000">
            <a:off x="2651603" y="1853287"/>
            <a:ext cx="3840000" cy="2880250"/>
            <a:chOff x="6682240" y="2680152"/>
            <a:chExt cx="5040000" cy="5040000"/>
          </a:xfrm>
        </p:grpSpPr>
        <p:sp>
          <p:nvSpPr>
            <p:cNvPr id="21" name="円/楕円 20"/>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22" name="アーチ 21"/>
            <p:cNvSpPr/>
            <p:nvPr userDrawn="1"/>
          </p:nvSpPr>
          <p:spPr>
            <a:xfrm>
              <a:off x="6682240" y="2680152"/>
              <a:ext cx="5040000" cy="5040000"/>
            </a:xfrm>
            <a:prstGeom prst="blockArc">
              <a:avLst>
                <a:gd name="adj1" fmla="val 10800000"/>
                <a:gd name="adj2" fmla="val 3790965"/>
                <a:gd name="adj3" fmla="val 14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black"/>
                </a:solidFill>
              </a:endParaRPr>
            </a:p>
          </p:txBody>
        </p:sp>
      </p:grpSp>
      <p:grpSp>
        <p:nvGrpSpPr>
          <p:cNvPr id="23" name="グループ化 22"/>
          <p:cNvGrpSpPr>
            <a:grpSpLocks noChangeAspect="1"/>
          </p:cNvGrpSpPr>
          <p:nvPr userDrawn="1"/>
        </p:nvGrpSpPr>
        <p:grpSpPr>
          <a:xfrm rot="18000000">
            <a:off x="2531603" y="1763279"/>
            <a:ext cx="4080000" cy="3060266"/>
            <a:chOff x="6682240" y="2680152"/>
            <a:chExt cx="5040000" cy="5040000"/>
          </a:xfrm>
        </p:grpSpPr>
        <p:sp>
          <p:nvSpPr>
            <p:cNvPr id="24" name="円/楕円 23"/>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25" name="アーチ 24"/>
            <p:cNvSpPr/>
            <p:nvPr userDrawn="1"/>
          </p:nvSpPr>
          <p:spPr>
            <a:xfrm>
              <a:off x="6682240" y="2680152"/>
              <a:ext cx="5040000" cy="5040000"/>
            </a:xfrm>
            <a:prstGeom prst="blockArc">
              <a:avLst>
                <a:gd name="adj1" fmla="val 10800000"/>
                <a:gd name="adj2" fmla="val 3781764"/>
                <a:gd name="adj3" fmla="val 134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black"/>
                </a:solidFill>
              </a:endParaRPr>
            </a:p>
          </p:txBody>
        </p:sp>
      </p:grpSp>
      <p:grpSp>
        <p:nvGrpSpPr>
          <p:cNvPr id="26" name="グループ化 25"/>
          <p:cNvGrpSpPr>
            <a:grpSpLocks noChangeAspect="1"/>
          </p:cNvGrpSpPr>
          <p:nvPr userDrawn="1"/>
        </p:nvGrpSpPr>
        <p:grpSpPr>
          <a:xfrm rot="7511662">
            <a:off x="2411603" y="1673289"/>
            <a:ext cx="4320000" cy="3240281"/>
            <a:chOff x="6682240" y="2680152"/>
            <a:chExt cx="5040000" cy="5040000"/>
          </a:xfrm>
        </p:grpSpPr>
        <p:sp>
          <p:nvSpPr>
            <p:cNvPr id="27" name="円/楕円 26"/>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28" name="アーチ 27"/>
            <p:cNvSpPr/>
            <p:nvPr userDrawn="1"/>
          </p:nvSpPr>
          <p:spPr>
            <a:xfrm>
              <a:off x="6682240" y="2680152"/>
              <a:ext cx="5040000" cy="5040000"/>
            </a:xfrm>
            <a:prstGeom prst="blockArc">
              <a:avLst>
                <a:gd name="adj1" fmla="val 10800000"/>
                <a:gd name="adj2" fmla="val 3755127"/>
                <a:gd name="adj3" fmla="val 12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black"/>
                </a:solidFill>
              </a:endParaRPr>
            </a:p>
          </p:txBody>
        </p:sp>
      </p:grpSp>
      <p:grpSp>
        <p:nvGrpSpPr>
          <p:cNvPr id="29" name="グループ化 28"/>
          <p:cNvGrpSpPr>
            <a:grpSpLocks noChangeAspect="1"/>
          </p:cNvGrpSpPr>
          <p:nvPr userDrawn="1"/>
        </p:nvGrpSpPr>
        <p:grpSpPr>
          <a:xfrm rot="10993309">
            <a:off x="2861456" y="1013395"/>
            <a:ext cx="3420297" cy="4560000"/>
            <a:chOff x="6682240" y="2680152"/>
            <a:chExt cx="5040000" cy="5040000"/>
          </a:xfrm>
        </p:grpSpPr>
        <p:sp>
          <p:nvSpPr>
            <p:cNvPr id="30" name="円/楕円 29"/>
            <p:cNvSpPr/>
            <p:nvPr userDrawn="1"/>
          </p:nvSpPr>
          <p:spPr>
            <a:xfrm>
              <a:off x="6682240" y="2680152"/>
              <a:ext cx="5038725" cy="503872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31" name="アーチ 30"/>
            <p:cNvSpPr/>
            <p:nvPr userDrawn="1"/>
          </p:nvSpPr>
          <p:spPr>
            <a:xfrm>
              <a:off x="6682240" y="2680152"/>
              <a:ext cx="5040000" cy="5040000"/>
            </a:xfrm>
            <a:prstGeom prst="blockArc">
              <a:avLst>
                <a:gd name="adj1" fmla="val 10800000"/>
                <a:gd name="adj2" fmla="val 3748913"/>
                <a:gd name="adj3" fmla="val 11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black"/>
                </a:solidFill>
              </a:endParaRPr>
            </a:p>
          </p:txBody>
        </p:sp>
      </p:grpSp>
      <p:sp>
        <p:nvSpPr>
          <p:cNvPr id="32" name="タイトル 1"/>
          <p:cNvSpPr>
            <a:spLocks noGrp="1"/>
          </p:cNvSpPr>
          <p:nvPr>
            <p:ph type="ctrTitle" hasCustomPrompt="1"/>
          </p:nvPr>
        </p:nvSpPr>
        <p:spPr>
          <a:xfrm>
            <a:off x="685800" y="2648607"/>
            <a:ext cx="7772400" cy="1057333"/>
          </a:xfrm>
        </p:spPr>
        <p:txBody>
          <a:bodyPr anchor="t">
            <a:noAutofit/>
          </a:bodyPr>
          <a:lstStyle>
            <a:lvl1pPr algn="ctr">
              <a:defRPr sz="6400" baseline="0">
                <a:solidFill>
                  <a:schemeClr val="accent1"/>
                </a:solidFill>
                <a:latin typeface="Route 159 UltraLight" pitchFamily="50" charset="0"/>
              </a:defRPr>
            </a:lvl1pPr>
          </a:lstStyle>
          <a:p>
            <a:r>
              <a:rPr kumimoji="1" lang="en-US" altLang="ja-JP" dirty="0"/>
              <a:t>YOUR TITLE GOES HERE</a:t>
            </a:r>
            <a:endParaRPr kumimoji="1" lang="ja-JP" altLang="en-US" dirty="0"/>
          </a:p>
        </p:txBody>
      </p:sp>
      <p:sp>
        <p:nvSpPr>
          <p:cNvPr id="33" name="テキスト プレースホルダー 8"/>
          <p:cNvSpPr>
            <a:spLocks noGrp="1"/>
          </p:cNvSpPr>
          <p:nvPr>
            <p:ph type="body" sz="quarter" idx="10" hasCustomPrompt="1"/>
          </p:nvPr>
        </p:nvSpPr>
        <p:spPr>
          <a:xfrm>
            <a:off x="683231" y="3669060"/>
            <a:ext cx="7777539" cy="576031"/>
          </a:xfrm>
        </p:spPr>
        <p:txBody>
          <a:bodyPr anchor="b">
            <a:noAutofit/>
          </a:bodyPr>
          <a:lstStyle>
            <a:lvl1pPr algn="ctr">
              <a:defRPr sz="2667">
                <a:solidFill>
                  <a:schemeClr val="tx2"/>
                </a:solidFill>
                <a:latin typeface="Route 159 UltraLight" pitchFamily="50" charset="0"/>
              </a:defRPr>
            </a:lvl1pPr>
          </a:lstStyle>
          <a:p>
            <a:pPr lvl="0"/>
            <a:r>
              <a:rPr kumimoji="1" lang="en-US" altLang="ja-JP" dirty="0"/>
              <a:t>Subtitle goes here</a:t>
            </a:r>
            <a:endParaRPr kumimoji="1" lang="ja-JP" altLang="en-US" dirty="0"/>
          </a:p>
        </p:txBody>
      </p:sp>
      <p:sp>
        <p:nvSpPr>
          <p:cNvPr id="34" name="サブタイトル 2"/>
          <p:cNvSpPr>
            <a:spLocks noGrp="1"/>
          </p:cNvSpPr>
          <p:nvPr>
            <p:ph type="subTitle" idx="1" hasCustomPrompt="1"/>
          </p:nvPr>
        </p:nvSpPr>
        <p:spPr>
          <a:xfrm>
            <a:off x="683231" y="5685251"/>
            <a:ext cx="7777539" cy="1008112"/>
          </a:xfrm>
        </p:spPr>
        <p:txBody>
          <a:bodyPr>
            <a:normAutofit/>
          </a:bodyPr>
          <a:lstStyle>
            <a:lvl1pPr marL="0" indent="0" algn="ctr">
              <a:buNone/>
              <a:defRPr sz="1333">
                <a:solidFill>
                  <a:schemeClr val="tx1">
                    <a:tint val="75000"/>
                  </a:schemeClr>
                </a:solidFill>
                <a:latin typeface="+mj-lt"/>
              </a:defRPr>
            </a:lvl1pPr>
            <a:lvl2pPr marL="544278" indent="0" algn="ctr">
              <a:buNone/>
              <a:defRPr>
                <a:solidFill>
                  <a:schemeClr val="tx1">
                    <a:tint val="75000"/>
                  </a:schemeClr>
                </a:solidFill>
              </a:defRPr>
            </a:lvl2pPr>
            <a:lvl3pPr marL="1088556" indent="0" algn="ctr">
              <a:buNone/>
              <a:defRPr>
                <a:solidFill>
                  <a:schemeClr val="tx1">
                    <a:tint val="75000"/>
                  </a:schemeClr>
                </a:solidFill>
              </a:defRPr>
            </a:lvl3pPr>
            <a:lvl4pPr marL="1632834" indent="0" algn="ctr">
              <a:buNone/>
              <a:defRPr>
                <a:solidFill>
                  <a:schemeClr val="tx1">
                    <a:tint val="75000"/>
                  </a:schemeClr>
                </a:solidFill>
              </a:defRPr>
            </a:lvl4pPr>
            <a:lvl5pPr marL="2177112" indent="0" algn="ctr">
              <a:buNone/>
              <a:defRPr>
                <a:solidFill>
                  <a:schemeClr val="tx1">
                    <a:tint val="75000"/>
                  </a:schemeClr>
                </a:solidFill>
              </a:defRPr>
            </a:lvl5pPr>
            <a:lvl6pPr marL="2721391" indent="0" algn="ctr">
              <a:buNone/>
              <a:defRPr>
                <a:solidFill>
                  <a:schemeClr val="tx1">
                    <a:tint val="75000"/>
                  </a:schemeClr>
                </a:solidFill>
              </a:defRPr>
            </a:lvl6pPr>
            <a:lvl7pPr marL="3265669" indent="0" algn="ctr">
              <a:buNone/>
              <a:defRPr>
                <a:solidFill>
                  <a:schemeClr val="tx1">
                    <a:tint val="75000"/>
                  </a:schemeClr>
                </a:solidFill>
              </a:defRPr>
            </a:lvl7pPr>
            <a:lvl8pPr marL="3809946" indent="0" algn="ctr">
              <a:buNone/>
              <a:defRPr>
                <a:solidFill>
                  <a:schemeClr val="tx1">
                    <a:tint val="75000"/>
                  </a:schemeClr>
                </a:solidFill>
              </a:defRPr>
            </a:lvl8pPr>
            <a:lvl9pPr marL="4354225" indent="0" algn="ctr">
              <a:buNone/>
              <a:defRPr>
                <a:solidFill>
                  <a:schemeClr val="tx1">
                    <a:tint val="75000"/>
                  </a:schemeClr>
                </a:solidFill>
              </a:defRPr>
            </a:lvl9pPr>
          </a:lstStyle>
          <a:p>
            <a:r>
              <a:rPr kumimoji="1" lang="en-US" altLang="ja-JP" dirty="0"/>
              <a:t>Information</a:t>
            </a:r>
            <a:endParaRPr kumimoji="1" lang="ja-JP" altLang="en-US" dirty="0"/>
          </a:p>
        </p:txBody>
      </p:sp>
      <p:grpSp>
        <p:nvGrpSpPr>
          <p:cNvPr id="35" name="グループ化 34"/>
          <p:cNvGrpSpPr/>
          <p:nvPr userDrawn="1"/>
        </p:nvGrpSpPr>
        <p:grpSpPr>
          <a:xfrm>
            <a:off x="4297980" y="5397254"/>
            <a:ext cx="544116" cy="125685"/>
            <a:chOff x="8595214" y="6592642"/>
            <a:chExt cx="1088138" cy="188527"/>
          </a:xfrm>
        </p:grpSpPr>
        <p:sp>
          <p:nvSpPr>
            <p:cNvPr id="36" name="円/楕円 35"/>
            <p:cNvSpPr/>
            <p:nvPr userDrawn="1"/>
          </p:nvSpPr>
          <p:spPr>
            <a:xfrm>
              <a:off x="9048943"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prstClr val="white"/>
                </a:solidFill>
              </a:endParaRPr>
            </a:p>
          </p:txBody>
        </p:sp>
        <p:sp>
          <p:nvSpPr>
            <p:cNvPr id="37" name="円/楕円 36"/>
            <p:cNvSpPr/>
            <p:nvPr userDrawn="1"/>
          </p:nvSpPr>
          <p:spPr>
            <a:xfrm>
              <a:off x="8595214"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prstClr val="white"/>
                </a:solidFill>
              </a:endParaRPr>
            </a:p>
          </p:txBody>
        </p:sp>
        <p:sp>
          <p:nvSpPr>
            <p:cNvPr id="38" name="円/楕円 37"/>
            <p:cNvSpPr/>
            <p:nvPr userDrawn="1"/>
          </p:nvSpPr>
          <p:spPr>
            <a:xfrm>
              <a:off x="9494825" y="6592642"/>
              <a:ext cx="188527" cy="18852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a:solidFill>
                  <a:prstClr val="white"/>
                </a:solidFill>
              </a:endParaRPr>
            </a:p>
          </p:txBody>
        </p:sp>
      </p:grpSp>
      <p:sp>
        <p:nvSpPr>
          <p:cNvPr id="39" name="円/楕円 38"/>
          <p:cNvSpPr/>
          <p:nvPr userDrawn="1"/>
        </p:nvSpPr>
        <p:spPr>
          <a:xfrm>
            <a:off x="3519937" y="1661411"/>
            <a:ext cx="432086" cy="5760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prstClr val="white"/>
              </a:solidFill>
            </a:endParaRPr>
          </a:p>
        </p:txBody>
      </p:sp>
      <p:sp>
        <p:nvSpPr>
          <p:cNvPr id="40" name="円/楕円 39"/>
          <p:cNvSpPr/>
          <p:nvPr userDrawn="1"/>
        </p:nvSpPr>
        <p:spPr>
          <a:xfrm>
            <a:off x="4077283" y="1661411"/>
            <a:ext cx="432086"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prstClr val="white"/>
              </a:solidFill>
            </a:endParaRPr>
          </a:p>
        </p:txBody>
      </p:sp>
      <p:sp>
        <p:nvSpPr>
          <p:cNvPr id="41" name="円/楕円 40"/>
          <p:cNvSpPr/>
          <p:nvPr userDrawn="1"/>
        </p:nvSpPr>
        <p:spPr>
          <a:xfrm>
            <a:off x="4634632" y="1661411"/>
            <a:ext cx="432086"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prstClr val="white"/>
              </a:solidFill>
            </a:endParaRPr>
          </a:p>
        </p:txBody>
      </p:sp>
      <p:sp>
        <p:nvSpPr>
          <p:cNvPr id="42" name="円/楕円 41"/>
          <p:cNvSpPr/>
          <p:nvPr userDrawn="1"/>
        </p:nvSpPr>
        <p:spPr>
          <a:xfrm>
            <a:off x="5191978" y="1661411"/>
            <a:ext cx="432086" cy="5760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prstClr val="white"/>
              </a:solidFill>
            </a:endParaRPr>
          </a:p>
        </p:txBody>
      </p:sp>
    </p:spTree>
    <p:extLst>
      <p:ext uri="{BB962C8B-B14F-4D97-AF65-F5344CB8AC3E}">
        <p14:creationId xmlns:p14="http://schemas.microsoft.com/office/powerpoint/2010/main" val="119657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accel="10000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9" accel="100000"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4" accel="10000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9" accel="10000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0-#ppt_w/2"/>
                                          </p:val>
                                        </p:tav>
                                        <p:tav tm="100000">
                                          <p:val>
                                            <p:strVal val="#ppt_x"/>
                                          </p:val>
                                        </p:tav>
                                      </p:tavLst>
                                    </p:anim>
                                    <p:anim calcmode="lin" valueType="num">
                                      <p:cBhvr additive="base">
                                        <p:cTn id="24" dur="75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4" accel="100000" fill="hold" grpId="0" nodeType="withEffect">
                                  <p:stCondLst>
                                    <p:cond delay="5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9" accel="100000" fill="hold" grpId="0" nodeType="withEffect">
                                  <p:stCondLst>
                                    <p:cond delay="75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0-#ppt_w/2"/>
                                          </p:val>
                                        </p:tav>
                                        <p:tav tm="100000">
                                          <p:val>
                                            <p:strVal val="#ppt_x"/>
                                          </p:val>
                                        </p:tav>
                                      </p:tavLst>
                                    </p:anim>
                                    <p:anim calcmode="lin" valueType="num">
                                      <p:cBhvr additive="base">
                                        <p:cTn id="32" dur="750" fill="hold"/>
                                        <p:tgtEl>
                                          <p:spTgt spid="12"/>
                                        </p:tgtEl>
                                        <p:attrNameLst>
                                          <p:attrName>ppt_y</p:attrName>
                                        </p:attrNameLst>
                                      </p:cBhvr>
                                      <p:tavLst>
                                        <p:tav tm="0">
                                          <p:val>
                                            <p:strVal val="0-#ppt_h/2"/>
                                          </p:val>
                                        </p:tav>
                                        <p:tav tm="100000">
                                          <p:val>
                                            <p:strVal val="#ppt_y"/>
                                          </p:val>
                                        </p:tav>
                                      </p:tavLst>
                                    </p:anim>
                                  </p:childTnLst>
                                </p:cTn>
                              </p:par>
                              <p:par>
                                <p:cTn id="33" presetID="2" presetClass="entr" presetSubtype="4" accel="100000" fill="hold" grpId="0"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750" fill="hold"/>
                                        <p:tgtEl>
                                          <p:spTgt spid="13"/>
                                        </p:tgtEl>
                                        <p:attrNameLst>
                                          <p:attrName>ppt_x</p:attrName>
                                        </p:attrNameLst>
                                      </p:cBhvr>
                                      <p:tavLst>
                                        <p:tav tm="0">
                                          <p:val>
                                            <p:strVal val="#ppt_x"/>
                                          </p:val>
                                        </p:tav>
                                        <p:tav tm="100000">
                                          <p:val>
                                            <p:strVal val="#ppt_x"/>
                                          </p:val>
                                        </p:tav>
                                      </p:tavLst>
                                    </p:anim>
                                    <p:anim calcmode="lin" valueType="num">
                                      <p:cBhvr additive="base">
                                        <p:cTn id="36" dur="75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2" presetClass="entr" presetSubtype="4" decel="10000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750" fill="hold"/>
                                        <p:tgtEl>
                                          <p:spTgt spid="14"/>
                                        </p:tgtEl>
                                        <p:attrNameLst>
                                          <p:attrName>ppt_x</p:attrName>
                                        </p:attrNameLst>
                                      </p:cBhvr>
                                      <p:tavLst>
                                        <p:tav tm="0">
                                          <p:val>
                                            <p:strVal val="#ppt_x"/>
                                          </p:val>
                                        </p:tav>
                                        <p:tav tm="100000">
                                          <p:val>
                                            <p:strVal val="#ppt_x"/>
                                          </p:val>
                                        </p:tav>
                                      </p:tavLst>
                                    </p:anim>
                                    <p:anim calcmode="lin" valueType="num">
                                      <p:cBhvr additive="base">
                                        <p:cTn id="41" dur="750" fill="hold"/>
                                        <p:tgtEl>
                                          <p:spTgt spid="14"/>
                                        </p:tgtEl>
                                        <p:attrNameLst>
                                          <p:attrName>ppt_y</p:attrName>
                                        </p:attrNameLst>
                                      </p:cBhvr>
                                      <p:tavLst>
                                        <p:tav tm="0">
                                          <p:val>
                                            <p:strVal val="1+#ppt_h/2"/>
                                          </p:val>
                                        </p:tav>
                                        <p:tav tm="100000">
                                          <p:val>
                                            <p:strVal val="#ppt_y"/>
                                          </p:val>
                                        </p:tav>
                                      </p:tavLst>
                                    </p:anim>
                                  </p:childTnLst>
                                </p:cTn>
                              </p:par>
                              <p:par>
                                <p:cTn id="42" presetID="2" presetClass="entr" presetSubtype="12" decel="100000" fill="hold" nodeType="withEffect">
                                  <p:stCondLst>
                                    <p:cond delay="10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750" fill="hold"/>
                                        <p:tgtEl>
                                          <p:spTgt spid="17"/>
                                        </p:tgtEl>
                                        <p:attrNameLst>
                                          <p:attrName>ppt_x</p:attrName>
                                        </p:attrNameLst>
                                      </p:cBhvr>
                                      <p:tavLst>
                                        <p:tav tm="0">
                                          <p:val>
                                            <p:strVal val="0-#ppt_w/2"/>
                                          </p:val>
                                        </p:tav>
                                        <p:tav tm="100000">
                                          <p:val>
                                            <p:strVal val="#ppt_x"/>
                                          </p:val>
                                        </p:tav>
                                      </p:tavLst>
                                    </p:anim>
                                    <p:anim calcmode="lin" valueType="num">
                                      <p:cBhvr additive="base">
                                        <p:cTn id="45" dur="750" fill="hold"/>
                                        <p:tgtEl>
                                          <p:spTgt spid="17"/>
                                        </p:tgtEl>
                                        <p:attrNameLst>
                                          <p:attrName>ppt_y</p:attrName>
                                        </p:attrNameLst>
                                      </p:cBhvr>
                                      <p:tavLst>
                                        <p:tav tm="0">
                                          <p:val>
                                            <p:strVal val="1+#ppt_h/2"/>
                                          </p:val>
                                        </p:tav>
                                        <p:tav tm="100000">
                                          <p:val>
                                            <p:strVal val="#ppt_y"/>
                                          </p:val>
                                        </p:tav>
                                      </p:tavLst>
                                    </p:anim>
                                  </p:childTnLst>
                                </p:cTn>
                              </p:par>
                              <p:par>
                                <p:cTn id="46" presetID="2" presetClass="entr" presetSubtype="8" decel="100000" fill="hold" nodeType="withEffect">
                                  <p:stCondLst>
                                    <p:cond delay="2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750" fill="hold"/>
                                        <p:tgtEl>
                                          <p:spTgt spid="20"/>
                                        </p:tgtEl>
                                        <p:attrNameLst>
                                          <p:attrName>ppt_x</p:attrName>
                                        </p:attrNameLst>
                                      </p:cBhvr>
                                      <p:tavLst>
                                        <p:tav tm="0">
                                          <p:val>
                                            <p:strVal val="0-#ppt_w/2"/>
                                          </p:val>
                                        </p:tav>
                                        <p:tav tm="100000">
                                          <p:val>
                                            <p:strVal val="#ppt_x"/>
                                          </p:val>
                                        </p:tav>
                                      </p:tavLst>
                                    </p:anim>
                                    <p:anim calcmode="lin" valueType="num">
                                      <p:cBhvr additive="base">
                                        <p:cTn id="49" dur="75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3" decel="100000" fill="hold" nodeType="withEffect">
                                  <p:stCondLst>
                                    <p:cond delay="3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750" fill="hold"/>
                                        <p:tgtEl>
                                          <p:spTgt spid="23"/>
                                        </p:tgtEl>
                                        <p:attrNameLst>
                                          <p:attrName>ppt_x</p:attrName>
                                        </p:attrNameLst>
                                      </p:cBhvr>
                                      <p:tavLst>
                                        <p:tav tm="0">
                                          <p:val>
                                            <p:strVal val="1+#ppt_w/2"/>
                                          </p:val>
                                        </p:tav>
                                        <p:tav tm="100000">
                                          <p:val>
                                            <p:strVal val="#ppt_x"/>
                                          </p:val>
                                        </p:tav>
                                      </p:tavLst>
                                    </p:anim>
                                    <p:anim calcmode="lin" valueType="num">
                                      <p:cBhvr additive="base">
                                        <p:cTn id="53" dur="750" fill="hold"/>
                                        <p:tgtEl>
                                          <p:spTgt spid="23"/>
                                        </p:tgtEl>
                                        <p:attrNameLst>
                                          <p:attrName>ppt_y</p:attrName>
                                        </p:attrNameLst>
                                      </p:cBhvr>
                                      <p:tavLst>
                                        <p:tav tm="0">
                                          <p:val>
                                            <p:strVal val="0-#ppt_h/2"/>
                                          </p:val>
                                        </p:tav>
                                        <p:tav tm="100000">
                                          <p:val>
                                            <p:strVal val="#ppt_y"/>
                                          </p:val>
                                        </p:tav>
                                      </p:tavLst>
                                    </p:anim>
                                  </p:childTnLst>
                                </p:cTn>
                              </p:par>
                              <p:par>
                                <p:cTn id="54" presetID="2" presetClass="entr" presetSubtype="6" decel="100000" fill="hold" nodeType="withEffect">
                                  <p:stCondLst>
                                    <p:cond delay="4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750" fill="hold"/>
                                        <p:tgtEl>
                                          <p:spTgt spid="26"/>
                                        </p:tgtEl>
                                        <p:attrNameLst>
                                          <p:attrName>ppt_x</p:attrName>
                                        </p:attrNameLst>
                                      </p:cBhvr>
                                      <p:tavLst>
                                        <p:tav tm="0">
                                          <p:val>
                                            <p:strVal val="1+#ppt_w/2"/>
                                          </p:val>
                                        </p:tav>
                                        <p:tav tm="100000">
                                          <p:val>
                                            <p:strVal val="#ppt_x"/>
                                          </p:val>
                                        </p:tav>
                                      </p:tavLst>
                                    </p:anim>
                                    <p:anim calcmode="lin" valueType="num">
                                      <p:cBhvr additive="base">
                                        <p:cTn id="57" dur="750" fill="hold"/>
                                        <p:tgtEl>
                                          <p:spTgt spid="26"/>
                                        </p:tgtEl>
                                        <p:attrNameLst>
                                          <p:attrName>ppt_y</p:attrName>
                                        </p:attrNameLst>
                                      </p:cBhvr>
                                      <p:tavLst>
                                        <p:tav tm="0">
                                          <p:val>
                                            <p:strVal val="1+#ppt_h/2"/>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750" fill="hold"/>
                                        <p:tgtEl>
                                          <p:spTgt spid="29"/>
                                        </p:tgtEl>
                                        <p:attrNameLst>
                                          <p:attrName>ppt_x</p:attrName>
                                        </p:attrNameLst>
                                      </p:cBhvr>
                                      <p:tavLst>
                                        <p:tav tm="0">
                                          <p:val>
                                            <p:strVal val="1+#ppt_w/2"/>
                                          </p:val>
                                        </p:tav>
                                        <p:tav tm="100000">
                                          <p:val>
                                            <p:strVal val="#ppt_x"/>
                                          </p:val>
                                        </p:tav>
                                      </p:tavLst>
                                    </p:anim>
                                    <p:anim calcmode="lin" valueType="num">
                                      <p:cBhvr additive="base">
                                        <p:cTn id="61" dur="750" fill="hold"/>
                                        <p:tgtEl>
                                          <p:spTgt spid="29"/>
                                        </p:tgtEl>
                                        <p:attrNameLst>
                                          <p:attrName>ppt_y</p:attrName>
                                        </p:attrNameLst>
                                      </p:cBhvr>
                                      <p:tavLst>
                                        <p:tav tm="0">
                                          <p:val>
                                            <p:strVal val="#ppt_y"/>
                                          </p:val>
                                        </p:tav>
                                        <p:tav tm="100000">
                                          <p:val>
                                            <p:strVal val="#ppt_y"/>
                                          </p:val>
                                        </p:tav>
                                      </p:tavLst>
                                    </p:anim>
                                  </p:childTnLst>
                                </p:cTn>
                              </p:par>
                              <p:par>
                                <p:cTn id="62" presetID="21" presetClass="entr" presetSubtype="1"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heel(1)">
                                      <p:cBhvr>
                                        <p:cTn id="64" dur="750"/>
                                        <p:tgtEl>
                                          <p:spTgt spid="14"/>
                                        </p:tgtEl>
                                      </p:cBhvr>
                                    </p:animEffect>
                                  </p:childTnLst>
                                </p:cTn>
                              </p:par>
                              <p:par>
                                <p:cTn id="65" presetID="21" presetClass="entr" presetSubtype="1" fill="hold" nodeType="withEffect">
                                  <p:stCondLst>
                                    <p:cond delay="10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750"/>
                                        <p:tgtEl>
                                          <p:spTgt spid="17"/>
                                        </p:tgtEl>
                                      </p:cBhvr>
                                    </p:animEffect>
                                  </p:childTnLst>
                                </p:cTn>
                              </p:par>
                              <p:par>
                                <p:cTn id="68" presetID="21" presetClass="entr" presetSubtype="1" fill="hold" nodeType="withEffect">
                                  <p:stCondLst>
                                    <p:cond delay="200"/>
                                  </p:stCondLst>
                                  <p:childTnLst>
                                    <p:set>
                                      <p:cBhvr>
                                        <p:cTn id="69" dur="1" fill="hold">
                                          <p:stCondLst>
                                            <p:cond delay="0"/>
                                          </p:stCondLst>
                                        </p:cTn>
                                        <p:tgtEl>
                                          <p:spTgt spid="20"/>
                                        </p:tgtEl>
                                        <p:attrNameLst>
                                          <p:attrName>style.visibility</p:attrName>
                                        </p:attrNameLst>
                                      </p:cBhvr>
                                      <p:to>
                                        <p:strVal val="visible"/>
                                      </p:to>
                                    </p:set>
                                    <p:animEffect transition="in" filter="wheel(1)">
                                      <p:cBhvr>
                                        <p:cTn id="70" dur="750"/>
                                        <p:tgtEl>
                                          <p:spTgt spid="20"/>
                                        </p:tgtEl>
                                      </p:cBhvr>
                                    </p:animEffect>
                                  </p:childTnLst>
                                </p:cTn>
                              </p:par>
                              <p:par>
                                <p:cTn id="71" presetID="21" presetClass="entr" presetSubtype="1" fill="hold" nodeType="withEffect">
                                  <p:stCondLst>
                                    <p:cond delay="30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750"/>
                                        <p:tgtEl>
                                          <p:spTgt spid="23"/>
                                        </p:tgtEl>
                                      </p:cBhvr>
                                    </p:animEffect>
                                  </p:childTnLst>
                                </p:cTn>
                              </p:par>
                              <p:par>
                                <p:cTn id="74" presetID="21" presetClass="entr" presetSubtype="1" fill="hold" nodeType="withEffect">
                                  <p:stCondLst>
                                    <p:cond delay="400"/>
                                  </p:stCondLst>
                                  <p:childTnLst>
                                    <p:set>
                                      <p:cBhvr>
                                        <p:cTn id="75" dur="1" fill="hold">
                                          <p:stCondLst>
                                            <p:cond delay="0"/>
                                          </p:stCondLst>
                                        </p:cTn>
                                        <p:tgtEl>
                                          <p:spTgt spid="26"/>
                                        </p:tgtEl>
                                        <p:attrNameLst>
                                          <p:attrName>style.visibility</p:attrName>
                                        </p:attrNameLst>
                                      </p:cBhvr>
                                      <p:to>
                                        <p:strVal val="visible"/>
                                      </p:to>
                                    </p:set>
                                    <p:animEffect transition="in" filter="wheel(1)">
                                      <p:cBhvr>
                                        <p:cTn id="76" dur="750"/>
                                        <p:tgtEl>
                                          <p:spTgt spid="26"/>
                                        </p:tgtEl>
                                      </p:cBhvr>
                                    </p:animEffect>
                                  </p:childTnLst>
                                </p:cTn>
                              </p:par>
                              <p:par>
                                <p:cTn id="77" presetID="21" presetClass="entr" presetSubtype="1" fill="hold" nodeType="withEffect">
                                  <p:stCondLst>
                                    <p:cond delay="500"/>
                                  </p:stCondLst>
                                  <p:childTnLst>
                                    <p:set>
                                      <p:cBhvr>
                                        <p:cTn id="78" dur="1" fill="hold">
                                          <p:stCondLst>
                                            <p:cond delay="0"/>
                                          </p:stCondLst>
                                        </p:cTn>
                                        <p:tgtEl>
                                          <p:spTgt spid="29"/>
                                        </p:tgtEl>
                                        <p:attrNameLst>
                                          <p:attrName>style.visibility</p:attrName>
                                        </p:attrNameLst>
                                      </p:cBhvr>
                                      <p:to>
                                        <p:strVal val="visible"/>
                                      </p:to>
                                    </p:set>
                                    <p:animEffect transition="in" filter="wheel(1)">
                                      <p:cBhvr>
                                        <p:cTn id="79" dur="750"/>
                                        <p:tgtEl>
                                          <p:spTgt spid="29"/>
                                        </p:tgtEl>
                                      </p:cBhvr>
                                    </p:animEffect>
                                  </p:childTnLst>
                                </p:cTn>
                              </p:par>
                              <p:par>
                                <p:cTn id="80" presetID="49" presetClass="entr" presetSubtype="0" decel="10000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750" fill="hold"/>
                                        <p:tgtEl>
                                          <p:spTgt spid="14"/>
                                        </p:tgtEl>
                                        <p:attrNameLst>
                                          <p:attrName>ppt_w</p:attrName>
                                        </p:attrNameLst>
                                      </p:cBhvr>
                                      <p:tavLst>
                                        <p:tav tm="0">
                                          <p:val>
                                            <p:fltVal val="0"/>
                                          </p:val>
                                        </p:tav>
                                        <p:tav tm="100000">
                                          <p:val>
                                            <p:strVal val="#ppt_w"/>
                                          </p:val>
                                        </p:tav>
                                      </p:tavLst>
                                    </p:anim>
                                    <p:anim calcmode="lin" valueType="num">
                                      <p:cBhvr>
                                        <p:cTn id="83" dur="750" fill="hold"/>
                                        <p:tgtEl>
                                          <p:spTgt spid="14"/>
                                        </p:tgtEl>
                                        <p:attrNameLst>
                                          <p:attrName>ppt_h</p:attrName>
                                        </p:attrNameLst>
                                      </p:cBhvr>
                                      <p:tavLst>
                                        <p:tav tm="0">
                                          <p:val>
                                            <p:fltVal val="0"/>
                                          </p:val>
                                        </p:tav>
                                        <p:tav tm="100000">
                                          <p:val>
                                            <p:strVal val="#ppt_h"/>
                                          </p:val>
                                        </p:tav>
                                      </p:tavLst>
                                    </p:anim>
                                    <p:anim calcmode="lin" valueType="num">
                                      <p:cBhvr>
                                        <p:cTn id="84" dur="750" fill="hold"/>
                                        <p:tgtEl>
                                          <p:spTgt spid="14"/>
                                        </p:tgtEl>
                                        <p:attrNameLst>
                                          <p:attrName>style.rotation</p:attrName>
                                        </p:attrNameLst>
                                      </p:cBhvr>
                                      <p:tavLst>
                                        <p:tav tm="0">
                                          <p:val>
                                            <p:fltVal val="360"/>
                                          </p:val>
                                        </p:tav>
                                        <p:tav tm="100000">
                                          <p:val>
                                            <p:fltVal val="0"/>
                                          </p:val>
                                        </p:tav>
                                      </p:tavLst>
                                    </p:anim>
                                    <p:animEffect transition="in" filter="fade">
                                      <p:cBhvr>
                                        <p:cTn id="85" dur="750"/>
                                        <p:tgtEl>
                                          <p:spTgt spid="14"/>
                                        </p:tgtEl>
                                      </p:cBhvr>
                                    </p:animEffect>
                                  </p:childTnLst>
                                </p:cTn>
                              </p:par>
                              <p:par>
                                <p:cTn id="86" presetID="49" presetClass="entr" presetSubtype="0" decel="100000" fill="hold" nodeType="withEffect">
                                  <p:stCondLst>
                                    <p:cond delay="1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750" fill="hold"/>
                                        <p:tgtEl>
                                          <p:spTgt spid="17"/>
                                        </p:tgtEl>
                                        <p:attrNameLst>
                                          <p:attrName>ppt_w</p:attrName>
                                        </p:attrNameLst>
                                      </p:cBhvr>
                                      <p:tavLst>
                                        <p:tav tm="0">
                                          <p:val>
                                            <p:fltVal val="0"/>
                                          </p:val>
                                        </p:tav>
                                        <p:tav tm="100000">
                                          <p:val>
                                            <p:strVal val="#ppt_w"/>
                                          </p:val>
                                        </p:tav>
                                      </p:tavLst>
                                    </p:anim>
                                    <p:anim calcmode="lin" valueType="num">
                                      <p:cBhvr>
                                        <p:cTn id="89" dur="750" fill="hold"/>
                                        <p:tgtEl>
                                          <p:spTgt spid="17"/>
                                        </p:tgtEl>
                                        <p:attrNameLst>
                                          <p:attrName>ppt_h</p:attrName>
                                        </p:attrNameLst>
                                      </p:cBhvr>
                                      <p:tavLst>
                                        <p:tav tm="0">
                                          <p:val>
                                            <p:fltVal val="0"/>
                                          </p:val>
                                        </p:tav>
                                        <p:tav tm="100000">
                                          <p:val>
                                            <p:strVal val="#ppt_h"/>
                                          </p:val>
                                        </p:tav>
                                      </p:tavLst>
                                    </p:anim>
                                    <p:anim calcmode="lin" valueType="num">
                                      <p:cBhvr>
                                        <p:cTn id="90" dur="750" fill="hold"/>
                                        <p:tgtEl>
                                          <p:spTgt spid="17"/>
                                        </p:tgtEl>
                                        <p:attrNameLst>
                                          <p:attrName>style.rotation</p:attrName>
                                        </p:attrNameLst>
                                      </p:cBhvr>
                                      <p:tavLst>
                                        <p:tav tm="0">
                                          <p:val>
                                            <p:fltVal val="360"/>
                                          </p:val>
                                        </p:tav>
                                        <p:tav tm="100000">
                                          <p:val>
                                            <p:fltVal val="0"/>
                                          </p:val>
                                        </p:tav>
                                      </p:tavLst>
                                    </p:anim>
                                    <p:animEffect transition="in" filter="fade">
                                      <p:cBhvr>
                                        <p:cTn id="91" dur="750"/>
                                        <p:tgtEl>
                                          <p:spTgt spid="17"/>
                                        </p:tgtEl>
                                      </p:cBhvr>
                                    </p:animEffect>
                                  </p:childTnLst>
                                </p:cTn>
                              </p:par>
                              <p:par>
                                <p:cTn id="92" presetID="49" presetClass="entr" presetSubtype="0" decel="100000" fill="hold" nodeType="withEffect">
                                  <p:stCondLst>
                                    <p:cond delay="200"/>
                                  </p:stCondLst>
                                  <p:childTnLst>
                                    <p:set>
                                      <p:cBhvr>
                                        <p:cTn id="93" dur="1" fill="hold">
                                          <p:stCondLst>
                                            <p:cond delay="0"/>
                                          </p:stCondLst>
                                        </p:cTn>
                                        <p:tgtEl>
                                          <p:spTgt spid="20"/>
                                        </p:tgtEl>
                                        <p:attrNameLst>
                                          <p:attrName>style.visibility</p:attrName>
                                        </p:attrNameLst>
                                      </p:cBhvr>
                                      <p:to>
                                        <p:strVal val="visible"/>
                                      </p:to>
                                    </p:set>
                                    <p:anim calcmode="lin" valueType="num">
                                      <p:cBhvr>
                                        <p:cTn id="94" dur="750" fill="hold"/>
                                        <p:tgtEl>
                                          <p:spTgt spid="20"/>
                                        </p:tgtEl>
                                        <p:attrNameLst>
                                          <p:attrName>ppt_w</p:attrName>
                                        </p:attrNameLst>
                                      </p:cBhvr>
                                      <p:tavLst>
                                        <p:tav tm="0">
                                          <p:val>
                                            <p:fltVal val="0"/>
                                          </p:val>
                                        </p:tav>
                                        <p:tav tm="100000">
                                          <p:val>
                                            <p:strVal val="#ppt_w"/>
                                          </p:val>
                                        </p:tav>
                                      </p:tavLst>
                                    </p:anim>
                                    <p:anim calcmode="lin" valueType="num">
                                      <p:cBhvr>
                                        <p:cTn id="95" dur="750" fill="hold"/>
                                        <p:tgtEl>
                                          <p:spTgt spid="20"/>
                                        </p:tgtEl>
                                        <p:attrNameLst>
                                          <p:attrName>ppt_h</p:attrName>
                                        </p:attrNameLst>
                                      </p:cBhvr>
                                      <p:tavLst>
                                        <p:tav tm="0">
                                          <p:val>
                                            <p:fltVal val="0"/>
                                          </p:val>
                                        </p:tav>
                                        <p:tav tm="100000">
                                          <p:val>
                                            <p:strVal val="#ppt_h"/>
                                          </p:val>
                                        </p:tav>
                                      </p:tavLst>
                                    </p:anim>
                                    <p:anim calcmode="lin" valueType="num">
                                      <p:cBhvr>
                                        <p:cTn id="96" dur="750" fill="hold"/>
                                        <p:tgtEl>
                                          <p:spTgt spid="20"/>
                                        </p:tgtEl>
                                        <p:attrNameLst>
                                          <p:attrName>style.rotation</p:attrName>
                                        </p:attrNameLst>
                                      </p:cBhvr>
                                      <p:tavLst>
                                        <p:tav tm="0">
                                          <p:val>
                                            <p:fltVal val="360"/>
                                          </p:val>
                                        </p:tav>
                                        <p:tav tm="100000">
                                          <p:val>
                                            <p:fltVal val="0"/>
                                          </p:val>
                                        </p:tav>
                                      </p:tavLst>
                                    </p:anim>
                                    <p:animEffect transition="in" filter="fade">
                                      <p:cBhvr>
                                        <p:cTn id="97" dur="750"/>
                                        <p:tgtEl>
                                          <p:spTgt spid="20"/>
                                        </p:tgtEl>
                                      </p:cBhvr>
                                    </p:animEffect>
                                  </p:childTnLst>
                                </p:cTn>
                              </p:par>
                              <p:par>
                                <p:cTn id="98" presetID="49" presetClass="entr" presetSubtype="0" decel="100000" fill="hold" nodeType="withEffect">
                                  <p:stCondLst>
                                    <p:cond delay="30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750" fill="hold"/>
                                        <p:tgtEl>
                                          <p:spTgt spid="23"/>
                                        </p:tgtEl>
                                        <p:attrNameLst>
                                          <p:attrName>ppt_w</p:attrName>
                                        </p:attrNameLst>
                                      </p:cBhvr>
                                      <p:tavLst>
                                        <p:tav tm="0">
                                          <p:val>
                                            <p:fltVal val="0"/>
                                          </p:val>
                                        </p:tav>
                                        <p:tav tm="100000">
                                          <p:val>
                                            <p:strVal val="#ppt_w"/>
                                          </p:val>
                                        </p:tav>
                                      </p:tavLst>
                                    </p:anim>
                                    <p:anim calcmode="lin" valueType="num">
                                      <p:cBhvr>
                                        <p:cTn id="101" dur="750" fill="hold"/>
                                        <p:tgtEl>
                                          <p:spTgt spid="23"/>
                                        </p:tgtEl>
                                        <p:attrNameLst>
                                          <p:attrName>ppt_h</p:attrName>
                                        </p:attrNameLst>
                                      </p:cBhvr>
                                      <p:tavLst>
                                        <p:tav tm="0">
                                          <p:val>
                                            <p:fltVal val="0"/>
                                          </p:val>
                                        </p:tav>
                                        <p:tav tm="100000">
                                          <p:val>
                                            <p:strVal val="#ppt_h"/>
                                          </p:val>
                                        </p:tav>
                                      </p:tavLst>
                                    </p:anim>
                                    <p:anim calcmode="lin" valueType="num">
                                      <p:cBhvr>
                                        <p:cTn id="102" dur="750" fill="hold"/>
                                        <p:tgtEl>
                                          <p:spTgt spid="23"/>
                                        </p:tgtEl>
                                        <p:attrNameLst>
                                          <p:attrName>style.rotation</p:attrName>
                                        </p:attrNameLst>
                                      </p:cBhvr>
                                      <p:tavLst>
                                        <p:tav tm="0">
                                          <p:val>
                                            <p:fltVal val="360"/>
                                          </p:val>
                                        </p:tav>
                                        <p:tav tm="100000">
                                          <p:val>
                                            <p:fltVal val="0"/>
                                          </p:val>
                                        </p:tav>
                                      </p:tavLst>
                                    </p:anim>
                                    <p:animEffect transition="in" filter="fade">
                                      <p:cBhvr>
                                        <p:cTn id="103" dur="750"/>
                                        <p:tgtEl>
                                          <p:spTgt spid="23"/>
                                        </p:tgtEl>
                                      </p:cBhvr>
                                    </p:animEffect>
                                  </p:childTnLst>
                                </p:cTn>
                              </p:par>
                              <p:par>
                                <p:cTn id="104" presetID="49" presetClass="entr" presetSubtype="0" decel="100000" fill="hold" nodeType="withEffect">
                                  <p:stCondLst>
                                    <p:cond delay="400"/>
                                  </p:stCondLst>
                                  <p:childTnLst>
                                    <p:set>
                                      <p:cBhvr>
                                        <p:cTn id="105" dur="1" fill="hold">
                                          <p:stCondLst>
                                            <p:cond delay="0"/>
                                          </p:stCondLst>
                                        </p:cTn>
                                        <p:tgtEl>
                                          <p:spTgt spid="26"/>
                                        </p:tgtEl>
                                        <p:attrNameLst>
                                          <p:attrName>style.visibility</p:attrName>
                                        </p:attrNameLst>
                                      </p:cBhvr>
                                      <p:to>
                                        <p:strVal val="visible"/>
                                      </p:to>
                                    </p:set>
                                    <p:anim calcmode="lin" valueType="num">
                                      <p:cBhvr>
                                        <p:cTn id="106" dur="750" fill="hold"/>
                                        <p:tgtEl>
                                          <p:spTgt spid="26"/>
                                        </p:tgtEl>
                                        <p:attrNameLst>
                                          <p:attrName>ppt_w</p:attrName>
                                        </p:attrNameLst>
                                      </p:cBhvr>
                                      <p:tavLst>
                                        <p:tav tm="0">
                                          <p:val>
                                            <p:fltVal val="0"/>
                                          </p:val>
                                        </p:tav>
                                        <p:tav tm="100000">
                                          <p:val>
                                            <p:strVal val="#ppt_w"/>
                                          </p:val>
                                        </p:tav>
                                      </p:tavLst>
                                    </p:anim>
                                    <p:anim calcmode="lin" valueType="num">
                                      <p:cBhvr>
                                        <p:cTn id="107" dur="750" fill="hold"/>
                                        <p:tgtEl>
                                          <p:spTgt spid="26"/>
                                        </p:tgtEl>
                                        <p:attrNameLst>
                                          <p:attrName>ppt_h</p:attrName>
                                        </p:attrNameLst>
                                      </p:cBhvr>
                                      <p:tavLst>
                                        <p:tav tm="0">
                                          <p:val>
                                            <p:fltVal val="0"/>
                                          </p:val>
                                        </p:tav>
                                        <p:tav tm="100000">
                                          <p:val>
                                            <p:strVal val="#ppt_h"/>
                                          </p:val>
                                        </p:tav>
                                      </p:tavLst>
                                    </p:anim>
                                    <p:anim calcmode="lin" valueType="num">
                                      <p:cBhvr>
                                        <p:cTn id="108" dur="750" fill="hold"/>
                                        <p:tgtEl>
                                          <p:spTgt spid="26"/>
                                        </p:tgtEl>
                                        <p:attrNameLst>
                                          <p:attrName>style.rotation</p:attrName>
                                        </p:attrNameLst>
                                      </p:cBhvr>
                                      <p:tavLst>
                                        <p:tav tm="0">
                                          <p:val>
                                            <p:fltVal val="360"/>
                                          </p:val>
                                        </p:tav>
                                        <p:tav tm="100000">
                                          <p:val>
                                            <p:fltVal val="0"/>
                                          </p:val>
                                        </p:tav>
                                      </p:tavLst>
                                    </p:anim>
                                    <p:animEffect transition="in" filter="fade">
                                      <p:cBhvr>
                                        <p:cTn id="109" dur="750"/>
                                        <p:tgtEl>
                                          <p:spTgt spid="26"/>
                                        </p:tgtEl>
                                      </p:cBhvr>
                                    </p:animEffect>
                                  </p:childTnLst>
                                </p:cTn>
                              </p:par>
                              <p:par>
                                <p:cTn id="110" presetID="49" presetClass="entr" presetSubtype="0" decel="100000" fill="hold" nodeType="withEffect">
                                  <p:stCondLst>
                                    <p:cond delay="500"/>
                                  </p:stCondLst>
                                  <p:childTnLst>
                                    <p:set>
                                      <p:cBhvr>
                                        <p:cTn id="111" dur="1" fill="hold">
                                          <p:stCondLst>
                                            <p:cond delay="0"/>
                                          </p:stCondLst>
                                        </p:cTn>
                                        <p:tgtEl>
                                          <p:spTgt spid="29"/>
                                        </p:tgtEl>
                                        <p:attrNameLst>
                                          <p:attrName>style.visibility</p:attrName>
                                        </p:attrNameLst>
                                      </p:cBhvr>
                                      <p:to>
                                        <p:strVal val="visible"/>
                                      </p:to>
                                    </p:set>
                                    <p:anim calcmode="lin" valueType="num">
                                      <p:cBhvr>
                                        <p:cTn id="112" dur="750" fill="hold"/>
                                        <p:tgtEl>
                                          <p:spTgt spid="29"/>
                                        </p:tgtEl>
                                        <p:attrNameLst>
                                          <p:attrName>ppt_w</p:attrName>
                                        </p:attrNameLst>
                                      </p:cBhvr>
                                      <p:tavLst>
                                        <p:tav tm="0">
                                          <p:val>
                                            <p:fltVal val="0"/>
                                          </p:val>
                                        </p:tav>
                                        <p:tav tm="100000">
                                          <p:val>
                                            <p:strVal val="#ppt_w"/>
                                          </p:val>
                                        </p:tav>
                                      </p:tavLst>
                                    </p:anim>
                                    <p:anim calcmode="lin" valueType="num">
                                      <p:cBhvr>
                                        <p:cTn id="113" dur="750" fill="hold"/>
                                        <p:tgtEl>
                                          <p:spTgt spid="29"/>
                                        </p:tgtEl>
                                        <p:attrNameLst>
                                          <p:attrName>ppt_h</p:attrName>
                                        </p:attrNameLst>
                                      </p:cBhvr>
                                      <p:tavLst>
                                        <p:tav tm="0">
                                          <p:val>
                                            <p:fltVal val="0"/>
                                          </p:val>
                                        </p:tav>
                                        <p:tav tm="100000">
                                          <p:val>
                                            <p:strVal val="#ppt_h"/>
                                          </p:val>
                                        </p:tav>
                                      </p:tavLst>
                                    </p:anim>
                                    <p:anim calcmode="lin" valueType="num">
                                      <p:cBhvr>
                                        <p:cTn id="114" dur="750" fill="hold"/>
                                        <p:tgtEl>
                                          <p:spTgt spid="29"/>
                                        </p:tgtEl>
                                        <p:attrNameLst>
                                          <p:attrName>style.rotation</p:attrName>
                                        </p:attrNameLst>
                                      </p:cBhvr>
                                      <p:tavLst>
                                        <p:tav tm="0">
                                          <p:val>
                                            <p:fltVal val="360"/>
                                          </p:val>
                                        </p:tav>
                                        <p:tav tm="100000">
                                          <p:val>
                                            <p:fltVal val="0"/>
                                          </p:val>
                                        </p:tav>
                                      </p:tavLst>
                                    </p:anim>
                                    <p:animEffect transition="in" filter="fade">
                                      <p:cBhvr>
                                        <p:cTn id="115" dur="750"/>
                                        <p:tgtEl>
                                          <p:spTgt spid="29"/>
                                        </p:tgtEl>
                                      </p:cBhvr>
                                    </p:animEffect>
                                  </p:childTnLst>
                                </p:cTn>
                              </p:par>
                              <p:par>
                                <p:cTn id="116" presetID="45" presetClass="exit" presetSubtype="0" fill="hold" nodeType="withEffect">
                                  <p:stCondLst>
                                    <p:cond delay="1000"/>
                                  </p:stCondLst>
                                  <p:childTnLst>
                                    <p:animEffect transition="out" filter="fade">
                                      <p:cBhvr>
                                        <p:cTn id="117" dur="750"/>
                                        <p:tgtEl>
                                          <p:spTgt spid="14"/>
                                        </p:tgtEl>
                                      </p:cBhvr>
                                    </p:animEffect>
                                    <p:anim calcmode="lin" valueType="num">
                                      <p:cBhvr>
                                        <p:cTn id="118" dur="75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9" dur="750"/>
                                        <p:tgtEl>
                                          <p:spTgt spid="14"/>
                                        </p:tgtEl>
                                        <p:attrNameLst>
                                          <p:attrName>ppt_h</p:attrName>
                                        </p:attrNameLst>
                                      </p:cBhvr>
                                      <p:tavLst>
                                        <p:tav tm="0">
                                          <p:val>
                                            <p:strVal val="ppt_h"/>
                                          </p:val>
                                        </p:tav>
                                        <p:tav tm="100000">
                                          <p:val>
                                            <p:strVal val="ppt_h"/>
                                          </p:val>
                                        </p:tav>
                                      </p:tavLst>
                                    </p:anim>
                                    <p:set>
                                      <p:cBhvr>
                                        <p:cTn id="120" dur="1" fill="hold">
                                          <p:stCondLst>
                                            <p:cond delay="749"/>
                                          </p:stCondLst>
                                        </p:cTn>
                                        <p:tgtEl>
                                          <p:spTgt spid="14"/>
                                        </p:tgtEl>
                                        <p:attrNameLst>
                                          <p:attrName>style.visibility</p:attrName>
                                        </p:attrNameLst>
                                      </p:cBhvr>
                                      <p:to>
                                        <p:strVal val="hidden"/>
                                      </p:to>
                                    </p:set>
                                  </p:childTnLst>
                                </p:cTn>
                              </p:par>
                              <p:par>
                                <p:cTn id="121" presetID="45" presetClass="exit" presetSubtype="0" fill="hold" nodeType="withEffect">
                                  <p:stCondLst>
                                    <p:cond delay="1100"/>
                                  </p:stCondLst>
                                  <p:childTnLst>
                                    <p:animEffect transition="out" filter="fade">
                                      <p:cBhvr>
                                        <p:cTn id="122" dur="750"/>
                                        <p:tgtEl>
                                          <p:spTgt spid="17"/>
                                        </p:tgtEl>
                                      </p:cBhvr>
                                    </p:animEffect>
                                    <p:anim calcmode="lin" valueType="num">
                                      <p:cBhvr>
                                        <p:cTn id="123" dur="75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4" dur="750"/>
                                        <p:tgtEl>
                                          <p:spTgt spid="17"/>
                                        </p:tgtEl>
                                        <p:attrNameLst>
                                          <p:attrName>ppt_h</p:attrName>
                                        </p:attrNameLst>
                                      </p:cBhvr>
                                      <p:tavLst>
                                        <p:tav tm="0">
                                          <p:val>
                                            <p:strVal val="ppt_h"/>
                                          </p:val>
                                        </p:tav>
                                        <p:tav tm="100000">
                                          <p:val>
                                            <p:strVal val="ppt_h"/>
                                          </p:val>
                                        </p:tav>
                                      </p:tavLst>
                                    </p:anim>
                                    <p:set>
                                      <p:cBhvr>
                                        <p:cTn id="125" dur="1" fill="hold">
                                          <p:stCondLst>
                                            <p:cond delay="749"/>
                                          </p:stCondLst>
                                        </p:cTn>
                                        <p:tgtEl>
                                          <p:spTgt spid="17"/>
                                        </p:tgtEl>
                                        <p:attrNameLst>
                                          <p:attrName>style.visibility</p:attrName>
                                        </p:attrNameLst>
                                      </p:cBhvr>
                                      <p:to>
                                        <p:strVal val="hidden"/>
                                      </p:to>
                                    </p:set>
                                  </p:childTnLst>
                                </p:cTn>
                              </p:par>
                              <p:par>
                                <p:cTn id="126" presetID="45" presetClass="exit" presetSubtype="0" fill="hold" nodeType="withEffect">
                                  <p:stCondLst>
                                    <p:cond delay="1200"/>
                                  </p:stCondLst>
                                  <p:childTnLst>
                                    <p:animEffect transition="out" filter="fade">
                                      <p:cBhvr>
                                        <p:cTn id="127" dur="750"/>
                                        <p:tgtEl>
                                          <p:spTgt spid="20"/>
                                        </p:tgtEl>
                                      </p:cBhvr>
                                    </p:animEffect>
                                    <p:anim calcmode="lin" valueType="num">
                                      <p:cBhvr>
                                        <p:cTn id="128" dur="75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9" dur="750"/>
                                        <p:tgtEl>
                                          <p:spTgt spid="20"/>
                                        </p:tgtEl>
                                        <p:attrNameLst>
                                          <p:attrName>ppt_h</p:attrName>
                                        </p:attrNameLst>
                                      </p:cBhvr>
                                      <p:tavLst>
                                        <p:tav tm="0">
                                          <p:val>
                                            <p:strVal val="ppt_h"/>
                                          </p:val>
                                        </p:tav>
                                        <p:tav tm="100000">
                                          <p:val>
                                            <p:strVal val="ppt_h"/>
                                          </p:val>
                                        </p:tav>
                                      </p:tavLst>
                                    </p:anim>
                                    <p:set>
                                      <p:cBhvr>
                                        <p:cTn id="130" dur="1" fill="hold">
                                          <p:stCondLst>
                                            <p:cond delay="749"/>
                                          </p:stCondLst>
                                        </p:cTn>
                                        <p:tgtEl>
                                          <p:spTgt spid="20"/>
                                        </p:tgtEl>
                                        <p:attrNameLst>
                                          <p:attrName>style.visibility</p:attrName>
                                        </p:attrNameLst>
                                      </p:cBhvr>
                                      <p:to>
                                        <p:strVal val="hidden"/>
                                      </p:to>
                                    </p:set>
                                  </p:childTnLst>
                                </p:cTn>
                              </p:par>
                              <p:par>
                                <p:cTn id="131" presetID="45" presetClass="exit" presetSubtype="0" fill="hold" nodeType="withEffect">
                                  <p:stCondLst>
                                    <p:cond delay="1300"/>
                                  </p:stCondLst>
                                  <p:childTnLst>
                                    <p:animEffect transition="out" filter="fade">
                                      <p:cBhvr>
                                        <p:cTn id="132" dur="750"/>
                                        <p:tgtEl>
                                          <p:spTgt spid="23"/>
                                        </p:tgtEl>
                                      </p:cBhvr>
                                    </p:animEffect>
                                    <p:anim calcmode="lin" valueType="num">
                                      <p:cBhvr>
                                        <p:cTn id="133" dur="75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4" dur="750"/>
                                        <p:tgtEl>
                                          <p:spTgt spid="23"/>
                                        </p:tgtEl>
                                        <p:attrNameLst>
                                          <p:attrName>ppt_h</p:attrName>
                                        </p:attrNameLst>
                                      </p:cBhvr>
                                      <p:tavLst>
                                        <p:tav tm="0">
                                          <p:val>
                                            <p:strVal val="ppt_h"/>
                                          </p:val>
                                        </p:tav>
                                        <p:tav tm="100000">
                                          <p:val>
                                            <p:strVal val="ppt_h"/>
                                          </p:val>
                                        </p:tav>
                                      </p:tavLst>
                                    </p:anim>
                                    <p:set>
                                      <p:cBhvr>
                                        <p:cTn id="135" dur="1" fill="hold">
                                          <p:stCondLst>
                                            <p:cond delay="749"/>
                                          </p:stCondLst>
                                        </p:cTn>
                                        <p:tgtEl>
                                          <p:spTgt spid="23"/>
                                        </p:tgtEl>
                                        <p:attrNameLst>
                                          <p:attrName>style.visibility</p:attrName>
                                        </p:attrNameLst>
                                      </p:cBhvr>
                                      <p:to>
                                        <p:strVal val="hidden"/>
                                      </p:to>
                                    </p:set>
                                  </p:childTnLst>
                                </p:cTn>
                              </p:par>
                              <p:par>
                                <p:cTn id="136" presetID="45" presetClass="exit" presetSubtype="0" fill="hold" nodeType="withEffect">
                                  <p:stCondLst>
                                    <p:cond delay="1400"/>
                                  </p:stCondLst>
                                  <p:childTnLst>
                                    <p:animEffect transition="out" filter="fade">
                                      <p:cBhvr>
                                        <p:cTn id="137" dur="750"/>
                                        <p:tgtEl>
                                          <p:spTgt spid="26"/>
                                        </p:tgtEl>
                                      </p:cBhvr>
                                    </p:animEffect>
                                    <p:anim calcmode="lin" valueType="num">
                                      <p:cBhvr>
                                        <p:cTn id="138" dur="75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9" dur="750"/>
                                        <p:tgtEl>
                                          <p:spTgt spid="26"/>
                                        </p:tgtEl>
                                        <p:attrNameLst>
                                          <p:attrName>ppt_h</p:attrName>
                                        </p:attrNameLst>
                                      </p:cBhvr>
                                      <p:tavLst>
                                        <p:tav tm="0">
                                          <p:val>
                                            <p:strVal val="ppt_h"/>
                                          </p:val>
                                        </p:tav>
                                        <p:tav tm="100000">
                                          <p:val>
                                            <p:strVal val="ppt_h"/>
                                          </p:val>
                                        </p:tav>
                                      </p:tavLst>
                                    </p:anim>
                                    <p:set>
                                      <p:cBhvr>
                                        <p:cTn id="140" dur="1" fill="hold">
                                          <p:stCondLst>
                                            <p:cond delay="749"/>
                                          </p:stCondLst>
                                        </p:cTn>
                                        <p:tgtEl>
                                          <p:spTgt spid="26"/>
                                        </p:tgtEl>
                                        <p:attrNameLst>
                                          <p:attrName>style.visibility</p:attrName>
                                        </p:attrNameLst>
                                      </p:cBhvr>
                                      <p:to>
                                        <p:strVal val="hidden"/>
                                      </p:to>
                                    </p:set>
                                  </p:childTnLst>
                                </p:cTn>
                              </p:par>
                              <p:par>
                                <p:cTn id="141" presetID="45" presetClass="exit" presetSubtype="0" fill="hold" nodeType="withEffect">
                                  <p:stCondLst>
                                    <p:cond delay="1500"/>
                                  </p:stCondLst>
                                  <p:childTnLst>
                                    <p:animEffect transition="out" filter="fade">
                                      <p:cBhvr>
                                        <p:cTn id="142" dur="750"/>
                                        <p:tgtEl>
                                          <p:spTgt spid="29"/>
                                        </p:tgtEl>
                                      </p:cBhvr>
                                    </p:animEffect>
                                    <p:anim calcmode="lin" valueType="num">
                                      <p:cBhvr>
                                        <p:cTn id="143" dur="75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4" dur="750"/>
                                        <p:tgtEl>
                                          <p:spTgt spid="29"/>
                                        </p:tgtEl>
                                        <p:attrNameLst>
                                          <p:attrName>ppt_h</p:attrName>
                                        </p:attrNameLst>
                                      </p:cBhvr>
                                      <p:tavLst>
                                        <p:tav tm="0">
                                          <p:val>
                                            <p:strVal val="ppt_h"/>
                                          </p:val>
                                        </p:tav>
                                        <p:tav tm="100000">
                                          <p:val>
                                            <p:strVal val="ppt_h"/>
                                          </p:val>
                                        </p:tav>
                                      </p:tavLst>
                                    </p:anim>
                                    <p:set>
                                      <p:cBhvr>
                                        <p:cTn id="145" dur="1" fill="hold">
                                          <p:stCondLst>
                                            <p:cond delay="749"/>
                                          </p:stCondLst>
                                        </p:cTn>
                                        <p:tgtEl>
                                          <p:spTgt spid="29"/>
                                        </p:tgtEl>
                                        <p:attrNameLst>
                                          <p:attrName>style.visibility</p:attrName>
                                        </p:attrNameLst>
                                      </p:cBhvr>
                                      <p:to>
                                        <p:strVal val="hidden"/>
                                      </p:to>
                                    </p:set>
                                  </p:childTnLst>
                                </p:cTn>
                              </p:par>
                              <p:par>
                                <p:cTn id="146" presetID="2" presetClass="entr" presetSubtype="2" decel="100000" fill="hold" grpId="0" nodeType="withEffect">
                                  <p:stCondLst>
                                    <p:cond delay="1500"/>
                                  </p:stCondLst>
                                  <p:iterate type="wd">
                                    <p:tmPct val="10000"/>
                                  </p:iterate>
                                  <p:childTnLst>
                                    <p:set>
                                      <p:cBhvr>
                                        <p:cTn id="147" dur="1" fill="hold">
                                          <p:stCondLst>
                                            <p:cond delay="0"/>
                                          </p:stCondLst>
                                        </p:cTn>
                                        <p:tgtEl>
                                          <p:spTgt spid="33">
                                            <p:txEl>
                                              <p:pRg st="0" end="0"/>
                                            </p:txEl>
                                          </p:spTgt>
                                        </p:tgtEl>
                                        <p:attrNameLst>
                                          <p:attrName>style.visibility</p:attrName>
                                        </p:attrNameLst>
                                      </p:cBhvr>
                                      <p:to>
                                        <p:strVal val="visible"/>
                                      </p:to>
                                    </p:set>
                                    <p:anim calcmode="lin" valueType="num">
                                      <p:cBhvr additive="base">
                                        <p:cTn id="148" dur="75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49" dur="750" fill="hold"/>
                                        <p:tgtEl>
                                          <p:spTgt spid="33">
                                            <p:txEl>
                                              <p:pRg st="0" end="0"/>
                                            </p:txEl>
                                          </p:spTgt>
                                        </p:tgtEl>
                                        <p:attrNameLst>
                                          <p:attrName>ppt_y</p:attrName>
                                        </p:attrNameLst>
                                      </p:cBhvr>
                                      <p:tavLst>
                                        <p:tav tm="0">
                                          <p:val>
                                            <p:strVal val="#ppt_y"/>
                                          </p:val>
                                        </p:tav>
                                        <p:tav tm="100000">
                                          <p:val>
                                            <p:strVal val="#ppt_y"/>
                                          </p:val>
                                        </p:tav>
                                      </p:tavLst>
                                    </p:anim>
                                  </p:childTnLst>
                                </p:cTn>
                              </p:par>
                              <p:par>
                                <p:cTn id="150" presetID="2" presetClass="entr" presetSubtype="8" decel="100000" fill="hold" grpId="0" nodeType="withEffect">
                                  <p:stCondLst>
                                    <p:cond delay="1500"/>
                                  </p:stCondLst>
                                  <p:iterate type="lt">
                                    <p:tmPct val="10000"/>
                                  </p:iterate>
                                  <p:childTnLst>
                                    <p:set>
                                      <p:cBhvr>
                                        <p:cTn id="151" dur="1" fill="hold">
                                          <p:stCondLst>
                                            <p:cond delay="0"/>
                                          </p:stCondLst>
                                        </p:cTn>
                                        <p:tgtEl>
                                          <p:spTgt spid="32"/>
                                        </p:tgtEl>
                                        <p:attrNameLst>
                                          <p:attrName>style.visibility</p:attrName>
                                        </p:attrNameLst>
                                      </p:cBhvr>
                                      <p:to>
                                        <p:strVal val="visible"/>
                                      </p:to>
                                    </p:set>
                                    <p:anim calcmode="lin" valueType="num">
                                      <p:cBhvr additive="base">
                                        <p:cTn id="152" dur="500" fill="hold"/>
                                        <p:tgtEl>
                                          <p:spTgt spid="32"/>
                                        </p:tgtEl>
                                        <p:attrNameLst>
                                          <p:attrName>ppt_x</p:attrName>
                                        </p:attrNameLst>
                                      </p:cBhvr>
                                      <p:tavLst>
                                        <p:tav tm="0">
                                          <p:val>
                                            <p:strVal val="0-#ppt_w/2"/>
                                          </p:val>
                                        </p:tav>
                                        <p:tav tm="100000">
                                          <p:val>
                                            <p:strVal val="#ppt_x"/>
                                          </p:val>
                                        </p:tav>
                                      </p:tavLst>
                                    </p:anim>
                                    <p:anim calcmode="lin" valueType="num">
                                      <p:cBhvr additive="base">
                                        <p:cTn id="153" dur="500" fill="hold"/>
                                        <p:tgtEl>
                                          <p:spTgt spid="32"/>
                                        </p:tgtEl>
                                        <p:attrNameLst>
                                          <p:attrName>ppt_y</p:attrName>
                                        </p:attrNameLst>
                                      </p:cBhvr>
                                      <p:tavLst>
                                        <p:tav tm="0">
                                          <p:val>
                                            <p:strVal val="#ppt_y"/>
                                          </p:val>
                                        </p:tav>
                                        <p:tav tm="100000">
                                          <p:val>
                                            <p:strVal val="#ppt_y"/>
                                          </p:val>
                                        </p:tav>
                                      </p:tavLst>
                                    </p:anim>
                                  </p:childTnLst>
                                </p:cTn>
                              </p:par>
                              <p:par>
                                <p:cTn id="154" presetID="2" presetClass="entr" presetSubtype="1" decel="100000" fill="hold" grpId="0" nodeType="withEffect">
                                  <p:stCondLst>
                                    <p:cond delay="1500"/>
                                  </p:stCondLst>
                                  <p:childTnLst>
                                    <p:set>
                                      <p:cBhvr>
                                        <p:cTn id="155" dur="1" fill="hold">
                                          <p:stCondLst>
                                            <p:cond delay="0"/>
                                          </p:stCondLst>
                                        </p:cTn>
                                        <p:tgtEl>
                                          <p:spTgt spid="39"/>
                                        </p:tgtEl>
                                        <p:attrNameLst>
                                          <p:attrName>style.visibility</p:attrName>
                                        </p:attrNameLst>
                                      </p:cBhvr>
                                      <p:to>
                                        <p:strVal val="visible"/>
                                      </p:to>
                                    </p:set>
                                    <p:anim calcmode="lin" valueType="num">
                                      <p:cBhvr additive="base">
                                        <p:cTn id="156" dur="750" fill="hold"/>
                                        <p:tgtEl>
                                          <p:spTgt spid="39"/>
                                        </p:tgtEl>
                                        <p:attrNameLst>
                                          <p:attrName>ppt_x</p:attrName>
                                        </p:attrNameLst>
                                      </p:cBhvr>
                                      <p:tavLst>
                                        <p:tav tm="0">
                                          <p:val>
                                            <p:strVal val="#ppt_x"/>
                                          </p:val>
                                        </p:tav>
                                        <p:tav tm="100000">
                                          <p:val>
                                            <p:strVal val="#ppt_x"/>
                                          </p:val>
                                        </p:tav>
                                      </p:tavLst>
                                    </p:anim>
                                    <p:anim calcmode="lin" valueType="num">
                                      <p:cBhvr additive="base">
                                        <p:cTn id="157" dur="750" fill="hold"/>
                                        <p:tgtEl>
                                          <p:spTgt spid="39"/>
                                        </p:tgtEl>
                                        <p:attrNameLst>
                                          <p:attrName>ppt_y</p:attrName>
                                        </p:attrNameLst>
                                      </p:cBhvr>
                                      <p:tavLst>
                                        <p:tav tm="0">
                                          <p:val>
                                            <p:strVal val="0-#ppt_h/2"/>
                                          </p:val>
                                        </p:tav>
                                        <p:tav tm="100000">
                                          <p:val>
                                            <p:strVal val="#ppt_y"/>
                                          </p:val>
                                        </p:tav>
                                      </p:tavLst>
                                    </p:anim>
                                  </p:childTnLst>
                                </p:cTn>
                              </p:par>
                              <p:par>
                                <p:cTn id="158" presetID="2" presetClass="entr" presetSubtype="1" decel="100000" fill="hold" grpId="0" nodeType="withEffect">
                                  <p:stCondLst>
                                    <p:cond delay="1600"/>
                                  </p:stCondLst>
                                  <p:childTnLst>
                                    <p:set>
                                      <p:cBhvr>
                                        <p:cTn id="159" dur="1" fill="hold">
                                          <p:stCondLst>
                                            <p:cond delay="0"/>
                                          </p:stCondLst>
                                        </p:cTn>
                                        <p:tgtEl>
                                          <p:spTgt spid="40"/>
                                        </p:tgtEl>
                                        <p:attrNameLst>
                                          <p:attrName>style.visibility</p:attrName>
                                        </p:attrNameLst>
                                      </p:cBhvr>
                                      <p:to>
                                        <p:strVal val="visible"/>
                                      </p:to>
                                    </p:set>
                                    <p:anim calcmode="lin" valueType="num">
                                      <p:cBhvr additive="base">
                                        <p:cTn id="160" dur="750" fill="hold"/>
                                        <p:tgtEl>
                                          <p:spTgt spid="40"/>
                                        </p:tgtEl>
                                        <p:attrNameLst>
                                          <p:attrName>ppt_x</p:attrName>
                                        </p:attrNameLst>
                                      </p:cBhvr>
                                      <p:tavLst>
                                        <p:tav tm="0">
                                          <p:val>
                                            <p:strVal val="#ppt_x"/>
                                          </p:val>
                                        </p:tav>
                                        <p:tav tm="100000">
                                          <p:val>
                                            <p:strVal val="#ppt_x"/>
                                          </p:val>
                                        </p:tav>
                                      </p:tavLst>
                                    </p:anim>
                                    <p:anim calcmode="lin" valueType="num">
                                      <p:cBhvr additive="base">
                                        <p:cTn id="161" dur="750" fill="hold"/>
                                        <p:tgtEl>
                                          <p:spTgt spid="40"/>
                                        </p:tgtEl>
                                        <p:attrNameLst>
                                          <p:attrName>ppt_y</p:attrName>
                                        </p:attrNameLst>
                                      </p:cBhvr>
                                      <p:tavLst>
                                        <p:tav tm="0">
                                          <p:val>
                                            <p:strVal val="0-#ppt_h/2"/>
                                          </p:val>
                                        </p:tav>
                                        <p:tav tm="100000">
                                          <p:val>
                                            <p:strVal val="#ppt_y"/>
                                          </p:val>
                                        </p:tav>
                                      </p:tavLst>
                                    </p:anim>
                                  </p:childTnLst>
                                </p:cTn>
                              </p:par>
                              <p:par>
                                <p:cTn id="162" presetID="2" presetClass="entr" presetSubtype="1" decel="100000" fill="hold" grpId="0" nodeType="withEffect">
                                  <p:stCondLst>
                                    <p:cond delay="1700"/>
                                  </p:stCondLst>
                                  <p:childTnLst>
                                    <p:set>
                                      <p:cBhvr>
                                        <p:cTn id="163" dur="1" fill="hold">
                                          <p:stCondLst>
                                            <p:cond delay="0"/>
                                          </p:stCondLst>
                                        </p:cTn>
                                        <p:tgtEl>
                                          <p:spTgt spid="41"/>
                                        </p:tgtEl>
                                        <p:attrNameLst>
                                          <p:attrName>style.visibility</p:attrName>
                                        </p:attrNameLst>
                                      </p:cBhvr>
                                      <p:to>
                                        <p:strVal val="visible"/>
                                      </p:to>
                                    </p:set>
                                    <p:anim calcmode="lin" valueType="num">
                                      <p:cBhvr additive="base">
                                        <p:cTn id="164" dur="750" fill="hold"/>
                                        <p:tgtEl>
                                          <p:spTgt spid="41"/>
                                        </p:tgtEl>
                                        <p:attrNameLst>
                                          <p:attrName>ppt_x</p:attrName>
                                        </p:attrNameLst>
                                      </p:cBhvr>
                                      <p:tavLst>
                                        <p:tav tm="0">
                                          <p:val>
                                            <p:strVal val="#ppt_x"/>
                                          </p:val>
                                        </p:tav>
                                        <p:tav tm="100000">
                                          <p:val>
                                            <p:strVal val="#ppt_x"/>
                                          </p:val>
                                        </p:tav>
                                      </p:tavLst>
                                    </p:anim>
                                    <p:anim calcmode="lin" valueType="num">
                                      <p:cBhvr additive="base">
                                        <p:cTn id="165" dur="750" fill="hold"/>
                                        <p:tgtEl>
                                          <p:spTgt spid="41"/>
                                        </p:tgtEl>
                                        <p:attrNameLst>
                                          <p:attrName>ppt_y</p:attrName>
                                        </p:attrNameLst>
                                      </p:cBhvr>
                                      <p:tavLst>
                                        <p:tav tm="0">
                                          <p:val>
                                            <p:strVal val="0-#ppt_h/2"/>
                                          </p:val>
                                        </p:tav>
                                        <p:tav tm="100000">
                                          <p:val>
                                            <p:strVal val="#ppt_y"/>
                                          </p:val>
                                        </p:tav>
                                      </p:tavLst>
                                    </p:anim>
                                  </p:childTnLst>
                                </p:cTn>
                              </p:par>
                              <p:par>
                                <p:cTn id="166" presetID="2" presetClass="entr" presetSubtype="1" decel="100000" fill="hold" grpId="0" nodeType="withEffect">
                                  <p:stCondLst>
                                    <p:cond delay="1800"/>
                                  </p:stCondLst>
                                  <p:childTnLst>
                                    <p:set>
                                      <p:cBhvr>
                                        <p:cTn id="167" dur="1" fill="hold">
                                          <p:stCondLst>
                                            <p:cond delay="0"/>
                                          </p:stCondLst>
                                        </p:cTn>
                                        <p:tgtEl>
                                          <p:spTgt spid="42"/>
                                        </p:tgtEl>
                                        <p:attrNameLst>
                                          <p:attrName>style.visibility</p:attrName>
                                        </p:attrNameLst>
                                      </p:cBhvr>
                                      <p:to>
                                        <p:strVal val="visible"/>
                                      </p:to>
                                    </p:set>
                                    <p:anim calcmode="lin" valueType="num">
                                      <p:cBhvr additive="base">
                                        <p:cTn id="168" dur="750" fill="hold"/>
                                        <p:tgtEl>
                                          <p:spTgt spid="42"/>
                                        </p:tgtEl>
                                        <p:attrNameLst>
                                          <p:attrName>ppt_x</p:attrName>
                                        </p:attrNameLst>
                                      </p:cBhvr>
                                      <p:tavLst>
                                        <p:tav tm="0">
                                          <p:val>
                                            <p:strVal val="#ppt_x"/>
                                          </p:val>
                                        </p:tav>
                                        <p:tav tm="100000">
                                          <p:val>
                                            <p:strVal val="#ppt_x"/>
                                          </p:val>
                                        </p:tav>
                                      </p:tavLst>
                                    </p:anim>
                                    <p:anim calcmode="lin" valueType="num">
                                      <p:cBhvr additive="base">
                                        <p:cTn id="169" dur="750" fill="hold"/>
                                        <p:tgtEl>
                                          <p:spTgt spid="42"/>
                                        </p:tgtEl>
                                        <p:attrNameLst>
                                          <p:attrName>ppt_y</p:attrName>
                                        </p:attrNameLst>
                                      </p:cBhvr>
                                      <p:tavLst>
                                        <p:tav tm="0">
                                          <p:val>
                                            <p:strVal val="0-#ppt_h/2"/>
                                          </p:val>
                                        </p:tav>
                                        <p:tav tm="100000">
                                          <p:val>
                                            <p:strVal val="#ppt_y"/>
                                          </p:val>
                                        </p:tav>
                                      </p:tavLst>
                                    </p:anim>
                                  </p:childTnLst>
                                </p:cTn>
                              </p:par>
                              <p:par>
                                <p:cTn id="170" presetID="45" presetClass="entr" presetSubtype="0" fill="hold" grpId="1" nodeType="withEffect">
                                  <p:stCondLst>
                                    <p:cond delay="1500"/>
                                  </p:stCondLst>
                                  <p:childTnLst>
                                    <p:set>
                                      <p:cBhvr>
                                        <p:cTn id="171" dur="1" fill="hold">
                                          <p:stCondLst>
                                            <p:cond delay="0"/>
                                          </p:stCondLst>
                                        </p:cTn>
                                        <p:tgtEl>
                                          <p:spTgt spid="39"/>
                                        </p:tgtEl>
                                        <p:attrNameLst>
                                          <p:attrName>style.visibility</p:attrName>
                                        </p:attrNameLst>
                                      </p:cBhvr>
                                      <p:to>
                                        <p:strVal val="visible"/>
                                      </p:to>
                                    </p:set>
                                    <p:animEffect transition="in" filter="fade">
                                      <p:cBhvr>
                                        <p:cTn id="172" dur="750"/>
                                        <p:tgtEl>
                                          <p:spTgt spid="39"/>
                                        </p:tgtEl>
                                      </p:cBhvr>
                                    </p:animEffect>
                                    <p:anim calcmode="lin" valueType="num">
                                      <p:cBhvr>
                                        <p:cTn id="173" dur="750" fill="hold"/>
                                        <p:tgtEl>
                                          <p:spTgt spid="39"/>
                                        </p:tgtEl>
                                        <p:attrNameLst>
                                          <p:attrName>ppt_w</p:attrName>
                                        </p:attrNameLst>
                                      </p:cBhvr>
                                      <p:tavLst>
                                        <p:tav tm="0" fmla="#ppt_w*sin(2.5*pi*$)">
                                          <p:val>
                                            <p:fltVal val="0"/>
                                          </p:val>
                                        </p:tav>
                                        <p:tav tm="100000">
                                          <p:val>
                                            <p:fltVal val="1"/>
                                          </p:val>
                                        </p:tav>
                                      </p:tavLst>
                                    </p:anim>
                                    <p:anim calcmode="lin" valueType="num">
                                      <p:cBhvr>
                                        <p:cTn id="174" dur="750" fill="hold"/>
                                        <p:tgtEl>
                                          <p:spTgt spid="39"/>
                                        </p:tgtEl>
                                        <p:attrNameLst>
                                          <p:attrName>ppt_h</p:attrName>
                                        </p:attrNameLst>
                                      </p:cBhvr>
                                      <p:tavLst>
                                        <p:tav tm="0">
                                          <p:val>
                                            <p:strVal val="#ppt_h"/>
                                          </p:val>
                                        </p:tav>
                                        <p:tav tm="100000">
                                          <p:val>
                                            <p:strVal val="#ppt_h"/>
                                          </p:val>
                                        </p:tav>
                                      </p:tavLst>
                                    </p:anim>
                                  </p:childTnLst>
                                </p:cTn>
                              </p:par>
                              <p:par>
                                <p:cTn id="175" presetID="45" presetClass="entr" presetSubtype="0" fill="hold" grpId="1" nodeType="withEffect">
                                  <p:stCondLst>
                                    <p:cond delay="1600"/>
                                  </p:stCondLst>
                                  <p:childTnLst>
                                    <p:set>
                                      <p:cBhvr>
                                        <p:cTn id="176" dur="1" fill="hold">
                                          <p:stCondLst>
                                            <p:cond delay="0"/>
                                          </p:stCondLst>
                                        </p:cTn>
                                        <p:tgtEl>
                                          <p:spTgt spid="40"/>
                                        </p:tgtEl>
                                        <p:attrNameLst>
                                          <p:attrName>style.visibility</p:attrName>
                                        </p:attrNameLst>
                                      </p:cBhvr>
                                      <p:to>
                                        <p:strVal val="visible"/>
                                      </p:to>
                                    </p:set>
                                    <p:animEffect transition="in" filter="fade">
                                      <p:cBhvr>
                                        <p:cTn id="177" dur="750"/>
                                        <p:tgtEl>
                                          <p:spTgt spid="40"/>
                                        </p:tgtEl>
                                      </p:cBhvr>
                                    </p:animEffect>
                                    <p:anim calcmode="lin" valueType="num">
                                      <p:cBhvr>
                                        <p:cTn id="178" dur="750" fill="hold"/>
                                        <p:tgtEl>
                                          <p:spTgt spid="40"/>
                                        </p:tgtEl>
                                        <p:attrNameLst>
                                          <p:attrName>ppt_w</p:attrName>
                                        </p:attrNameLst>
                                      </p:cBhvr>
                                      <p:tavLst>
                                        <p:tav tm="0" fmla="#ppt_w*sin(2.5*pi*$)">
                                          <p:val>
                                            <p:fltVal val="0"/>
                                          </p:val>
                                        </p:tav>
                                        <p:tav tm="100000">
                                          <p:val>
                                            <p:fltVal val="1"/>
                                          </p:val>
                                        </p:tav>
                                      </p:tavLst>
                                    </p:anim>
                                    <p:anim calcmode="lin" valueType="num">
                                      <p:cBhvr>
                                        <p:cTn id="179" dur="750" fill="hold"/>
                                        <p:tgtEl>
                                          <p:spTgt spid="40"/>
                                        </p:tgtEl>
                                        <p:attrNameLst>
                                          <p:attrName>ppt_h</p:attrName>
                                        </p:attrNameLst>
                                      </p:cBhvr>
                                      <p:tavLst>
                                        <p:tav tm="0">
                                          <p:val>
                                            <p:strVal val="#ppt_h"/>
                                          </p:val>
                                        </p:tav>
                                        <p:tav tm="100000">
                                          <p:val>
                                            <p:strVal val="#ppt_h"/>
                                          </p:val>
                                        </p:tav>
                                      </p:tavLst>
                                    </p:anim>
                                  </p:childTnLst>
                                </p:cTn>
                              </p:par>
                              <p:par>
                                <p:cTn id="180" presetID="45" presetClass="entr" presetSubtype="0" fill="hold" grpId="1" nodeType="withEffect">
                                  <p:stCondLst>
                                    <p:cond delay="1700"/>
                                  </p:stCondLst>
                                  <p:childTnLst>
                                    <p:set>
                                      <p:cBhvr>
                                        <p:cTn id="181" dur="1" fill="hold">
                                          <p:stCondLst>
                                            <p:cond delay="0"/>
                                          </p:stCondLst>
                                        </p:cTn>
                                        <p:tgtEl>
                                          <p:spTgt spid="41"/>
                                        </p:tgtEl>
                                        <p:attrNameLst>
                                          <p:attrName>style.visibility</p:attrName>
                                        </p:attrNameLst>
                                      </p:cBhvr>
                                      <p:to>
                                        <p:strVal val="visible"/>
                                      </p:to>
                                    </p:set>
                                    <p:animEffect transition="in" filter="fade">
                                      <p:cBhvr>
                                        <p:cTn id="182" dur="750"/>
                                        <p:tgtEl>
                                          <p:spTgt spid="41"/>
                                        </p:tgtEl>
                                      </p:cBhvr>
                                    </p:animEffect>
                                    <p:anim calcmode="lin" valueType="num">
                                      <p:cBhvr>
                                        <p:cTn id="183" dur="750" fill="hold"/>
                                        <p:tgtEl>
                                          <p:spTgt spid="41"/>
                                        </p:tgtEl>
                                        <p:attrNameLst>
                                          <p:attrName>ppt_w</p:attrName>
                                        </p:attrNameLst>
                                      </p:cBhvr>
                                      <p:tavLst>
                                        <p:tav tm="0" fmla="#ppt_w*sin(2.5*pi*$)">
                                          <p:val>
                                            <p:fltVal val="0"/>
                                          </p:val>
                                        </p:tav>
                                        <p:tav tm="100000">
                                          <p:val>
                                            <p:fltVal val="1"/>
                                          </p:val>
                                        </p:tav>
                                      </p:tavLst>
                                    </p:anim>
                                    <p:anim calcmode="lin" valueType="num">
                                      <p:cBhvr>
                                        <p:cTn id="184" dur="750" fill="hold"/>
                                        <p:tgtEl>
                                          <p:spTgt spid="41"/>
                                        </p:tgtEl>
                                        <p:attrNameLst>
                                          <p:attrName>ppt_h</p:attrName>
                                        </p:attrNameLst>
                                      </p:cBhvr>
                                      <p:tavLst>
                                        <p:tav tm="0">
                                          <p:val>
                                            <p:strVal val="#ppt_h"/>
                                          </p:val>
                                        </p:tav>
                                        <p:tav tm="100000">
                                          <p:val>
                                            <p:strVal val="#ppt_h"/>
                                          </p:val>
                                        </p:tav>
                                      </p:tavLst>
                                    </p:anim>
                                  </p:childTnLst>
                                </p:cTn>
                              </p:par>
                              <p:par>
                                <p:cTn id="185" presetID="45" presetClass="entr" presetSubtype="0" fill="hold" grpId="1" nodeType="withEffect">
                                  <p:stCondLst>
                                    <p:cond delay="1800"/>
                                  </p:stCondLst>
                                  <p:childTnLst>
                                    <p:set>
                                      <p:cBhvr>
                                        <p:cTn id="186" dur="1" fill="hold">
                                          <p:stCondLst>
                                            <p:cond delay="0"/>
                                          </p:stCondLst>
                                        </p:cTn>
                                        <p:tgtEl>
                                          <p:spTgt spid="42"/>
                                        </p:tgtEl>
                                        <p:attrNameLst>
                                          <p:attrName>style.visibility</p:attrName>
                                        </p:attrNameLst>
                                      </p:cBhvr>
                                      <p:to>
                                        <p:strVal val="visible"/>
                                      </p:to>
                                    </p:set>
                                    <p:animEffect transition="in" filter="fade">
                                      <p:cBhvr>
                                        <p:cTn id="187" dur="750"/>
                                        <p:tgtEl>
                                          <p:spTgt spid="42"/>
                                        </p:tgtEl>
                                      </p:cBhvr>
                                    </p:animEffect>
                                    <p:anim calcmode="lin" valueType="num">
                                      <p:cBhvr>
                                        <p:cTn id="188" dur="750" fill="hold"/>
                                        <p:tgtEl>
                                          <p:spTgt spid="42"/>
                                        </p:tgtEl>
                                        <p:attrNameLst>
                                          <p:attrName>ppt_w</p:attrName>
                                        </p:attrNameLst>
                                      </p:cBhvr>
                                      <p:tavLst>
                                        <p:tav tm="0" fmla="#ppt_w*sin(2.5*pi*$)">
                                          <p:val>
                                            <p:fltVal val="0"/>
                                          </p:val>
                                        </p:tav>
                                        <p:tav tm="100000">
                                          <p:val>
                                            <p:fltVal val="1"/>
                                          </p:val>
                                        </p:tav>
                                      </p:tavLst>
                                    </p:anim>
                                    <p:anim calcmode="lin" valueType="num">
                                      <p:cBhvr>
                                        <p:cTn id="189" dur="750" fill="hold"/>
                                        <p:tgtEl>
                                          <p:spTgt spid="42"/>
                                        </p:tgtEl>
                                        <p:attrNameLst>
                                          <p:attrName>ppt_h</p:attrName>
                                        </p:attrNameLst>
                                      </p:cBhvr>
                                      <p:tavLst>
                                        <p:tav tm="0">
                                          <p:val>
                                            <p:strVal val="#ppt_h"/>
                                          </p:val>
                                        </p:tav>
                                        <p:tav tm="100000">
                                          <p:val>
                                            <p:strVal val="#ppt_h"/>
                                          </p:val>
                                        </p:tav>
                                      </p:tavLst>
                                    </p:anim>
                                  </p:childTnLst>
                                </p:cTn>
                              </p:par>
                            </p:childTnLst>
                          </p:cTn>
                        </p:par>
                        <p:par>
                          <p:cTn id="190" fill="hold">
                            <p:stCondLst>
                              <p:cond delay="4300"/>
                            </p:stCondLst>
                            <p:childTnLst>
                              <p:par>
                                <p:cTn id="191" presetID="10" presetClass="entr" presetSubtype="0" fill="hold" nodeType="afterEffect">
                                  <p:stCondLst>
                                    <p:cond delay="500"/>
                                  </p:stCondLst>
                                  <p:childTnLst>
                                    <p:set>
                                      <p:cBhvr>
                                        <p:cTn id="192" dur="1" fill="hold">
                                          <p:stCondLst>
                                            <p:cond delay="0"/>
                                          </p:stCondLst>
                                        </p:cTn>
                                        <p:tgtEl>
                                          <p:spTgt spid="35"/>
                                        </p:tgtEl>
                                        <p:attrNameLst>
                                          <p:attrName>style.visibility</p:attrName>
                                        </p:attrNameLst>
                                      </p:cBhvr>
                                      <p:to>
                                        <p:strVal val="visible"/>
                                      </p:to>
                                    </p:set>
                                    <p:animEffect transition="in" filter="fade">
                                      <p:cBhvr>
                                        <p:cTn id="193" dur="500"/>
                                        <p:tgtEl>
                                          <p:spTgt spid="35"/>
                                        </p:tgtEl>
                                      </p:cBhvr>
                                    </p:animEffect>
                                  </p:childTnLst>
                                </p:cTn>
                              </p:par>
                            </p:childTnLst>
                          </p:cTn>
                        </p:par>
                        <p:par>
                          <p:cTn id="194" fill="hold">
                            <p:stCondLst>
                              <p:cond delay="5300"/>
                            </p:stCondLst>
                            <p:childTnLst>
                              <p:par>
                                <p:cTn id="195" presetID="10" presetClass="entr" presetSubtype="0" fill="hold" grpId="0" nodeType="afterEffect">
                                  <p:stCondLst>
                                    <p:cond delay="0"/>
                                  </p:stCondLst>
                                  <p:childTnLst>
                                    <p:set>
                                      <p:cBhvr>
                                        <p:cTn id="196" dur="1" fill="hold">
                                          <p:stCondLst>
                                            <p:cond delay="0"/>
                                          </p:stCondLst>
                                        </p:cTn>
                                        <p:tgtEl>
                                          <p:spTgt spid="34">
                                            <p:txEl>
                                              <p:pRg st="0" end="0"/>
                                            </p:txEl>
                                          </p:spTgt>
                                        </p:tgtEl>
                                        <p:attrNameLst>
                                          <p:attrName>style.visibility</p:attrName>
                                        </p:attrNameLst>
                                      </p:cBhvr>
                                      <p:to>
                                        <p:strVal val="visible"/>
                                      </p:to>
                                    </p:set>
                                    <p:animEffect transition="in" filter="fade">
                                      <p:cBhvr>
                                        <p:cTn id="19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2" grpId="0" animBg="1"/>
      <p:bldP spid="13" grpId="0" animBg="1"/>
      <p:bldP spid="32" grpId="0"/>
      <p:bldP spid="33" grpId="0" build="p">
        <p:tmplLst>
          <p:tmpl lvl="1">
            <p:tnLst>
              <p:par>
                <p:cTn presetID="2" presetClass="entr" presetSubtype="2" decel="100000" fill="hold" nodeType="withEffect">
                  <p:stCondLst>
                    <p:cond delay="1500"/>
                  </p:stCondLst>
                  <p:iterate type="wd">
                    <p:tmPct val="10000"/>
                  </p:iterate>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1+#ppt_w/2"/>
                          </p:val>
                        </p:tav>
                        <p:tav tm="100000">
                          <p:val>
                            <p:strVal val="#ppt_x"/>
                          </p:val>
                        </p:tav>
                      </p:tavLst>
                    </p:anim>
                    <p:anim calcmode="lin" valueType="num">
                      <p:cBhvr additive="base">
                        <p:cTn dur="750" fill="hold"/>
                        <p:tgtEl>
                          <p:spTgt spid="33"/>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9" grpId="0" animBg="1"/>
      <p:bldP spid="39" grpId="1" animBg="1"/>
      <p:bldP spid="40" grpId="0" animBg="1"/>
      <p:bldP spid="40" grpId="1" animBg="1"/>
      <p:bldP spid="41" grpId="0" animBg="1"/>
      <p:bldP spid="41" grpId="1" animBg="1"/>
      <p:bldP spid="42" grpId="0" animBg="1"/>
      <p:bldP spid="42" grpId="1"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9" name="正方形/長方形 8"/>
          <p:cNvSpPr/>
          <p:nvPr userDrawn="1"/>
        </p:nvSpPr>
        <p:spPr>
          <a:xfrm>
            <a:off x="0" y="2382130"/>
            <a:ext cx="9144000" cy="2157046"/>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556"/>
            <a:endParaRPr kumimoji="1" lang="ja-JP" altLang="en-US" sz="2133" dirty="0">
              <a:solidFill>
                <a:srgbClr val="3F3F3F"/>
              </a:solidFill>
            </a:endParaRPr>
          </a:p>
        </p:txBody>
      </p:sp>
      <p:sp>
        <p:nvSpPr>
          <p:cNvPr id="3" name="フッター プレースホルダー 2"/>
          <p:cNvSpPr>
            <a:spLocks noGrp="1"/>
          </p:cNvSpPr>
          <p:nvPr>
            <p:ph type="ftr" sz="quarter" idx="10"/>
          </p:nvPr>
        </p:nvSpPr>
        <p:spPr/>
        <p:txBody>
          <a:bodyPr/>
          <a:lstStyle/>
          <a:p>
            <a:r>
              <a:rPr lang="en-US" altLang="ja-JP" smtClean="0">
                <a:solidFill>
                  <a:srgbClr val="3F3F3F"/>
                </a:solidFill>
              </a:rPr>
              <a:t>The Power of PowerPoint | thepopp.com</a:t>
            </a:r>
            <a:endParaRPr lang="ja-JP" altLang="en-US" dirty="0">
              <a:solidFill>
                <a:srgbClr val="3F3F3F"/>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solidFill>
                  <a:srgbClr val="3F3F3F"/>
                </a:solidFill>
              </a:rPr>
              <a:pPr/>
              <a:t>‹#›</a:t>
            </a:fld>
            <a:endParaRPr lang="ja-JP" altLang="en-US">
              <a:solidFill>
                <a:srgbClr val="3F3F3F"/>
              </a:solidFill>
            </a:endParaRPr>
          </a:p>
        </p:txBody>
      </p:sp>
      <p:sp>
        <p:nvSpPr>
          <p:cNvPr id="7" name="テキスト プレースホルダー 5"/>
          <p:cNvSpPr>
            <a:spLocks noGrp="1"/>
          </p:cNvSpPr>
          <p:nvPr>
            <p:ph type="body" sz="quarter" idx="13" hasCustomPrompt="1"/>
          </p:nvPr>
        </p:nvSpPr>
        <p:spPr>
          <a:xfrm>
            <a:off x="1485831" y="2457157"/>
            <a:ext cx="6172339" cy="1997613"/>
          </a:xfrm>
          <a:noFill/>
        </p:spPr>
        <p:txBody>
          <a:bodyPr anchor="ctr">
            <a:noAutofit/>
          </a:bodyPr>
          <a:lstStyle>
            <a:lvl1pPr algn="ctr">
              <a:lnSpc>
                <a:spcPct val="100000"/>
              </a:lnSpc>
              <a:spcBef>
                <a:spcPts val="0"/>
              </a:spcBef>
              <a:defRPr sz="4400" spc="200">
                <a:solidFill>
                  <a:schemeClr val="bg2"/>
                </a:solidFill>
                <a:effectLst>
                  <a:outerShdw blurRad="50800" dist="38100" dir="2700000" algn="tl" rotWithShape="0">
                    <a:schemeClr val="tx1">
                      <a:alpha val="76000"/>
                    </a:schemeClr>
                  </a:outerShdw>
                </a:effectLst>
                <a:latin typeface="Reenie Beanie" panose="02000000000000000000" pitchFamily="2" charset="0"/>
              </a:defRPr>
            </a:lvl1pPr>
          </a:lstStyle>
          <a:p>
            <a:pPr lvl="0"/>
            <a:r>
              <a:rPr kumimoji="1" lang="en-US" altLang="ja-JP" dirty="0" smtClean="0"/>
              <a:t>TEXT HERE</a:t>
            </a:r>
            <a:endParaRPr kumimoji="1" lang="ja-JP" altLang="en-US" dirty="0"/>
          </a:p>
        </p:txBody>
      </p:sp>
      <p:pic>
        <p:nvPicPr>
          <p:cNvPr id="2" name="図 1"/>
          <p:cNvPicPr>
            <a:picLocks noChangeAspect="1"/>
          </p:cNvPicPr>
          <p:nvPr userDrawn="1"/>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rot="19421649" flipH="1">
            <a:off x="1427611" y="1579288"/>
            <a:ext cx="230149" cy="5648619"/>
          </a:xfrm>
          <a:prstGeom prst="rect">
            <a:avLst/>
          </a:prstGeom>
          <a:effectLst>
            <a:outerShdw blurRad="215900" dist="139700" dir="1260000" algn="tl" rotWithShape="0">
              <a:prstClr val="black">
                <a:alpha val="40000"/>
              </a:prstClr>
            </a:outerShdw>
          </a:effectLst>
        </p:spPr>
      </p:pic>
      <p:pic>
        <p:nvPicPr>
          <p:cNvPr id="5" name="図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528184">
            <a:off x="7524545" y="658198"/>
            <a:ext cx="917898" cy="1497567"/>
          </a:xfrm>
          <a:prstGeom prst="rect">
            <a:avLst/>
          </a:prstGeom>
          <a:effectLst>
            <a:outerShdw blurRad="203200" dist="101600" dir="1440000" sx="102000" sy="102000" algn="ctr" rotWithShape="0">
              <a:prstClr val="black">
                <a:alpha val="40000"/>
              </a:prstClr>
            </a:outerShdw>
          </a:effectLst>
        </p:spPr>
      </p:pic>
    </p:spTree>
    <p:extLst>
      <p:ext uri="{BB962C8B-B14F-4D97-AF65-F5344CB8AC3E}">
        <p14:creationId xmlns:p14="http://schemas.microsoft.com/office/powerpoint/2010/main" val="336472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750"/>
                            </p:stCondLst>
                            <p:childTnLst>
                              <p:par>
                                <p:cTn id="12" presetID="16" presetClass="entr" presetSubtype="37"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par>
                          <p:cTn id="15" fill="hold">
                            <p:stCondLst>
                              <p:cond delay="1500"/>
                            </p:stCondLst>
                            <p:childTnLst>
                              <p:par>
                                <p:cTn id="16" presetID="22" presetClass="entr" presetSubtype="8" fill="hold" grpId="0" nodeType="afterEffect">
                                  <p:stCondLst>
                                    <p:cond delay="0"/>
                                  </p:stCondLst>
                                  <p:iterate type="lt">
                                    <p:tmPct val="10000"/>
                                  </p:iterate>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tmplLst>
          <p:tmpl>
            <p:tnLst>
              <p:par>
                <p:cTn presetID="22" presetClass="entr" presetSubtype="8" fill="hold" nodeType="afterEffect">
                  <p:stCondLst>
                    <p:cond delay="0"/>
                  </p:stCondLst>
                  <p:iterate type="lt">
                    <p:tmPct val="10000"/>
                  </p:iterate>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68D48B04-0C07-4AA5-999E-B2B5E51F46FD}" type="datetimeFigureOut">
              <a:rPr lang="en-US"/>
              <a:pPr>
                <a:defRPr/>
              </a:pPr>
              <a:t>9/27/2017</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solidFill>
                <a:srgbClr val="DEF5FA"/>
              </a:solidFill>
            </a:endParaRPr>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E3FF7CC9-C80F-40D1-B5C5-DA27AC965293}" type="slidenum">
              <a:rPr lang="en-US">
                <a:solidFill>
                  <a:srgbClr val="DEF5FA"/>
                </a:solidFill>
              </a:rPr>
              <a:pPr>
                <a:defRPr/>
              </a:pPr>
              <a:t>‹#›</a:t>
            </a:fld>
            <a:endParaRPr lang="en-US">
              <a:solidFill>
                <a:srgbClr val="DEF5FA"/>
              </a:solidFill>
            </a:endParaRPr>
          </a:p>
        </p:txBody>
      </p:sp>
    </p:spTree>
    <p:extLst>
      <p:ext uri="{BB962C8B-B14F-4D97-AF65-F5344CB8AC3E}">
        <p14:creationId xmlns:p14="http://schemas.microsoft.com/office/powerpoint/2010/main" val="1635847591"/>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57E05C34-D787-46E3-B948-97C423C3646D}" type="datetimeFigureOut">
              <a:rPr lang="en-US">
                <a:solidFill>
                  <a:srgbClr val="464646"/>
                </a:solidFill>
              </a:rPr>
              <a:pPr>
                <a:defRPr/>
              </a:pPr>
              <a:t>9/27/2017</a:t>
            </a:fld>
            <a:endParaRPr lang="en-US">
              <a:solidFill>
                <a:srgbClr val="46464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64646"/>
              </a:solidFill>
            </a:endParaRPr>
          </a:p>
        </p:txBody>
      </p:sp>
      <p:sp>
        <p:nvSpPr>
          <p:cNvPr id="6" name="Slide Number Placeholder 22"/>
          <p:cNvSpPr>
            <a:spLocks noGrp="1"/>
          </p:cNvSpPr>
          <p:nvPr>
            <p:ph type="sldNum" sz="quarter" idx="12"/>
          </p:nvPr>
        </p:nvSpPr>
        <p:spPr/>
        <p:txBody>
          <a:bodyPr/>
          <a:lstStyle>
            <a:lvl1pPr>
              <a:defRPr/>
            </a:lvl1pPr>
          </a:lstStyle>
          <a:p>
            <a:pPr>
              <a:defRPr/>
            </a:pPr>
            <a:fld id="{6770CA85-6671-4AD3-90C5-3DFFF28983E4}" type="slidenum">
              <a:rPr lang="en-US"/>
              <a:pPr>
                <a:defRPr/>
              </a:pPr>
              <a:t>‹#›</a:t>
            </a:fld>
            <a:endParaRPr lang="en-US"/>
          </a:p>
        </p:txBody>
      </p:sp>
    </p:spTree>
    <p:extLst>
      <p:ext uri="{BB962C8B-B14F-4D97-AF65-F5344CB8AC3E}">
        <p14:creationId xmlns:p14="http://schemas.microsoft.com/office/powerpoint/2010/main" val="40712304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C8A03DC2-707D-4226-9456-5F4DB3FADA67}" type="datetimeFigureOut">
              <a:rPr lang="en-US">
                <a:solidFill>
                  <a:srgbClr val="464646"/>
                </a:solidFill>
              </a:rPr>
              <a:pPr>
                <a:defRPr/>
              </a:pPr>
              <a:t>9/27/2017</a:t>
            </a:fld>
            <a:endParaRPr lang="en-US">
              <a:solidFill>
                <a:srgbClr val="464646"/>
              </a:solidFill>
            </a:endParaRPr>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600DACDF-D6AF-497F-A547-A02292F9F472}"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solidFill>
                <a:srgbClr val="464646"/>
              </a:solidFill>
            </a:endParaRPr>
          </a:p>
        </p:txBody>
      </p:sp>
    </p:spTree>
    <p:extLst>
      <p:ext uri="{BB962C8B-B14F-4D97-AF65-F5344CB8AC3E}">
        <p14:creationId xmlns:p14="http://schemas.microsoft.com/office/powerpoint/2010/main" val="2763731836"/>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67D5EAB9-6ACD-4593-B596-3FF506E2A7C5}" type="datetimeFigureOut">
              <a:rPr lang="en-US">
                <a:solidFill>
                  <a:srgbClr val="464646"/>
                </a:solidFill>
              </a:rPr>
              <a:pPr>
                <a:defRPr/>
              </a:pPr>
              <a:t>9/27/2017</a:t>
            </a:fld>
            <a:endParaRPr lang="en-US">
              <a:solidFill>
                <a:srgbClr val="464646"/>
              </a:solidFill>
            </a:endParaRPr>
          </a:p>
        </p:txBody>
      </p:sp>
      <p:sp>
        <p:nvSpPr>
          <p:cNvPr id="6" name="Slide Number Placeholder 9"/>
          <p:cNvSpPr>
            <a:spLocks noGrp="1"/>
          </p:cNvSpPr>
          <p:nvPr>
            <p:ph type="sldNum" sz="quarter" idx="11"/>
          </p:nvPr>
        </p:nvSpPr>
        <p:spPr/>
        <p:txBody>
          <a:bodyPr rtlCol="0"/>
          <a:lstStyle>
            <a:lvl1pPr>
              <a:defRPr/>
            </a:lvl1pPr>
          </a:lstStyle>
          <a:p>
            <a:pPr>
              <a:defRPr/>
            </a:pPr>
            <a:fld id="{F9AB9E44-3364-4EED-92E7-6C2C0C240B3C}"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solidFill>
                <a:srgbClr val="464646"/>
              </a:solidFill>
            </a:endParaRPr>
          </a:p>
        </p:txBody>
      </p:sp>
    </p:spTree>
    <p:extLst>
      <p:ext uri="{BB962C8B-B14F-4D97-AF65-F5344CB8AC3E}">
        <p14:creationId xmlns:p14="http://schemas.microsoft.com/office/powerpoint/2010/main" val="34649769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EA46F700-98AB-4B94-ADF3-75CDE83FDC98}" type="datetimeFigureOut">
              <a:rPr lang="en-US">
                <a:solidFill>
                  <a:srgbClr val="464646"/>
                </a:solidFill>
              </a:rPr>
              <a:pPr>
                <a:defRPr/>
              </a:pPr>
              <a:t>9/27/2017</a:t>
            </a:fld>
            <a:endParaRPr lang="en-US">
              <a:solidFill>
                <a:srgbClr val="464646"/>
              </a:solidFill>
            </a:endParaRPr>
          </a:p>
        </p:txBody>
      </p:sp>
      <p:sp>
        <p:nvSpPr>
          <p:cNvPr id="8" name="Slide Number Placeholder 11"/>
          <p:cNvSpPr>
            <a:spLocks noGrp="1"/>
          </p:cNvSpPr>
          <p:nvPr>
            <p:ph type="sldNum" sz="quarter" idx="11"/>
          </p:nvPr>
        </p:nvSpPr>
        <p:spPr/>
        <p:txBody>
          <a:bodyPr rtlCol="0"/>
          <a:lstStyle>
            <a:lvl1pPr>
              <a:defRPr/>
            </a:lvl1pPr>
          </a:lstStyle>
          <a:p>
            <a:pPr>
              <a:defRPr/>
            </a:pPr>
            <a:fld id="{8D052E43-26CA-403B-891D-68B508A9AEB2}"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solidFill>
                <a:srgbClr val="464646"/>
              </a:solidFill>
            </a:endParaRPr>
          </a:p>
        </p:txBody>
      </p:sp>
    </p:spTree>
    <p:extLst>
      <p:ext uri="{BB962C8B-B14F-4D97-AF65-F5344CB8AC3E}">
        <p14:creationId xmlns:p14="http://schemas.microsoft.com/office/powerpoint/2010/main" val="10550876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898FA97C-D916-4205-8CBD-997F3B3BE6DC}" type="datetimeFigureOut">
              <a:rPr lang="en-US">
                <a:solidFill>
                  <a:srgbClr val="464646"/>
                </a:solidFill>
              </a:rPr>
              <a:pPr>
                <a:defRPr/>
              </a:pPr>
              <a:t>9/27/2017</a:t>
            </a:fld>
            <a:endParaRPr lang="en-US">
              <a:solidFill>
                <a:srgbClr val="464646"/>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464646"/>
              </a:solidFill>
            </a:endParaRPr>
          </a:p>
        </p:txBody>
      </p:sp>
      <p:sp>
        <p:nvSpPr>
          <p:cNvPr id="5" name="Slide Number Placeholder 22"/>
          <p:cNvSpPr>
            <a:spLocks noGrp="1"/>
          </p:cNvSpPr>
          <p:nvPr>
            <p:ph type="sldNum" sz="quarter" idx="12"/>
          </p:nvPr>
        </p:nvSpPr>
        <p:spPr/>
        <p:txBody>
          <a:bodyPr/>
          <a:lstStyle>
            <a:lvl1pPr>
              <a:defRPr/>
            </a:lvl1pPr>
          </a:lstStyle>
          <a:p>
            <a:pPr>
              <a:defRPr/>
            </a:pPr>
            <a:fld id="{EED2E9EA-6A19-480A-8493-CBCDF9CAE1CC}" type="slidenum">
              <a:rPr lang="en-US"/>
              <a:pPr>
                <a:defRPr/>
              </a:pPr>
              <a:t>‹#›</a:t>
            </a:fld>
            <a:endParaRPr lang="en-US"/>
          </a:p>
        </p:txBody>
      </p:sp>
    </p:spTree>
    <p:extLst>
      <p:ext uri="{BB962C8B-B14F-4D97-AF65-F5344CB8AC3E}">
        <p14:creationId xmlns:p14="http://schemas.microsoft.com/office/powerpoint/2010/main" val="20174830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361ED6C-0EF0-41EE-89FE-D54875E9F8B0}" type="datetimeFigureOut">
              <a:rPr lang="en-US">
                <a:solidFill>
                  <a:srgbClr val="464646"/>
                </a:solidFill>
              </a:rPr>
              <a:pPr>
                <a:defRPr/>
              </a:pPr>
              <a:t>9/27/2017</a:t>
            </a:fld>
            <a:endParaRPr lang="en-US">
              <a:solidFill>
                <a:srgbClr val="464646"/>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464646"/>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1129307B-0F01-4627-AFF4-36FA26025160}" type="slidenum">
              <a:rPr lang="en-US">
                <a:solidFill>
                  <a:srgbClr val="464646"/>
                </a:solidFill>
              </a:rPr>
              <a:pPr>
                <a:defRPr/>
              </a:pPr>
              <a:t>‹#›</a:t>
            </a:fld>
            <a:endParaRPr lang="en-US">
              <a:solidFill>
                <a:srgbClr val="464646"/>
              </a:solidFill>
            </a:endParaRPr>
          </a:p>
        </p:txBody>
      </p:sp>
    </p:spTree>
    <p:extLst>
      <p:ext uri="{BB962C8B-B14F-4D97-AF65-F5344CB8AC3E}">
        <p14:creationId xmlns:p14="http://schemas.microsoft.com/office/powerpoint/2010/main" val="322210992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C7D2FCCA-076E-4762-86F6-7D92ABDB55A1}" type="datetimeFigureOut">
              <a:rPr lang="en-US">
                <a:solidFill>
                  <a:srgbClr val="464646"/>
                </a:solidFill>
              </a:rPr>
              <a:pPr>
                <a:defRPr/>
              </a:pPr>
              <a:t>9/27/2017</a:t>
            </a:fld>
            <a:endParaRPr lang="en-US">
              <a:solidFill>
                <a:srgbClr val="464646"/>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464646"/>
              </a:solidFill>
            </a:endParaRPr>
          </a:p>
        </p:txBody>
      </p:sp>
      <p:sp>
        <p:nvSpPr>
          <p:cNvPr id="7" name="Slide Number Placeholder 22"/>
          <p:cNvSpPr>
            <a:spLocks noGrp="1"/>
          </p:cNvSpPr>
          <p:nvPr>
            <p:ph type="sldNum" sz="quarter" idx="12"/>
          </p:nvPr>
        </p:nvSpPr>
        <p:spPr/>
        <p:txBody>
          <a:bodyPr/>
          <a:lstStyle>
            <a:lvl1pPr>
              <a:defRPr/>
            </a:lvl1pPr>
          </a:lstStyle>
          <a:p>
            <a:pPr>
              <a:defRPr/>
            </a:pPr>
            <a:fld id="{1F10603E-B004-439F-9004-686B2394C5A3}" type="slidenum">
              <a:rPr lang="en-US"/>
              <a:pPr>
                <a:defRPr/>
              </a:pPr>
              <a:t>‹#›</a:t>
            </a:fld>
            <a:endParaRPr lang="en-US"/>
          </a:p>
        </p:txBody>
      </p:sp>
    </p:spTree>
    <p:extLst>
      <p:ext uri="{BB962C8B-B14F-4D97-AF65-F5344CB8AC3E}">
        <p14:creationId xmlns:p14="http://schemas.microsoft.com/office/powerpoint/2010/main" val="16877664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52FD451A-E84C-416F-AF3C-2CA60C7D661E}" type="datetimeFigureOut">
              <a:rPr lang="en-US">
                <a:solidFill>
                  <a:srgbClr val="464646"/>
                </a:solidFill>
              </a:rPr>
              <a:pPr>
                <a:defRPr/>
              </a:pPr>
              <a:t>9/27/2017</a:t>
            </a:fld>
            <a:endParaRPr lang="en-US">
              <a:solidFill>
                <a:srgbClr val="464646"/>
              </a:solidFill>
            </a:endParaRPr>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CE7A5D9A-4D41-44ED-AB71-9502D1CC91B7}"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solidFill>
                <a:srgbClr val="464646"/>
              </a:solidFill>
            </a:endParaRPr>
          </a:p>
        </p:txBody>
      </p:sp>
    </p:spTree>
    <p:extLst>
      <p:ext uri="{BB962C8B-B14F-4D97-AF65-F5344CB8AC3E}">
        <p14:creationId xmlns:p14="http://schemas.microsoft.com/office/powerpoint/2010/main" val="229386072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Vision">
    <p:spTree>
      <p:nvGrpSpPr>
        <p:cNvPr id="1" name=""/>
        <p:cNvGrpSpPr/>
        <p:nvPr/>
      </p:nvGrpSpPr>
      <p:grpSpPr>
        <a:xfrm>
          <a:off x="0" y="0"/>
          <a:ext cx="0" cy="0"/>
          <a:chOff x="0" y="0"/>
          <a:chExt cx="0" cy="0"/>
        </a:xfrm>
      </p:grpSpPr>
      <p:sp>
        <p:nvSpPr>
          <p:cNvPr id="14" name="正方形/長方形 13"/>
          <p:cNvSpPr/>
          <p:nvPr userDrawn="1"/>
        </p:nvSpPr>
        <p:spPr>
          <a:xfrm>
            <a:off x="4571621" y="0"/>
            <a:ext cx="457239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prstClr val="white"/>
              </a:solidFill>
            </a:endParaRPr>
          </a:p>
        </p:txBody>
      </p:sp>
      <p:sp>
        <p:nvSpPr>
          <p:cNvPr id="4" name="スライド番号プレースホルダー 3"/>
          <p:cNvSpPr>
            <a:spLocks noGrp="1"/>
          </p:cNvSpPr>
          <p:nvPr>
            <p:ph type="sldNum" sz="quarter" idx="11"/>
          </p:nvPr>
        </p:nvSpPr>
        <p:spPr/>
        <p:txBody>
          <a:bodyPr/>
          <a:lstStyle/>
          <a:p>
            <a:fld id="{F95F845C-B07D-424A-A6EA-96D8F4A7E4C5}" type="slidenum">
              <a:rPr lang="ja-JP" altLang="en-US" smtClean="0"/>
              <a:pPr/>
              <a:t>‹#›</a:t>
            </a:fld>
            <a:endParaRPr lang="ja-JP" altLang="en-US"/>
          </a:p>
        </p:txBody>
      </p:sp>
      <p:sp>
        <p:nvSpPr>
          <p:cNvPr id="10" name="テキスト プレースホルダー 5"/>
          <p:cNvSpPr>
            <a:spLocks noGrp="1"/>
          </p:cNvSpPr>
          <p:nvPr>
            <p:ph type="body" sz="quarter" idx="13" hasCustomPrompt="1"/>
          </p:nvPr>
        </p:nvSpPr>
        <p:spPr>
          <a:xfrm>
            <a:off x="4797046" y="788707"/>
            <a:ext cx="3890510" cy="5430603"/>
          </a:xfrm>
          <a:noFill/>
        </p:spPr>
        <p:txBody>
          <a:bodyPr anchor="ctr">
            <a:noAutofit/>
          </a:bodyPr>
          <a:lstStyle>
            <a:lvl1pPr>
              <a:lnSpc>
                <a:spcPct val="120000"/>
              </a:lnSpc>
              <a:spcBef>
                <a:spcPts val="1200"/>
              </a:spcBef>
              <a:defRPr sz="1600" spc="0">
                <a:solidFill>
                  <a:schemeClr val="bg2"/>
                </a:solidFill>
                <a:effectLst>
                  <a:outerShdw blurRad="50800" dist="38100" dir="2700000" algn="tl" rotWithShape="0">
                    <a:schemeClr val="tx1">
                      <a:alpha val="76000"/>
                    </a:schemeClr>
                  </a:outerShdw>
                </a:effectLst>
              </a:defRPr>
            </a:lvl1pPr>
          </a:lstStyle>
          <a:p>
            <a:pPr lvl="0"/>
            <a:r>
              <a:rPr kumimoji="1" lang="en-US" altLang="ja-JP" dirty="0" smtClean="0"/>
              <a:t>TEXT HERE</a:t>
            </a:r>
            <a:endParaRPr kumimoji="1" lang="ja-JP" altLang="en-US" dirty="0"/>
          </a:p>
        </p:txBody>
      </p:sp>
      <p:sp>
        <p:nvSpPr>
          <p:cNvPr id="12" name="タイトル 1"/>
          <p:cNvSpPr>
            <a:spLocks noGrp="1"/>
          </p:cNvSpPr>
          <p:nvPr>
            <p:ph type="title" hasCustomPrompt="1"/>
          </p:nvPr>
        </p:nvSpPr>
        <p:spPr>
          <a:xfrm>
            <a:off x="273651" y="1628804"/>
            <a:ext cx="4297954" cy="3600399"/>
          </a:xfrm>
          <a:prstGeom prst="rect">
            <a:avLst/>
          </a:prstGeom>
        </p:spPr>
        <p:txBody>
          <a:bodyPr anchor="ctr"/>
          <a:lstStyle>
            <a:lvl1pPr algn="ctr">
              <a:defRPr sz="5867" spc="667" baseline="0">
                <a:effectLst>
                  <a:outerShdw blurRad="50800" dist="25400" dir="2700000" algn="tl" rotWithShape="0">
                    <a:schemeClr val="tx1">
                      <a:alpha val="75000"/>
                    </a:schemeClr>
                  </a:outerShdw>
                </a:effectLst>
              </a:defRPr>
            </a:lvl1pPr>
          </a:lstStyle>
          <a:p>
            <a:r>
              <a:rPr kumimoji="1" lang="en-US" altLang="ja-JP" dirty="0" smtClean="0"/>
              <a:t>TEXT HERE</a:t>
            </a:r>
            <a:endParaRPr kumimoji="1" lang="ja-JP" altLang="en-US" dirty="0"/>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42586" y="3228986"/>
            <a:ext cx="6858000" cy="400035"/>
          </a:xfrm>
          <a:prstGeom prst="rect">
            <a:avLst/>
          </a:prstGeom>
        </p:spPr>
      </p:pic>
    </p:spTree>
    <p:extLst>
      <p:ext uri="{BB962C8B-B14F-4D97-AF65-F5344CB8AC3E}">
        <p14:creationId xmlns:p14="http://schemas.microsoft.com/office/powerpoint/2010/main" val="281052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50"/>
                            </p:stCondLst>
                            <p:childTnLst>
                              <p:par>
                                <p:cTn id="10" presetID="2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8" fill="hold" grpId="0"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tmplLst>
          <p:tmpl>
            <p:tnLst>
              <p:par>
                <p:cTn presetID="22" presetClass="entr" presetSubtype="8" fill="hold" nodeType="withEffect">
                  <p:stCondLst>
                    <p:cond delay="50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2" grpId="0"/>
    </p:bld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CB11516-0AC4-47EF-9510-E04144859762}" type="datetimeFigureOut">
              <a:rPr lang="en-US">
                <a:solidFill>
                  <a:srgbClr val="464646"/>
                </a:solidFill>
              </a:rPr>
              <a:pPr>
                <a:defRPr/>
              </a:pPr>
              <a:t>9/27/2017</a:t>
            </a:fld>
            <a:endParaRPr lang="en-US">
              <a:solidFill>
                <a:srgbClr val="464646"/>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464646"/>
              </a:solidFill>
            </a:endParaRPr>
          </a:p>
        </p:txBody>
      </p:sp>
      <p:sp>
        <p:nvSpPr>
          <p:cNvPr id="6" name="Slide Number Placeholder 22"/>
          <p:cNvSpPr>
            <a:spLocks noGrp="1"/>
          </p:cNvSpPr>
          <p:nvPr>
            <p:ph type="sldNum" sz="quarter" idx="12"/>
          </p:nvPr>
        </p:nvSpPr>
        <p:spPr/>
        <p:txBody>
          <a:bodyPr/>
          <a:lstStyle>
            <a:lvl1pPr>
              <a:defRPr/>
            </a:lvl1pPr>
          </a:lstStyle>
          <a:p>
            <a:pPr>
              <a:defRPr/>
            </a:pPr>
            <a:fld id="{5D70548C-F18E-4C0B-BEBF-39A78F2A0BC5}" type="slidenum">
              <a:rPr lang="en-US"/>
              <a:pPr>
                <a:defRPr/>
              </a:pPr>
              <a:t>‹#›</a:t>
            </a:fld>
            <a:endParaRPr lang="en-US"/>
          </a:p>
        </p:txBody>
      </p:sp>
    </p:spTree>
    <p:extLst>
      <p:ext uri="{BB962C8B-B14F-4D97-AF65-F5344CB8AC3E}">
        <p14:creationId xmlns:p14="http://schemas.microsoft.com/office/powerpoint/2010/main" val="319145853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9433A177-D55A-4FA2-A2FC-69219E8965DE}" type="datetimeFigureOut">
              <a:rPr lang="en-US">
                <a:solidFill>
                  <a:srgbClr val="464646"/>
                </a:solidFill>
              </a:rPr>
              <a:pPr>
                <a:defRPr/>
              </a:pPr>
              <a:t>9/27/2017</a:t>
            </a:fld>
            <a:endParaRPr lang="en-US">
              <a:solidFill>
                <a:srgbClr val="464646"/>
              </a:solidFill>
            </a:endParaRPr>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solidFill>
                <a:srgbClr val="464646"/>
              </a:solidFill>
            </a:endParaRPr>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0012BAB3-787D-4F70-84B1-30BB911C46D6}" type="slidenum">
              <a:rPr lang="en-US"/>
              <a:pPr>
                <a:defRPr/>
              </a:pPr>
              <a:t>‹#›</a:t>
            </a:fld>
            <a:endParaRPr lang="en-US"/>
          </a:p>
        </p:txBody>
      </p:sp>
    </p:spTree>
    <p:extLst>
      <p:ext uri="{BB962C8B-B14F-4D97-AF65-F5344CB8AC3E}">
        <p14:creationId xmlns:p14="http://schemas.microsoft.com/office/powerpoint/2010/main" val="7676294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sp>
        <p:nvSpPr>
          <p:cNvPr id="4" name="図プレースホルダー 3"/>
          <p:cNvSpPr>
            <a:spLocks noGrp="1"/>
          </p:cNvSpPr>
          <p:nvPr>
            <p:ph type="pic" sz="quarter" idx="10" hasCustomPrompt="1"/>
          </p:nvPr>
        </p:nvSpPr>
        <p:spPr>
          <a:xfrm>
            <a:off x="0" y="0"/>
            <a:ext cx="9144000" cy="6858000"/>
          </a:xfrm>
        </p:spPr>
        <p:txBody>
          <a:bodyPr/>
          <a:lstStyle>
            <a:lvl1pPr>
              <a:defRPr baseline="0"/>
            </a:lvl1pPr>
          </a:lstStyle>
          <a:p>
            <a:r>
              <a:rPr kumimoji="1" lang="en-US" altLang="ja-JP" dirty="0" smtClean="0"/>
              <a:t>Add an image</a:t>
            </a:r>
            <a:endParaRPr kumimoji="1" lang="ja-JP" altLang="en-US" dirty="0"/>
          </a:p>
        </p:txBody>
      </p:sp>
      <p:sp>
        <p:nvSpPr>
          <p:cNvPr id="6" name="テキスト プレースホルダー 5"/>
          <p:cNvSpPr>
            <a:spLocks noGrp="1"/>
          </p:cNvSpPr>
          <p:nvPr>
            <p:ph type="body" sz="quarter" idx="11" hasCustomPrompt="1"/>
          </p:nvPr>
        </p:nvSpPr>
        <p:spPr>
          <a:xfrm>
            <a:off x="386171" y="2498932"/>
            <a:ext cx="2925579" cy="3900433"/>
          </a:xfrm>
          <a:prstGeom prst="ellipse">
            <a:avLst/>
          </a:prstGeom>
          <a:solidFill>
            <a:schemeClr val="accent1">
              <a:alpha val="69000"/>
            </a:schemeClr>
          </a:solidFill>
        </p:spPr>
        <p:txBody>
          <a:bodyPr/>
          <a:lstStyle>
            <a:lvl1pPr>
              <a:defRPr baseline="0"/>
            </a:lvl1pPr>
          </a:lstStyle>
          <a:p>
            <a:pPr lvl="0"/>
            <a:r>
              <a:rPr kumimoji="1" lang="en-US" altLang="ja-JP" dirty="0" smtClean="0"/>
              <a:t> </a:t>
            </a:r>
            <a:endParaRPr kumimoji="1" lang="ja-JP" altLang="en-US" dirty="0" smtClean="0"/>
          </a:p>
        </p:txBody>
      </p:sp>
      <p:sp>
        <p:nvSpPr>
          <p:cNvPr id="7" name="図プレースホルダー 7"/>
          <p:cNvSpPr>
            <a:spLocks noGrp="1"/>
          </p:cNvSpPr>
          <p:nvPr>
            <p:ph type="pic" sz="quarter" idx="18" hasCustomPrompt="1"/>
          </p:nvPr>
        </p:nvSpPr>
        <p:spPr>
          <a:xfrm>
            <a:off x="1353912" y="3189017"/>
            <a:ext cx="1035173" cy="1380110"/>
          </a:xfrm>
        </p:spPr>
        <p:txBody>
          <a:bodyPr>
            <a:normAutofit/>
          </a:bodyPr>
          <a:lstStyle>
            <a:lvl1pPr>
              <a:defRPr sz="1067"/>
            </a:lvl1pPr>
          </a:lstStyle>
          <a:p>
            <a:r>
              <a:rPr kumimoji="1" lang="en-US" altLang="ja-JP" dirty="0" smtClean="0"/>
              <a:t>ICON</a:t>
            </a:r>
            <a:endParaRPr kumimoji="1" lang="ja-JP" altLang="en-US" dirty="0"/>
          </a:p>
        </p:txBody>
      </p:sp>
      <p:sp>
        <p:nvSpPr>
          <p:cNvPr id="8" name="タイトル 1"/>
          <p:cNvSpPr>
            <a:spLocks noGrp="1"/>
          </p:cNvSpPr>
          <p:nvPr>
            <p:ph type="ctrTitle" hasCustomPrompt="1"/>
          </p:nvPr>
        </p:nvSpPr>
        <p:spPr>
          <a:xfrm>
            <a:off x="453685" y="4539159"/>
            <a:ext cx="2790552" cy="793171"/>
          </a:xfrm>
          <a:prstGeom prst="rect">
            <a:avLst/>
          </a:prstGeom>
        </p:spPr>
        <p:txBody>
          <a:bodyPr anchor="t"/>
          <a:lstStyle>
            <a:lvl1pPr algn="ctr">
              <a:lnSpc>
                <a:spcPct val="100000"/>
              </a:lnSpc>
              <a:defRPr sz="2667" spc="400" baseline="0">
                <a:solidFill>
                  <a:schemeClr val="bg1"/>
                </a:solidFill>
                <a:latin typeface="+mj-lt"/>
              </a:defRPr>
            </a:lvl1pPr>
          </a:lstStyle>
          <a:p>
            <a:r>
              <a:rPr lang="en-US" altLang="ja-JP" dirty="0" smtClean="0"/>
              <a:t>SECTION TITLE</a:t>
            </a:r>
            <a:endParaRPr lang="en-US" dirty="0"/>
          </a:p>
        </p:txBody>
      </p:sp>
    </p:spTree>
    <p:extLst>
      <p:ext uri="{BB962C8B-B14F-4D97-AF65-F5344CB8AC3E}">
        <p14:creationId xmlns:p14="http://schemas.microsoft.com/office/powerpoint/2010/main" val="129624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grpId="0"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grpId="0" nodeType="withEffect">
                                  <p:stCondLst>
                                    <p:cond delay="250"/>
                                  </p:stCondLst>
                                  <p:childTnLst>
                                    <p:set>
                                      <p:cBhvr>
                                        <p:cTn id="16" dur="1" fill="hold">
                                          <p:stCondLst>
                                            <p:cond delay="0"/>
                                          </p:stCondLst>
                                        </p:cTn>
                                        <p:tgtEl>
                                          <p:spTgt spid="6">
                                            <p:bg/>
                                          </p:spTgt>
                                        </p:tgtEl>
                                        <p:attrNameLst>
                                          <p:attrName>style.visibility</p:attrName>
                                        </p:attrNameLst>
                                      </p:cBhvr>
                                      <p:to>
                                        <p:strVal val="visible"/>
                                      </p:to>
                                    </p:set>
                                    <p:animEffect transition="in" filter="randombar(horizontal)">
                                      <p:cBhvr>
                                        <p:cTn id="17" dur="500"/>
                                        <p:tgtEl>
                                          <p:spTgt spid="6">
                                            <p:bg/>
                                          </p:spTgt>
                                        </p:tgtEl>
                                      </p:cBhvr>
                                    </p:animEffect>
                                  </p:childTnLst>
                                </p:cTn>
                              </p:par>
                              <p:par>
                                <p:cTn id="18" presetID="14" presetClass="entr" presetSubtype="10" fill="hold" grpId="0" nodeType="withEffect">
                                  <p:stCondLst>
                                    <p:cond delay="25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animBg="1">
        <p:tmplLst>
          <p:tmpl>
            <p:tnLst>
              <p:par>
                <p:cTn presetID="14" presetClass="entr" presetSubtype="1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randombar(horizontal)">
                      <p:cBhvr>
                        <p:cTn dur="500"/>
                        <p:tgtEl>
                          <p:spTgt spid="6"/>
                        </p:tgtEl>
                      </p:cBhvr>
                    </p:animEffect>
                  </p:childTnLst>
                </p:cTn>
              </p:par>
            </p:tnLst>
          </p:tmpl>
          <p:tmpl lvl="1">
            <p:tnLst>
              <p:par>
                <p:cTn presetID="14" presetClass="entr" presetSubtype="1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Effect transition="in" filter="randombar(horizontal)">
                      <p:cBhvr>
                        <p:cTn dur="500"/>
                        <p:tgtEl>
                          <p:spTgt spid="6"/>
                        </p:tgtEl>
                      </p:cBhvr>
                    </p:animEffect>
                  </p:childTnLst>
                </p:cTn>
              </p:par>
            </p:tnLst>
          </p:tmpl>
        </p:tmplLst>
      </p:bldP>
      <p:bldP spid="7" grpId="0"/>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10"/>
            <a:ext cx="6683765"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408408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Images and Text">
    <p:spTree>
      <p:nvGrpSpPr>
        <p:cNvPr id="1" name=""/>
        <p:cNvGrpSpPr/>
        <p:nvPr/>
      </p:nvGrpSpPr>
      <p:grpSpPr>
        <a:xfrm>
          <a:off x="0" y="0"/>
          <a:ext cx="0" cy="0"/>
          <a:chOff x="0" y="0"/>
          <a:chExt cx="0" cy="0"/>
        </a:xfrm>
      </p:grpSpPr>
      <p:sp>
        <p:nvSpPr>
          <p:cNvPr id="66" name="円/楕円 65"/>
          <p:cNvSpPr/>
          <p:nvPr userDrawn="1"/>
        </p:nvSpPr>
        <p:spPr>
          <a:xfrm>
            <a:off x="4832855" y="1624844"/>
            <a:ext cx="878190" cy="1170819"/>
          </a:xfrm>
          <a:prstGeom prst="ellipse">
            <a:avLst/>
          </a:prstGeom>
          <a:solidFill>
            <a:schemeClr val="accent2">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11" name="円/楕円 10"/>
          <p:cNvSpPr/>
          <p:nvPr userDrawn="1"/>
        </p:nvSpPr>
        <p:spPr>
          <a:xfrm>
            <a:off x="522561" y="3947921"/>
            <a:ext cx="878190" cy="1170819"/>
          </a:xfrm>
          <a:prstGeom prst="ellipse">
            <a:avLst/>
          </a:prstGeom>
          <a:solidFill>
            <a:schemeClr val="accent3">
              <a:lumMod val="20000"/>
              <a:lumOff val="8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solidFill>
                  <a:prstClr val="black">
                    <a:tint val="75000"/>
                  </a:prstClr>
                </a:solidFill>
              </a:rPr>
              <a:t>The Power of PowerPoint | thepopp.com</a:t>
            </a:r>
            <a:endParaRPr lang="ja-JP" altLang="en-US" dirty="0">
              <a:solidFill>
                <a:prstClr val="black">
                  <a:tint val="75000"/>
                </a:prstClr>
              </a:solidFill>
            </a:endParaRPr>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1583408" y="1028769"/>
            <a:ext cx="7165418"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1619416" y="932727"/>
            <a:ext cx="1620320"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38" name="図プレースホルダー 5"/>
          <p:cNvSpPr>
            <a:spLocks noGrp="1"/>
          </p:cNvSpPr>
          <p:nvPr>
            <p:ph type="pic" sz="quarter" idx="15" hasCustomPrompt="1"/>
          </p:nvPr>
        </p:nvSpPr>
        <p:spPr>
          <a:xfrm>
            <a:off x="4760323" y="2417828"/>
            <a:ext cx="4383695" cy="2502515"/>
          </a:xfrm>
          <a:solidFill>
            <a:schemeClr val="accent2">
              <a:lumMod val="20000"/>
              <a:lumOff val="80000"/>
            </a:schemeClr>
          </a:solidFill>
        </p:spPr>
        <p:txBody>
          <a:bodyPr>
            <a:normAutofit/>
          </a:bodyPr>
          <a:lstStyle>
            <a:lvl1pPr>
              <a:defRPr sz="1200"/>
            </a:lvl1pPr>
          </a:lstStyle>
          <a:p>
            <a:r>
              <a:rPr kumimoji="1" lang="en-US" altLang="ja-JP" dirty="0"/>
              <a:t>Add an image</a:t>
            </a:r>
            <a:endParaRPr kumimoji="1" lang="ja-JP" altLang="en-US" dirty="0"/>
          </a:p>
        </p:txBody>
      </p:sp>
      <p:sp>
        <p:nvSpPr>
          <p:cNvPr id="55" name="テキスト プレースホルダー 6"/>
          <p:cNvSpPr>
            <a:spLocks noGrp="1"/>
          </p:cNvSpPr>
          <p:nvPr>
            <p:ph type="body" sz="quarter" idx="16" hasCustomPrompt="1"/>
          </p:nvPr>
        </p:nvSpPr>
        <p:spPr>
          <a:xfrm>
            <a:off x="970483" y="4342294"/>
            <a:ext cx="3417080" cy="526901"/>
          </a:xfrm>
        </p:spPr>
        <p:txBody>
          <a:bodyPr anchor="b">
            <a:noAutofit/>
          </a:bodyPr>
          <a:lstStyle>
            <a:lvl1pPr algn="l">
              <a:defRPr sz="24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56" name="テキスト プレースホルダー 6"/>
          <p:cNvSpPr>
            <a:spLocks noGrp="1"/>
          </p:cNvSpPr>
          <p:nvPr>
            <p:ph type="body" sz="quarter" idx="17" hasCustomPrompt="1"/>
          </p:nvPr>
        </p:nvSpPr>
        <p:spPr>
          <a:xfrm>
            <a:off x="1354668" y="4847806"/>
            <a:ext cx="3043559" cy="1412725"/>
          </a:xfrm>
        </p:spPr>
        <p:txBody>
          <a:bodyPr anchor="t">
            <a:normAutofit/>
          </a:bodyPr>
          <a:lstStyle>
            <a:lvl1pPr algn="l">
              <a:defRPr sz="1333" baseline="0">
                <a:solidFill>
                  <a:schemeClr val="tx2"/>
                </a:solidFill>
              </a:defRPr>
            </a:lvl1pPr>
          </a:lstStyle>
          <a:p>
            <a:pPr lvl="0"/>
            <a:r>
              <a:rPr kumimoji="1" lang="en-US" altLang="ja-JP" dirty="0"/>
              <a:t>Text goes here</a:t>
            </a:r>
            <a:endParaRPr kumimoji="1" lang="ja-JP" altLang="en-US" dirty="0"/>
          </a:p>
        </p:txBody>
      </p:sp>
      <p:sp>
        <p:nvSpPr>
          <p:cNvPr id="59" name="テキスト プレースホルダー 6"/>
          <p:cNvSpPr>
            <a:spLocks noGrp="1"/>
          </p:cNvSpPr>
          <p:nvPr>
            <p:ph type="body" sz="quarter" idx="18" hasCustomPrompt="1"/>
          </p:nvPr>
        </p:nvSpPr>
        <p:spPr>
          <a:xfrm>
            <a:off x="5324377" y="1797979"/>
            <a:ext cx="3417080" cy="526901"/>
          </a:xfrm>
        </p:spPr>
        <p:txBody>
          <a:bodyPr anchor="b">
            <a:noAutofit/>
          </a:bodyPr>
          <a:lstStyle>
            <a:lvl1pPr algn="l">
              <a:defRPr sz="24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60" name="テキスト プレースホルダー 6"/>
          <p:cNvSpPr>
            <a:spLocks noGrp="1"/>
          </p:cNvSpPr>
          <p:nvPr>
            <p:ph type="body" sz="quarter" idx="19" hasCustomPrompt="1"/>
          </p:nvPr>
        </p:nvSpPr>
        <p:spPr>
          <a:xfrm>
            <a:off x="4754918" y="4978398"/>
            <a:ext cx="3881832" cy="1088574"/>
          </a:xfrm>
        </p:spPr>
        <p:txBody>
          <a:bodyPr anchor="t">
            <a:normAutofit/>
          </a:bodyPr>
          <a:lstStyle>
            <a:lvl1pPr algn="l">
              <a:defRPr sz="1333" baseline="0">
                <a:solidFill>
                  <a:schemeClr val="tx2"/>
                </a:solidFill>
              </a:defRPr>
            </a:lvl1pPr>
          </a:lstStyle>
          <a:p>
            <a:pPr lvl="0"/>
            <a:r>
              <a:rPr kumimoji="1" lang="en-US" altLang="ja-JP" dirty="0"/>
              <a:t>Text goes here</a:t>
            </a:r>
            <a:endParaRPr kumimoji="1" lang="ja-JP" altLang="en-US" dirty="0"/>
          </a:p>
        </p:txBody>
      </p:sp>
      <p:sp>
        <p:nvSpPr>
          <p:cNvPr id="6" name="図プレースホルダー 5"/>
          <p:cNvSpPr>
            <a:spLocks noGrp="1"/>
          </p:cNvSpPr>
          <p:nvPr>
            <p:ph type="pic" sz="quarter" idx="14" hasCustomPrompt="1"/>
          </p:nvPr>
        </p:nvSpPr>
        <p:spPr>
          <a:xfrm>
            <a:off x="18" y="1755044"/>
            <a:ext cx="4383695" cy="2502515"/>
          </a:xfrm>
          <a:solidFill>
            <a:schemeClr val="accent3">
              <a:lumMod val="20000"/>
              <a:lumOff val="80000"/>
            </a:schemeClr>
          </a:solidFill>
        </p:spPr>
        <p:txBody>
          <a:bodyPr>
            <a:normAutofit/>
          </a:bodyPr>
          <a:lstStyle>
            <a:lvl1pPr>
              <a:defRPr sz="1200"/>
            </a:lvl1pPr>
          </a:lstStyle>
          <a:p>
            <a:r>
              <a:rPr kumimoji="1" lang="en-US" altLang="ja-JP" dirty="0"/>
              <a:t>Add an image</a:t>
            </a:r>
            <a:endParaRPr kumimoji="1" lang="ja-JP" altLang="en-US" dirty="0"/>
          </a:p>
        </p:txBody>
      </p:sp>
      <p:sp>
        <p:nvSpPr>
          <p:cNvPr id="65" name="円/楕円 64"/>
          <p:cNvSpPr/>
          <p:nvPr userDrawn="1"/>
        </p:nvSpPr>
        <p:spPr>
          <a:xfrm>
            <a:off x="270355" y="4782491"/>
            <a:ext cx="504416" cy="672497"/>
          </a:xfrm>
          <a:prstGeom prst="ellipse">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67" name="円/楕円 66"/>
          <p:cNvSpPr/>
          <p:nvPr userDrawn="1"/>
        </p:nvSpPr>
        <p:spPr>
          <a:xfrm>
            <a:off x="5583215" y="1245055"/>
            <a:ext cx="439095" cy="585409"/>
          </a:xfrm>
          <a:prstGeom prst="ellipse">
            <a:avLst/>
          </a:prstGeom>
          <a:solidFill>
            <a:schemeClr val="accent2">
              <a:lumMod val="40000"/>
              <a:lumOff val="6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12" name="正方形/長方形 11"/>
          <p:cNvSpPr/>
          <p:nvPr userDrawn="1"/>
        </p:nvSpPr>
        <p:spPr>
          <a:xfrm>
            <a:off x="18" y="4257560"/>
            <a:ext cx="4383695" cy="62895"/>
          </a:xfrm>
          <a:prstGeom prst="rect">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68" name="正方形/長方形 67"/>
          <p:cNvSpPr/>
          <p:nvPr userDrawn="1"/>
        </p:nvSpPr>
        <p:spPr>
          <a:xfrm>
            <a:off x="4760323" y="2354653"/>
            <a:ext cx="4383695" cy="62895"/>
          </a:xfrm>
          <a:prstGeom prst="rect">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31B4E6">
                  <a:lumMod val="20000"/>
                  <a:lumOff val="80000"/>
                </a:srgbClr>
              </a:solidFill>
            </a:endParaRPr>
          </a:p>
        </p:txBody>
      </p:sp>
    </p:spTree>
    <p:extLst>
      <p:ext uri="{BB962C8B-B14F-4D97-AF65-F5344CB8AC3E}">
        <p14:creationId xmlns:p14="http://schemas.microsoft.com/office/powerpoint/2010/main" val="143579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 presetClass="entr" presetSubtype="4" decel="10000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750" fill="hold"/>
                                        <p:tgtEl>
                                          <p:spTgt spid="65"/>
                                        </p:tgtEl>
                                        <p:attrNameLst>
                                          <p:attrName>ppt_x</p:attrName>
                                        </p:attrNameLst>
                                      </p:cBhvr>
                                      <p:tavLst>
                                        <p:tav tm="0">
                                          <p:val>
                                            <p:strVal val="#ppt_x"/>
                                          </p:val>
                                        </p:tav>
                                        <p:tav tm="100000">
                                          <p:val>
                                            <p:strVal val="#ppt_x"/>
                                          </p:val>
                                        </p:tav>
                                      </p:tavLst>
                                    </p:anim>
                                    <p:anim calcmode="lin" valueType="num">
                                      <p:cBhvr additive="base">
                                        <p:cTn id="22" dur="750" fill="hold"/>
                                        <p:tgtEl>
                                          <p:spTgt spid="65"/>
                                        </p:tgtEl>
                                        <p:attrNameLst>
                                          <p:attrName>ppt_y</p:attrName>
                                        </p:attrNameLst>
                                      </p:cBhvr>
                                      <p:tavLst>
                                        <p:tav tm="0">
                                          <p:val>
                                            <p:strVal val="1+#ppt_h/2"/>
                                          </p:val>
                                        </p:tav>
                                        <p:tav tm="100000">
                                          <p:val>
                                            <p:strVal val="#ppt_y"/>
                                          </p:val>
                                        </p:tav>
                                      </p:tavLst>
                                    </p:anim>
                                  </p:childTnLst>
                                </p:cTn>
                              </p:par>
                              <p:par>
                                <p:cTn id="23" presetID="45" presetClass="entr" presetSubtype="0" fill="hold" grpId="1"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750"/>
                                        <p:tgtEl>
                                          <p:spTgt spid="65"/>
                                        </p:tgtEl>
                                      </p:cBhvr>
                                    </p:animEffect>
                                    <p:anim calcmode="lin" valueType="num">
                                      <p:cBhvr>
                                        <p:cTn id="26" dur="750" fill="hold"/>
                                        <p:tgtEl>
                                          <p:spTgt spid="65"/>
                                        </p:tgtEl>
                                        <p:attrNameLst>
                                          <p:attrName>ppt_w</p:attrName>
                                        </p:attrNameLst>
                                      </p:cBhvr>
                                      <p:tavLst>
                                        <p:tav tm="0" fmla="#ppt_w*sin(2.5*pi*$)">
                                          <p:val>
                                            <p:fltVal val="0"/>
                                          </p:val>
                                        </p:tav>
                                        <p:tav tm="100000">
                                          <p:val>
                                            <p:fltVal val="1"/>
                                          </p:val>
                                        </p:tav>
                                      </p:tavLst>
                                    </p:anim>
                                    <p:anim calcmode="lin" valueType="num">
                                      <p:cBhvr>
                                        <p:cTn id="27" dur="750" fill="hold"/>
                                        <p:tgtEl>
                                          <p:spTgt spid="65"/>
                                        </p:tgtEl>
                                        <p:attrNameLst>
                                          <p:attrName>ppt_h</p:attrName>
                                        </p:attrNameLst>
                                      </p:cBhvr>
                                      <p:tavLst>
                                        <p:tav tm="0">
                                          <p:val>
                                            <p:strVal val="#ppt_h"/>
                                          </p:val>
                                        </p:tav>
                                        <p:tav tm="100000">
                                          <p:val>
                                            <p:strVal val="#ppt_h"/>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750" fill="hold"/>
                                        <p:tgtEl>
                                          <p:spTgt spid="11"/>
                                        </p:tgtEl>
                                        <p:attrNameLst>
                                          <p:attrName>ppt_x</p:attrName>
                                        </p:attrNameLst>
                                      </p:cBhvr>
                                      <p:tavLst>
                                        <p:tav tm="0">
                                          <p:val>
                                            <p:strVal val="#ppt_x"/>
                                          </p:val>
                                        </p:tav>
                                        <p:tav tm="100000">
                                          <p:val>
                                            <p:strVal val="#ppt_x"/>
                                          </p:val>
                                        </p:tav>
                                      </p:tavLst>
                                    </p:anim>
                                    <p:anim calcmode="lin" valueType="num">
                                      <p:cBhvr additive="base">
                                        <p:cTn id="31" dur="750" fill="hold"/>
                                        <p:tgtEl>
                                          <p:spTgt spid="11"/>
                                        </p:tgtEl>
                                        <p:attrNameLst>
                                          <p:attrName>ppt_y</p:attrName>
                                        </p:attrNameLst>
                                      </p:cBhvr>
                                      <p:tavLst>
                                        <p:tav tm="0">
                                          <p:val>
                                            <p:strVal val="1+#ppt_h/2"/>
                                          </p:val>
                                        </p:tav>
                                        <p:tav tm="100000">
                                          <p:val>
                                            <p:strVal val="#ppt_y"/>
                                          </p:val>
                                        </p:tav>
                                      </p:tavLst>
                                    </p:anim>
                                  </p:childTnLst>
                                </p:cTn>
                              </p:par>
                              <p:par>
                                <p:cTn id="32" presetID="45" presetClass="entr"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50"/>
                                        <p:tgtEl>
                                          <p:spTgt spid="11"/>
                                        </p:tgtEl>
                                      </p:cBhvr>
                                    </p:animEffect>
                                    <p:anim calcmode="lin" valueType="num">
                                      <p:cBhvr>
                                        <p:cTn id="35" dur="750" fill="hold"/>
                                        <p:tgtEl>
                                          <p:spTgt spid="11"/>
                                        </p:tgtEl>
                                        <p:attrNameLst>
                                          <p:attrName>ppt_w</p:attrName>
                                        </p:attrNameLst>
                                      </p:cBhvr>
                                      <p:tavLst>
                                        <p:tav tm="0" fmla="#ppt_w*sin(2.5*pi*$)">
                                          <p:val>
                                            <p:fltVal val="0"/>
                                          </p:val>
                                        </p:tav>
                                        <p:tav tm="100000">
                                          <p:val>
                                            <p:fltVal val="1"/>
                                          </p:val>
                                        </p:tav>
                                      </p:tavLst>
                                    </p:anim>
                                    <p:anim calcmode="lin" valueType="num">
                                      <p:cBhvr>
                                        <p:cTn id="36" dur="750" fill="hold"/>
                                        <p:tgtEl>
                                          <p:spTgt spid="11"/>
                                        </p:tgtEl>
                                        <p:attrNameLst>
                                          <p:attrName>ppt_h</p:attrName>
                                        </p:attrNameLst>
                                      </p:cBhvr>
                                      <p:tavLst>
                                        <p:tav tm="0">
                                          <p:val>
                                            <p:strVal val="#ppt_h"/>
                                          </p:val>
                                        </p:tav>
                                        <p:tav tm="100000">
                                          <p:val>
                                            <p:strVal val="#ppt_h"/>
                                          </p:val>
                                        </p:tav>
                                      </p:tavLst>
                                    </p:anim>
                                  </p:childTnLst>
                                </p:cTn>
                              </p:par>
                              <p:par>
                                <p:cTn id="37" presetID="2" presetClass="entr" presetSubtype="12" decel="100000" fill="hold" grpId="0" nodeType="withEffect">
                                  <p:stCondLst>
                                    <p:cond delay="0"/>
                                  </p:stCondLst>
                                  <p:iterate type="wd">
                                    <p:tmPct val="10000"/>
                                  </p:iterate>
                                  <p:childTnLst>
                                    <p:set>
                                      <p:cBhvr>
                                        <p:cTn id="38" dur="1" fill="hold">
                                          <p:stCondLst>
                                            <p:cond delay="0"/>
                                          </p:stCondLst>
                                        </p:cTn>
                                        <p:tgtEl>
                                          <p:spTgt spid="55">
                                            <p:txEl>
                                              <p:pRg st="0" end="0"/>
                                            </p:txEl>
                                          </p:spTgt>
                                        </p:tgtEl>
                                        <p:attrNameLst>
                                          <p:attrName>style.visibility</p:attrName>
                                        </p:attrNameLst>
                                      </p:cBhvr>
                                      <p:to>
                                        <p:strVal val="visible"/>
                                      </p:to>
                                    </p:set>
                                    <p:anim calcmode="lin" valueType="num">
                                      <p:cBhvr additive="base">
                                        <p:cTn id="39" dur="10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700"/>
                            </p:stCondLst>
                            <p:childTnLst>
                              <p:par>
                                <p:cTn id="42" presetID="2" presetClass="entr" presetSubtype="2" decel="100000" fill="hold" grpId="0" nodeType="afterEffect">
                                  <p:stCondLst>
                                    <p:cond delay="250"/>
                                  </p:stCondLst>
                                  <p:childTnLst>
                                    <p:set>
                                      <p:cBhvr>
                                        <p:cTn id="43" dur="1" fill="hold">
                                          <p:stCondLst>
                                            <p:cond delay="0"/>
                                          </p:stCondLst>
                                        </p:cTn>
                                        <p:tgtEl>
                                          <p:spTgt spid="56">
                                            <p:txEl>
                                              <p:pRg st="0" end="0"/>
                                            </p:txEl>
                                          </p:spTgt>
                                        </p:tgtEl>
                                        <p:attrNameLst>
                                          <p:attrName>style.visibility</p:attrName>
                                        </p:attrNameLst>
                                      </p:cBhvr>
                                      <p:to>
                                        <p:strVal val="visible"/>
                                      </p:to>
                                    </p:set>
                                    <p:anim calcmode="lin" valueType="num">
                                      <p:cBhvr additive="base">
                                        <p:cTn id="44"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46" fill="hold">
                            <p:stCondLst>
                              <p:cond delay="2450"/>
                            </p:stCondLst>
                            <p:childTnLst>
                              <p:par>
                                <p:cTn id="47" presetID="22" presetClass="entr" presetSubtype="2" fill="hold" grpId="0"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right)">
                                      <p:cBhvr>
                                        <p:cTn id="49" dur="500"/>
                                        <p:tgtEl>
                                          <p:spTgt spid="3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wipe(right)">
                                      <p:cBhvr>
                                        <p:cTn id="52" dur="500"/>
                                        <p:tgtEl>
                                          <p:spTgt spid="68"/>
                                        </p:tgtEl>
                                      </p:cBhvr>
                                    </p:animEffect>
                                  </p:childTnLst>
                                </p:cTn>
                              </p:par>
                              <p:par>
                                <p:cTn id="53" presetID="2" presetClass="entr" presetSubtype="1" decel="10000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anim calcmode="lin" valueType="num">
                                      <p:cBhvr additive="base">
                                        <p:cTn id="55" dur="750" fill="hold"/>
                                        <p:tgtEl>
                                          <p:spTgt spid="66"/>
                                        </p:tgtEl>
                                        <p:attrNameLst>
                                          <p:attrName>ppt_x</p:attrName>
                                        </p:attrNameLst>
                                      </p:cBhvr>
                                      <p:tavLst>
                                        <p:tav tm="0">
                                          <p:val>
                                            <p:strVal val="#ppt_x"/>
                                          </p:val>
                                        </p:tav>
                                        <p:tav tm="100000">
                                          <p:val>
                                            <p:strVal val="#ppt_x"/>
                                          </p:val>
                                        </p:tav>
                                      </p:tavLst>
                                    </p:anim>
                                    <p:anim calcmode="lin" valueType="num">
                                      <p:cBhvr additive="base">
                                        <p:cTn id="56" dur="750" fill="hold"/>
                                        <p:tgtEl>
                                          <p:spTgt spid="66"/>
                                        </p:tgtEl>
                                        <p:attrNameLst>
                                          <p:attrName>ppt_y</p:attrName>
                                        </p:attrNameLst>
                                      </p:cBhvr>
                                      <p:tavLst>
                                        <p:tav tm="0">
                                          <p:val>
                                            <p:strVal val="0-#ppt_h/2"/>
                                          </p:val>
                                        </p:tav>
                                        <p:tav tm="100000">
                                          <p:val>
                                            <p:strVal val="#ppt_y"/>
                                          </p:val>
                                        </p:tav>
                                      </p:tavLst>
                                    </p:anim>
                                  </p:childTnLst>
                                </p:cTn>
                              </p:par>
                              <p:par>
                                <p:cTn id="57" presetID="45" presetClass="entr" presetSubtype="0" fill="hold" grpId="1" nodeType="with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750"/>
                                        <p:tgtEl>
                                          <p:spTgt spid="66"/>
                                        </p:tgtEl>
                                      </p:cBhvr>
                                    </p:animEffect>
                                    <p:anim calcmode="lin" valueType="num">
                                      <p:cBhvr>
                                        <p:cTn id="60" dur="750" fill="hold"/>
                                        <p:tgtEl>
                                          <p:spTgt spid="66"/>
                                        </p:tgtEl>
                                        <p:attrNameLst>
                                          <p:attrName>ppt_w</p:attrName>
                                        </p:attrNameLst>
                                      </p:cBhvr>
                                      <p:tavLst>
                                        <p:tav tm="0" fmla="#ppt_w*sin(2.5*pi*$)">
                                          <p:val>
                                            <p:fltVal val="0"/>
                                          </p:val>
                                        </p:tav>
                                        <p:tav tm="100000">
                                          <p:val>
                                            <p:fltVal val="1"/>
                                          </p:val>
                                        </p:tav>
                                      </p:tavLst>
                                    </p:anim>
                                    <p:anim calcmode="lin" valueType="num">
                                      <p:cBhvr>
                                        <p:cTn id="61" dur="750" fill="hold"/>
                                        <p:tgtEl>
                                          <p:spTgt spid="66"/>
                                        </p:tgtEl>
                                        <p:attrNameLst>
                                          <p:attrName>ppt_h</p:attrName>
                                        </p:attrNameLst>
                                      </p:cBhvr>
                                      <p:tavLst>
                                        <p:tav tm="0">
                                          <p:val>
                                            <p:strVal val="#ppt_h"/>
                                          </p:val>
                                        </p:tav>
                                        <p:tav tm="100000">
                                          <p:val>
                                            <p:strVal val="#ppt_h"/>
                                          </p:val>
                                        </p:tav>
                                      </p:tavLst>
                                    </p:anim>
                                  </p:childTnLst>
                                </p:cTn>
                              </p:par>
                              <p:par>
                                <p:cTn id="62" presetID="2" presetClass="entr" presetSubtype="1" decel="100000" fill="hold" grpId="0" nodeType="withEffect">
                                  <p:stCondLst>
                                    <p:cond delay="0"/>
                                  </p:stCondLst>
                                  <p:childTnLst>
                                    <p:set>
                                      <p:cBhvr>
                                        <p:cTn id="63" dur="1" fill="hold">
                                          <p:stCondLst>
                                            <p:cond delay="0"/>
                                          </p:stCondLst>
                                        </p:cTn>
                                        <p:tgtEl>
                                          <p:spTgt spid="67"/>
                                        </p:tgtEl>
                                        <p:attrNameLst>
                                          <p:attrName>style.visibility</p:attrName>
                                        </p:attrNameLst>
                                      </p:cBhvr>
                                      <p:to>
                                        <p:strVal val="visible"/>
                                      </p:to>
                                    </p:set>
                                    <p:anim calcmode="lin" valueType="num">
                                      <p:cBhvr additive="base">
                                        <p:cTn id="64" dur="750" fill="hold"/>
                                        <p:tgtEl>
                                          <p:spTgt spid="67"/>
                                        </p:tgtEl>
                                        <p:attrNameLst>
                                          <p:attrName>ppt_x</p:attrName>
                                        </p:attrNameLst>
                                      </p:cBhvr>
                                      <p:tavLst>
                                        <p:tav tm="0">
                                          <p:val>
                                            <p:strVal val="#ppt_x"/>
                                          </p:val>
                                        </p:tav>
                                        <p:tav tm="100000">
                                          <p:val>
                                            <p:strVal val="#ppt_x"/>
                                          </p:val>
                                        </p:tav>
                                      </p:tavLst>
                                    </p:anim>
                                    <p:anim calcmode="lin" valueType="num">
                                      <p:cBhvr additive="base">
                                        <p:cTn id="65" dur="750" fill="hold"/>
                                        <p:tgtEl>
                                          <p:spTgt spid="67"/>
                                        </p:tgtEl>
                                        <p:attrNameLst>
                                          <p:attrName>ppt_y</p:attrName>
                                        </p:attrNameLst>
                                      </p:cBhvr>
                                      <p:tavLst>
                                        <p:tav tm="0">
                                          <p:val>
                                            <p:strVal val="0-#ppt_h/2"/>
                                          </p:val>
                                        </p:tav>
                                        <p:tav tm="100000">
                                          <p:val>
                                            <p:strVal val="#ppt_y"/>
                                          </p:val>
                                        </p:tav>
                                      </p:tavLst>
                                    </p:anim>
                                  </p:childTnLst>
                                </p:cTn>
                              </p:par>
                              <p:par>
                                <p:cTn id="66" presetID="45" presetClass="entr" presetSubtype="0" fill="hold" grpId="1"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750"/>
                                        <p:tgtEl>
                                          <p:spTgt spid="67"/>
                                        </p:tgtEl>
                                      </p:cBhvr>
                                    </p:animEffect>
                                    <p:anim calcmode="lin" valueType="num">
                                      <p:cBhvr>
                                        <p:cTn id="69" dur="750" fill="hold"/>
                                        <p:tgtEl>
                                          <p:spTgt spid="67"/>
                                        </p:tgtEl>
                                        <p:attrNameLst>
                                          <p:attrName>ppt_w</p:attrName>
                                        </p:attrNameLst>
                                      </p:cBhvr>
                                      <p:tavLst>
                                        <p:tav tm="0" fmla="#ppt_w*sin(2.5*pi*$)">
                                          <p:val>
                                            <p:fltVal val="0"/>
                                          </p:val>
                                        </p:tav>
                                        <p:tav tm="100000">
                                          <p:val>
                                            <p:fltVal val="1"/>
                                          </p:val>
                                        </p:tav>
                                      </p:tavLst>
                                    </p:anim>
                                    <p:anim calcmode="lin" valueType="num">
                                      <p:cBhvr>
                                        <p:cTn id="70" dur="750" fill="hold"/>
                                        <p:tgtEl>
                                          <p:spTgt spid="67"/>
                                        </p:tgtEl>
                                        <p:attrNameLst>
                                          <p:attrName>ppt_h</p:attrName>
                                        </p:attrNameLst>
                                      </p:cBhvr>
                                      <p:tavLst>
                                        <p:tav tm="0">
                                          <p:val>
                                            <p:strVal val="#ppt_h"/>
                                          </p:val>
                                        </p:tav>
                                        <p:tav tm="100000">
                                          <p:val>
                                            <p:strVal val="#ppt_h"/>
                                          </p:val>
                                        </p:tav>
                                      </p:tavLst>
                                    </p:anim>
                                  </p:childTnLst>
                                </p:cTn>
                              </p:par>
                              <p:par>
                                <p:cTn id="71" presetID="2" presetClass="entr" presetSubtype="3" decel="100000" fill="hold" grpId="0" nodeType="withEffect">
                                  <p:stCondLst>
                                    <p:cond delay="0"/>
                                  </p:stCondLst>
                                  <p:iterate type="wd">
                                    <p:tmPct val="10000"/>
                                  </p:iterate>
                                  <p:childTnLst>
                                    <p:set>
                                      <p:cBhvr>
                                        <p:cTn id="72" dur="1" fill="hold">
                                          <p:stCondLst>
                                            <p:cond delay="0"/>
                                          </p:stCondLst>
                                        </p:cTn>
                                        <p:tgtEl>
                                          <p:spTgt spid="59">
                                            <p:txEl>
                                              <p:pRg st="0" end="0"/>
                                            </p:txEl>
                                          </p:spTgt>
                                        </p:tgtEl>
                                        <p:attrNameLst>
                                          <p:attrName>style.visibility</p:attrName>
                                        </p:attrNameLst>
                                      </p:cBhvr>
                                      <p:to>
                                        <p:strVal val="visible"/>
                                      </p:to>
                                    </p:set>
                                    <p:anim calcmode="lin" valueType="num">
                                      <p:cBhvr additive="base">
                                        <p:cTn id="73" dur="1000" fill="hold"/>
                                        <p:tgtEl>
                                          <p:spTgt spid="59">
                                            <p:txEl>
                                              <p:pRg st="0" end="0"/>
                                            </p:txEl>
                                          </p:spTgt>
                                        </p:tgtEl>
                                        <p:attrNameLst>
                                          <p:attrName>ppt_x</p:attrName>
                                        </p:attrNameLst>
                                      </p:cBhvr>
                                      <p:tavLst>
                                        <p:tav tm="0">
                                          <p:val>
                                            <p:strVal val="1+#ppt_w/2"/>
                                          </p:val>
                                        </p:tav>
                                        <p:tav tm="100000">
                                          <p:val>
                                            <p:strVal val="#ppt_x"/>
                                          </p:val>
                                        </p:tav>
                                      </p:tavLst>
                                    </p:anim>
                                    <p:anim calcmode="lin" valueType="num">
                                      <p:cBhvr additive="base">
                                        <p:cTn id="74" dur="10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75" fill="hold">
                            <p:stCondLst>
                              <p:cond delay="3650"/>
                            </p:stCondLst>
                            <p:childTnLst>
                              <p:par>
                                <p:cTn id="76" presetID="2" presetClass="entr" presetSubtype="2" decel="100000" fill="hold" grpId="0" nodeType="afterEffect">
                                  <p:stCondLst>
                                    <p:cond delay="250"/>
                                  </p:stCondLst>
                                  <p:childTnLst>
                                    <p:set>
                                      <p:cBhvr>
                                        <p:cTn id="77" dur="1" fill="hold">
                                          <p:stCondLst>
                                            <p:cond delay="0"/>
                                          </p:stCondLst>
                                        </p:cTn>
                                        <p:tgtEl>
                                          <p:spTgt spid="60">
                                            <p:txEl>
                                              <p:pRg st="0" end="0"/>
                                            </p:txEl>
                                          </p:spTgt>
                                        </p:tgtEl>
                                        <p:attrNameLst>
                                          <p:attrName>style.visibility</p:attrName>
                                        </p:attrNameLst>
                                      </p:cBhvr>
                                      <p:to>
                                        <p:strVal val="visible"/>
                                      </p:to>
                                    </p:set>
                                    <p:anim calcmode="lin" valueType="num">
                                      <p:cBhvr additive="base">
                                        <p:cTn id="78"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79" dur="500" fill="hold"/>
                                        <p:tgtEl>
                                          <p:spTgt spid="6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11" grpId="0" animBg="1"/>
      <p:bldP spid="11" grpId="1" animBg="1"/>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8" grpId="0" animBg="1"/>
      <p:bldP spid="55" grpId="0" build="p">
        <p:tmplLst>
          <p:tmpl lvl="1">
            <p:tnLst>
              <p:par>
                <p:cTn presetID="2" presetClass="entr" presetSubtype="12" decel="100000" fill="hold" nodeType="with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1000" fill="hold"/>
                        <p:tgtEl>
                          <p:spTgt spid="55"/>
                        </p:tgtEl>
                        <p:attrNameLst>
                          <p:attrName>ppt_x</p:attrName>
                        </p:attrNameLst>
                      </p:cBhvr>
                      <p:tavLst>
                        <p:tav tm="0">
                          <p:val>
                            <p:strVal val="0-#ppt_w/2"/>
                          </p:val>
                        </p:tav>
                        <p:tav tm="100000">
                          <p:val>
                            <p:strVal val="#ppt_x"/>
                          </p:val>
                        </p:tav>
                      </p:tavLst>
                    </p:anim>
                    <p:anim calcmode="lin" valueType="num">
                      <p:cBhvr additive="base">
                        <p:cTn dur="1000" fill="hold"/>
                        <p:tgtEl>
                          <p:spTgt spid="55"/>
                        </p:tgtEl>
                        <p:attrNameLst>
                          <p:attrName>ppt_y</p:attrName>
                        </p:attrNameLst>
                      </p:cBhvr>
                      <p:tavLst>
                        <p:tav tm="0">
                          <p:val>
                            <p:strVal val="1+#ppt_h/2"/>
                          </p:val>
                        </p:tav>
                        <p:tav tm="100000">
                          <p:val>
                            <p:strVal val="#ppt_y"/>
                          </p:val>
                        </p:tav>
                      </p:tavLst>
                    </p:anim>
                  </p:childTnLst>
                </p:cTn>
              </p:par>
            </p:tnLst>
          </p:tmpl>
        </p:tmplLst>
      </p:bldP>
      <p:bldP spid="56"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P spid="59" grpId="0" build="p">
        <p:tmplLst>
          <p:tmpl lvl="1">
            <p:tnLst>
              <p:par>
                <p:cTn presetID="2" presetClass="entr" presetSubtype="3" decel="100000" fill="hold" nodeType="withEffect">
                  <p:stCondLst>
                    <p:cond delay="0"/>
                  </p:stCondLst>
                  <p:iterate type="wd">
                    <p:tmPct val="10000"/>
                  </p:iterate>
                  <p:childTnLst>
                    <p:set>
                      <p:cBhvr>
                        <p:cTn dur="1" fill="hold">
                          <p:stCondLst>
                            <p:cond delay="0"/>
                          </p:stCondLst>
                        </p:cTn>
                        <p:tgtEl>
                          <p:spTgt spid="59"/>
                        </p:tgtEl>
                        <p:attrNameLst>
                          <p:attrName>style.visibility</p:attrName>
                        </p:attrNameLst>
                      </p:cBhvr>
                      <p:to>
                        <p:strVal val="visible"/>
                      </p:to>
                    </p:set>
                    <p:anim calcmode="lin" valueType="num">
                      <p:cBhvr additive="base">
                        <p:cTn dur="1000" fill="hold"/>
                        <p:tgtEl>
                          <p:spTgt spid="59"/>
                        </p:tgtEl>
                        <p:attrNameLst>
                          <p:attrName>ppt_x</p:attrName>
                        </p:attrNameLst>
                      </p:cBhvr>
                      <p:tavLst>
                        <p:tav tm="0">
                          <p:val>
                            <p:strVal val="1+#ppt_w/2"/>
                          </p:val>
                        </p:tav>
                        <p:tav tm="100000">
                          <p:val>
                            <p:strVal val="#ppt_x"/>
                          </p:val>
                        </p:tav>
                      </p:tavLst>
                    </p:anim>
                    <p:anim calcmode="lin" valueType="num">
                      <p:cBhvr additive="base">
                        <p:cTn dur="1000" fill="hold"/>
                        <p:tgtEl>
                          <p:spTgt spid="59"/>
                        </p:tgtEl>
                        <p:attrNameLst>
                          <p:attrName>ppt_y</p:attrName>
                        </p:attrNameLst>
                      </p:cBhvr>
                      <p:tavLst>
                        <p:tav tm="0">
                          <p:val>
                            <p:strVal val="0-#ppt_h/2"/>
                          </p:val>
                        </p:tav>
                        <p:tav tm="100000">
                          <p:val>
                            <p:strVal val="#ppt_y"/>
                          </p:val>
                        </p:tav>
                      </p:tavLst>
                    </p:anim>
                  </p:childTnLst>
                </p:cTn>
              </p:par>
            </p:tnLst>
          </p:tmpl>
        </p:tmplLst>
      </p:bldP>
      <p:bldP spid="60"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 grpId="0" animBg="1"/>
      <p:bldP spid="65" grpId="0" animBg="1"/>
      <p:bldP spid="65" grpId="1" animBg="1"/>
      <p:bldP spid="67" grpId="0" animBg="1"/>
      <p:bldP spid="67" grpId="1" animBg="1"/>
      <p:bldP spid="12" grpId="0" animBg="1"/>
      <p:bldP spid="68"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lstStyle/>
          <a:p>
            <a:r>
              <a:rPr kumimoji="1" lang="en-US" altLang="ja-JP" dirty="0"/>
              <a:t>Slide Title Goes Here</a:t>
            </a:r>
            <a:endParaRPr kumimoji="1" lang="ja-JP" altLang="en-US" dirty="0"/>
          </a:p>
        </p:txBody>
      </p:sp>
      <p:sp>
        <p:nvSpPr>
          <p:cNvPr id="3" name="フッター プレースホルダー 2"/>
          <p:cNvSpPr>
            <a:spLocks noGrp="1"/>
          </p:cNvSpPr>
          <p:nvPr>
            <p:ph type="ftr" sz="quarter" idx="10"/>
          </p:nvPr>
        </p:nvSpPr>
        <p:spPr/>
        <p:txBody>
          <a:bodyPr/>
          <a:lstStyle/>
          <a:p>
            <a:r>
              <a:rPr lang="en-US" altLang="ja-JP">
                <a:solidFill>
                  <a:prstClr val="black">
                    <a:tint val="75000"/>
                  </a:prstClr>
                </a:solidFill>
              </a:rPr>
              <a:t>The Power of PowerPoint | thepopp.com</a:t>
            </a:r>
            <a:endParaRPr lang="ja-JP" altLang="en-US" dirty="0">
              <a:solidFill>
                <a:prstClr val="black">
                  <a:tint val="75000"/>
                </a:prstClr>
              </a:solidFill>
            </a:endParaRPr>
          </a:p>
        </p:txBody>
      </p:sp>
      <p:sp>
        <p:nvSpPr>
          <p:cNvPr id="4" name="スライド番号プレースホルダー 3"/>
          <p:cNvSpPr>
            <a:spLocks noGrp="1"/>
          </p:cNvSpPr>
          <p:nvPr>
            <p:ph type="sldNum" sz="quarter" idx="11"/>
          </p:nvPr>
        </p:nvSpPr>
        <p:spPr/>
        <p:txBody>
          <a:bodyPr/>
          <a:lstStyle/>
          <a:p>
            <a:fld id="{E6459DFB-86F3-43FA-8567-2EA6E426AE90}" type="slidenum">
              <a:rPr lang="ja-JP" altLang="en-US" smtClean="0"/>
              <a:pPr/>
              <a:t>‹#›</a:t>
            </a:fld>
            <a:endParaRPr lang="ja-JP" altLang="en-US"/>
          </a:p>
        </p:txBody>
      </p:sp>
      <p:sp>
        <p:nvSpPr>
          <p:cNvPr id="7" name="テキスト プレースホルダー 6"/>
          <p:cNvSpPr>
            <a:spLocks noGrp="1"/>
          </p:cNvSpPr>
          <p:nvPr>
            <p:ph type="body" sz="quarter" idx="13" hasCustomPrompt="1"/>
          </p:nvPr>
        </p:nvSpPr>
        <p:spPr>
          <a:xfrm>
            <a:off x="1583408" y="1028769"/>
            <a:ext cx="7165418" cy="336037"/>
          </a:xfrm>
        </p:spPr>
        <p:txBody>
          <a:bodyPr vert="horz" lIns="163275" tIns="81638" rIns="163275" bIns="81638" rtlCol="0">
            <a:normAutofit/>
          </a:bodyPr>
          <a:lstStyle>
            <a:lvl1pPr>
              <a:defRPr lang="ja-JP" altLang="en-US" i="1" dirty="0">
                <a:solidFill>
                  <a:schemeClr val="tx1">
                    <a:lumMod val="50000"/>
                    <a:lumOff val="50000"/>
                  </a:schemeClr>
                </a:solidFill>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1619416" y="932727"/>
            <a:ext cx="1620320"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34" name="アーチ 33"/>
          <p:cNvSpPr/>
          <p:nvPr userDrawn="1"/>
        </p:nvSpPr>
        <p:spPr>
          <a:xfrm rot="3600000">
            <a:off x="458587" y="1737949"/>
            <a:ext cx="994797" cy="746162"/>
          </a:xfrm>
          <a:prstGeom prst="blockArc">
            <a:avLst>
              <a:gd name="adj1" fmla="val 18941412"/>
              <a:gd name="adj2" fmla="val 11732646"/>
              <a:gd name="adj3" fmla="val 4340"/>
            </a:avLst>
          </a:prstGeom>
          <a:solidFill>
            <a:schemeClr val="accent1">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35" name="アーチ 34"/>
          <p:cNvSpPr/>
          <p:nvPr userDrawn="1"/>
        </p:nvSpPr>
        <p:spPr>
          <a:xfrm rot="6618510">
            <a:off x="536312" y="1796247"/>
            <a:ext cx="839345" cy="629564"/>
          </a:xfrm>
          <a:prstGeom prst="blockArc">
            <a:avLst>
              <a:gd name="adj1" fmla="val 19452122"/>
              <a:gd name="adj2" fmla="val 11742259"/>
              <a:gd name="adj3" fmla="val 4894"/>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36" name="テキスト プレースホルダー 6"/>
          <p:cNvSpPr>
            <a:spLocks noGrp="1"/>
          </p:cNvSpPr>
          <p:nvPr>
            <p:ph type="body" sz="quarter" idx="15" hasCustomPrompt="1"/>
          </p:nvPr>
        </p:nvSpPr>
        <p:spPr>
          <a:xfrm>
            <a:off x="1011630" y="1770596"/>
            <a:ext cx="3559991" cy="526901"/>
          </a:xfrm>
        </p:spPr>
        <p:txBody>
          <a:bodyPr anchor="b">
            <a:noAutofit/>
          </a:bodyPr>
          <a:lstStyle>
            <a:lvl1pPr algn="l">
              <a:defRPr sz="240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37" name="テキスト プレースホルダー 6"/>
          <p:cNvSpPr>
            <a:spLocks noGrp="1"/>
          </p:cNvSpPr>
          <p:nvPr>
            <p:ph type="body" sz="quarter" idx="14" hasCustomPrompt="1"/>
          </p:nvPr>
        </p:nvSpPr>
        <p:spPr>
          <a:xfrm>
            <a:off x="1354668" y="2241414"/>
            <a:ext cx="3216953" cy="1481167"/>
          </a:xfrm>
        </p:spPr>
        <p:txBody>
          <a:bodyPr anchor="t">
            <a:normAutofit/>
          </a:bodyPr>
          <a:lstStyle>
            <a:lvl1pPr algn="l">
              <a:defRPr sz="1333" baseline="0">
                <a:solidFill>
                  <a:schemeClr val="tx2"/>
                </a:solidFill>
              </a:defRPr>
            </a:lvl1pPr>
          </a:lstStyle>
          <a:p>
            <a:pPr lvl="0"/>
            <a:r>
              <a:rPr kumimoji="1" lang="en-US" altLang="ja-JP" dirty="0"/>
              <a:t>Text goes here</a:t>
            </a:r>
            <a:endParaRPr kumimoji="1" lang="ja-JP" altLang="en-US" dirty="0"/>
          </a:p>
        </p:txBody>
      </p:sp>
      <p:sp>
        <p:nvSpPr>
          <p:cNvPr id="38" name="アーチ 37"/>
          <p:cNvSpPr/>
          <p:nvPr userDrawn="1"/>
        </p:nvSpPr>
        <p:spPr>
          <a:xfrm rot="3600000">
            <a:off x="458587" y="4014642"/>
            <a:ext cx="994797" cy="746162"/>
          </a:xfrm>
          <a:prstGeom prst="blockArc">
            <a:avLst>
              <a:gd name="adj1" fmla="val 18941412"/>
              <a:gd name="adj2" fmla="val 11732646"/>
              <a:gd name="adj3" fmla="val 4340"/>
            </a:avLst>
          </a:prstGeom>
          <a:solidFill>
            <a:schemeClr val="accent3">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39" name="アーチ 38"/>
          <p:cNvSpPr/>
          <p:nvPr userDrawn="1"/>
        </p:nvSpPr>
        <p:spPr>
          <a:xfrm rot="6618510">
            <a:off x="536312" y="4072940"/>
            <a:ext cx="839345" cy="629564"/>
          </a:xfrm>
          <a:prstGeom prst="blockArc">
            <a:avLst>
              <a:gd name="adj1" fmla="val 19452122"/>
              <a:gd name="adj2" fmla="val 11742259"/>
              <a:gd name="adj3" fmla="val 4894"/>
            </a:avLst>
          </a:prstGeom>
          <a:solidFill>
            <a:schemeClr val="accent3"/>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40" name="テキスト プレースホルダー 6"/>
          <p:cNvSpPr>
            <a:spLocks noGrp="1"/>
          </p:cNvSpPr>
          <p:nvPr>
            <p:ph type="body" sz="quarter" idx="16" hasCustomPrompt="1"/>
          </p:nvPr>
        </p:nvSpPr>
        <p:spPr>
          <a:xfrm>
            <a:off x="1011630" y="4047322"/>
            <a:ext cx="3559991" cy="526901"/>
          </a:xfrm>
        </p:spPr>
        <p:txBody>
          <a:bodyPr anchor="b">
            <a:noAutofit/>
          </a:bodyPr>
          <a:lstStyle>
            <a:lvl1pPr algn="l">
              <a:defRPr sz="240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41" name="テキスト プレースホルダー 6"/>
          <p:cNvSpPr>
            <a:spLocks noGrp="1"/>
          </p:cNvSpPr>
          <p:nvPr>
            <p:ph type="body" sz="quarter" idx="17" hasCustomPrompt="1"/>
          </p:nvPr>
        </p:nvSpPr>
        <p:spPr>
          <a:xfrm>
            <a:off x="1354668" y="4518106"/>
            <a:ext cx="3216953" cy="1481167"/>
          </a:xfrm>
        </p:spPr>
        <p:txBody>
          <a:bodyPr anchor="t">
            <a:normAutofit/>
          </a:bodyPr>
          <a:lstStyle>
            <a:lvl1pPr algn="l">
              <a:defRPr sz="1333" baseline="0">
                <a:solidFill>
                  <a:schemeClr val="tx2"/>
                </a:solidFill>
              </a:defRPr>
            </a:lvl1pPr>
          </a:lstStyle>
          <a:p>
            <a:pPr lvl="0"/>
            <a:r>
              <a:rPr kumimoji="1" lang="en-US" altLang="ja-JP" dirty="0"/>
              <a:t>Text goes here</a:t>
            </a:r>
            <a:endParaRPr kumimoji="1" lang="ja-JP" altLang="en-US" dirty="0"/>
          </a:p>
        </p:txBody>
      </p:sp>
      <p:sp>
        <p:nvSpPr>
          <p:cNvPr id="19" name="アーチ 18"/>
          <p:cNvSpPr/>
          <p:nvPr userDrawn="1"/>
        </p:nvSpPr>
        <p:spPr>
          <a:xfrm rot="3600000">
            <a:off x="4562086" y="1739983"/>
            <a:ext cx="994797" cy="746162"/>
          </a:xfrm>
          <a:prstGeom prst="blockArc">
            <a:avLst>
              <a:gd name="adj1" fmla="val 18941412"/>
              <a:gd name="adj2" fmla="val 11732646"/>
              <a:gd name="adj3" fmla="val 4340"/>
            </a:avLst>
          </a:prstGeom>
          <a:solidFill>
            <a:schemeClr val="accent2">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20" name="アーチ 19"/>
          <p:cNvSpPr/>
          <p:nvPr userDrawn="1"/>
        </p:nvSpPr>
        <p:spPr>
          <a:xfrm rot="6618510">
            <a:off x="4639811" y="1798280"/>
            <a:ext cx="839345" cy="629564"/>
          </a:xfrm>
          <a:prstGeom prst="blockArc">
            <a:avLst>
              <a:gd name="adj1" fmla="val 19452122"/>
              <a:gd name="adj2" fmla="val 11742259"/>
              <a:gd name="adj3" fmla="val 4894"/>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21" name="テキスト プレースホルダー 6"/>
          <p:cNvSpPr>
            <a:spLocks noGrp="1"/>
          </p:cNvSpPr>
          <p:nvPr>
            <p:ph type="body" sz="quarter" idx="18" hasCustomPrompt="1"/>
          </p:nvPr>
        </p:nvSpPr>
        <p:spPr>
          <a:xfrm>
            <a:off x="5115129" y="1772628"/>
            <a:ext cx="3559991" cy="526901"/>
          </a:xfrm>
        </p:spPr>
        <p:txBody>
          <a:bodyPr anchor="b">
            <a:noAutofit/>
          </a:bodyPr>
          <a:lstStyle>
            <a:lvl1pPr algn="l">
              <a:defRPr sz="240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22" name="テキスト プレースホルダー 6"/>
          <p:cNvSpPr>
            <a:spLocks noGrp="1"/>
          </p:cNvSpPr>
          <p:nvPr>
            <p:ph type="body" sz="quarter" idx="19" hasCustomPrompt="1"/>
          </p:nvPr>
        </p:nvSpPr>
        <p:spPr>
          <a:xfrm>
            <a:off x="5458167" y="2243447"/>
            <a:ext cx="3216953" cy="1481167"/>
          </a:xfrm>
        </p:spPr>
        <p:txBody>
          <a:bodyPr anchor="t">
            <a:normAutofit/>
          </a:bodyPr>
          <a:lstStyle>
            <a:lvl1pPr algn="l">
              <a:defRPr sz="1333" baseline="0">
                <a:solidFill>
                  <a:schemeClr val="tx2"/>
                </a:solidFill>
              </a:defRPr>
            </a:lvl1pPr>
          </a:lstStyle>
          <a:p>
            <a:pPr lvl="0"/>
            <a:r>
              <a:rPr kumimoji="1" lang="en-US" altLang="ja-JP" dirty="0"/>
              <a:t>Text goes here</a:t>
            </a:r>
            <a:endParaRPr kumimoji="1" lang="ja-JP" altLang="en-US" dirty="0"/>
          </a:p>
        </p:txBody>
      </p:sp>
      <p:sp>
        <p:nvSpPr>
          <p:cNvPr id="23" name="アーチ 22"/>
          <p:cNvSpPr/>
          <p:nvPr userDrawn="1"/>
        </p:nvSpPr>
        <p:spPr>
          <a:xfrm rot="3600000">
            <a:off x="4562086" y="4016675"/>
            <a:ext cx="994797" cy="746162"/>
          </a:xfrm>
          <a:prstGeom prst="blockArc">
            <a:avLst>
              <a:gd name="adj1" fmla="val 18941412"/>
              <a:gd name="adj2" fmla="val 11732646"/>
              <a:gd name="adj3" fmla="val 4340"/>
            </a:avLst>
          </a:prstGeom>
          <a:solidFill>
            <a:schemeClr val="accent4">
              <a:lumMod val="60000"/>
              <a:lumOff val="40000"/>
            </a:schemeClr>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24" name="アーチ 23"/>
          <p:cNvSpPr/>
          <p:nvPr userDrawn="1"/>
        </p:nvSpPr>
        <p:spPr>
          <a:xfrm rot="6618510">
            <a:off x="4639811" y="4074973"/>
            <a:ext cx="839345" cy="629564"/>
          </a:xfrm>
          <a:prstGeom prst="blockArc">
            <a:avLst>
              <a:gd name="adj1" fmla="val 19452122"/>
              <a:gd name="adj2" fmla="val 11742259"/>
              <a:gd name="adj3" fmla="val 4894"/>
            </a:avLst>
          </a:prstGeom>
          <a:solidFill>
            <a:schemeClr val="accent4"/>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kumimoji="1" lang="ja-JP" altLang="en-US" sz="1200">
              <a:solidFill>
                <a:srgbClr val="E833BF"/>
              </a:solidFill>
            </a:endParaRPr>
          </a:p>
        </p:txBody>
      </p:sp>
      <p:sp>
        <p:nvSpPr>
          <p:cNvPr id="25" name="テキスト プレースホルダー 6"/>
          <p:cNvSpPr>
            <a:spLocks noGrp="1"/>
          </p:cNvSpPr>
          <p:nvPr>
            <p:ph type="body" sz="quarter" idx="20" hasCustomPrompt="1"/>
          </p:nvPr>
        </p:nvSpPr>
        <p:spPr>
          <a:xfrm>
            <a:off x="5115129" y="4049355"/>
            <a:ext cx="3559991" cy="526901"/>
          </a:xfrm>
        </p:spPr>
        <p:txBody>
          <a:bodyPr anchor="b">
            <a:noAutofit/>
          </a:bodyPr>
          <a:lstStyle>
            <a:lvl1pPr algn="l">
              <a:defRPr sz="240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26" name="テキスト プレースホルダー 6"/>
          <p:cNvSpPr>
            <a:spLocks noGrp="1"/>
          </p:cNvSpPr>
          <p:nvPr>
            <p:ph type="body" sz="quarter" idx="21" hasCustomPrompt="1"/>
          </p:nvPr>
        </p:nvSpPr>
        <p:spPr>
          <a:xfrm>
            <a:off x="5458167" y="4520140"/>
            <a:ext cx="3216953" cy="1481167"/>
          </a:xfrm>
        </p:spPr>
        <p:txBody>
          <a:bodyPr anchor="t">
            <a:normAutofit/>
          </a:bodyPr>
          <a:lstStyle>
            <a:lvl1pPr algn="l">
              <a:defRPr sz="1333" baseline="0">
                <a:solidFill>
                  <a:schemeClr val="tx2"/>
                </a:solidFill>
              </a:defRPr>
            </a:lvl1pPr>
          </a:lstStyle>
          <a:p>
            <a:pPr lvl="0"/>
            <a:r>
              <a:rPr kumimoji="1" lang="en-US" altLang="ja-JP" dirty="0"/>
              <a:t>Text goes here</a:t>
            </a:r>
            <a:endParaRPr kumimoji="1" lang="ja-JP" altLang="en-US" dirty="0"/>
          </a:p>
        </p:txBody>
      </p:sp>
    </p:spTree>
    <p:extLst>
      <p:ext uri="{BB962C8B-B14F-4D97-AF65-F5344CB8AC3E}">
        <p14:creationId xmlns:p14="http://schemas.microsoft.com/office/powerpoint/2010/main" val="7761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500"/>
                            </p:stCondLst>
                            <p:childTnLst>
                              <p:par>
                                <p:cTn id="13" presetID="2" presetClass="entr" presetSubtype="4" decel="10000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750" fill="hold"/>
                                        <p:tgtEl>
                                          <p:spTgt spid="34"/>
                                        </p:tgtEl>
                                        <p:attrNameLst>
                                          <p:attrName>ppt_x</p:attrName>
                                        </p:attrNameLst>
                                      </p:cBhvr>
                                      <p:tavLst>
                                        <p:tav tm="0">
                                          <p:val>
                                            <p:strVal val="0-#ppt_w/2"/>
                                          </p:val>
                                        </p:tav>
                                        <p:tav tm="100000">
                                          <p:val>
                                            <p:strVal val="#ppt_x"/>
                                          </p:val>
                                        </p:tav>
                                      </p:tavLst>
                                    </p:anim>
                                    <p:anim calcmode="lin" valueType="num">
                                      <p:cBhvr additive="base">
                                        <p:cTn id="20" dur="750" fill="hold"/>
                                        <p:tgtEl>
                                          <p:spTgt spid="34"/>
                                        </p:tgtEl>
                                        <p:attrNameLst>
                                          <p:attrName>ppt_y</p:attrName>
                                        </p:attrNameLst>
                                      </p:cBhvr>
                                      <p:tavLst>
                                        <p:tav tm="0">
                                          <p:val>
                                            <p:strVal val="#ppt_y"/>
                                          </p:val>
                                        </p:tav>
                                        <p:tav tm="100000">
                                          <p:val>
                                            <p:strVal val="#ppt_y"/>
                                          </p:val>
                                        </p:tav>
                                      </p:tavLst>
                                    </p:anim>
                                  </p:childTnLst>
                                </p:cTn>
                              </p:par>
                              <p:par>
                                <p:cTn id="21" presetID="45" presetClass="entr"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anim calcmode="lin" valueType="num">
                                      <p:cBhvr>
                                        <p:cTn id="24" dur="750" fill="hold"/>
                                        <p:tgtEl>
                                          <p:spTgt spid="35"/>
                                        </p:tgtEl>
                                        <p:attrNameLst>
                                          <p:attrName>ppt_w</p:attrName>
                                        </p:attrNameLst>
                                      </p:cBhvr>
                                      <p:tavLst>
                                        <p:tav tm="0" fmla="#ppt_w*sin(2.5*pi*$)">
                                          <p:val>
                                            <p:fltVal val="0"/>
                                          </p:val>
                                        </p:tav>
                                        <p:tav tm="100000">
                                          <p:val>
                                            <p:fltVal val="1"/>
                                          </p:val>
                                        </p:tav>
                                      </p:tavLst>
                                    </p:anim>
                                    <p:anim calcmode="lin" valueType="num">
                                      <p:cBhvr>
                                        <p:cTn id="25" dur="750" fill="hold"/>
                                        <p:tgtEl>
                                          <p:spTgt spid="35"/>
                                        </p:tgtEl>
                                        <p:attrNameLst>
                                          <p:attrName>ppt_h</p:attrName>
                                        </p:attrNameLst>
                                      </p:cBhvr>
                                      <p:tavLst>
                                        <p:tav tm="0">
                                          <p:val>
                                            <p:strVal val="#ppt_h"/>
                                          </p:val>
                                        </p:tav>
                                        <p:tav tm="100000">
                                          <p:val>
                                            <p:strVal val="#ppt_h"/>
                                          </p:val>
                                        </p:tav>
                                      </p:tavLst>
                                    </p:anim>
                                  </p:childTnLst>
                                </p:cTn>
                              </p:par>
                              <p:par>
                                <p:cTn id="26" presetID="45" presetClass="entr"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750"/>
                                        <p:tgtEl>
                                          <p:spTgt spid="34"/>
                                        </p:tgtEl>
                                      </p:cBhvr>
                                    </p:animEffect>
                                    <p:anim calcmode="lin" valueType="num">
                                      <p:cBhvr>
                                        <p:cTn id="29" dur="750" fill="hold"/>
                                        <p:tgtEl>
                                          <p:spTgt spid="34"/>
                                        </p:tgtEl>
                                        <p:attrNameLst>
                                          <p:attrName>ppt_w</p:attrName>
                                        </p:attrNameLst>
                                      </p:cBhvr>
                                      <p:tavLst>
                                        <p:tav tm="0" fmla="#ppt_w*sin(2.5*pi*$)">
                                          <p:val>
                                            <p:fltVal val="0"/>
                                          </p:val>
                                        </p:tav>
                                        <p:tav tm="100000">
                                          <p:val>
                                            <p:fltVal val="1"/>
                                          </p:val>
                                        </p:tav>
                                      </p:tavLst>
                                    </p:anim>
                                    <p:anim calcmode="lin" valueType="num">
                                      <p:cBhvr>
                                        <p:cTn id="30" dur="750" fill="hold"/>
                                        <p:tgtEl>
                                          <p:spTgt spid="34"/>
                                        </p:tgtEl>
                                        <p:attrNameLst>
                                          <p:attrName>ppt_h</p:attrName>
                                        </p:attrNameLst>
                                      </p:cBhvr>
                                      <p:tavLst>
                                        <p:tav tm="0">
                                          <p:val>
                                            <p:strVal val="#ppt_h"/>
                                          </p:val>
                                        </p:tav>
                                        <p:tav tm="100000">
                                          <p:val>
                                            <p:strVal val="#ppt_h"/>
                                          </p:val>
                                        </p:tav>
                                      </p:tavLst>
                                    </p:anim>
                                  </p:childTnLst>
                                </p:cTn>
                              </p:par>
                              <p:par>
                                <p:cTn id="31" presetID="2" presetClass="entr" presetSubtype="9" decel="100000" fill="hold" grpId="0" nodeType="withEffect">
                                  <p:stCondLst>
                                    <p:cond delay="500"/>
                                  </p:stCondLst>
                                  <p:iterate type="wd">
                                    <p:tmPct val="10000"/>
                                  </p:iterate>
                                  <p:childTnLst>
                                    <p:set>
                                      <p:cBhvr>
                                        <p:cTn id="32" dur="1" fill="hold">
                                          <p:stCondLst>
                                            <p:cond delay="0"/>
                                          </p:stCondLst>
                                        </p:cTn>
                                        <p:tgtEl>
                                          <p:spTgt spid="36">
                                            <p:txEl>
                                              <p:pRg st="0" end="0"/>
                                            </p:txEl>
                                          </p:spTgt>
                                        </p:tgtEl>
                                        <p:attrNameLst>
                                          <p:attrName>style.visibility</p:attrName>
                                        </p:attrNameLst>
                                      </p:cBhvr>
                                      <p:to>
                                        <p:strVal val="visible"/>
                                      </p:to>
                                    </p:set>
                                    <p:anim calcmode="lin" valueType="num">
                                      <p:cBhvr additive="base">
                                        <p:cTn id="33"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6">
                                            <p:txEl>
                                              <p:pRg st="0" end="0"/>
                                            </p:txEl>
                                          </p:spTgt>
                                        </p:tgtEl>
                                        <p:attrNameLst>
                                          <p:attrName>ppt_y</p:attrName>
                                        </p:attrNameLst>
                                      </p:cBhvr>
                                      <p:tavLst>
                                        <p:tav tm="0">
                                          <p:val>
                                            <p:strVal val="0-#ppt_h/2"/>
                                          </p:val>
                                        </p:tav>
                                        <p:tav tm="100000">
                                          <p:val>
                                            <p:strVal val="#ppt_y"/>
                                          </p:val>
                                        </p:tav>
                                      </p:tavLst>
                                    </p:anim>
                                  </p:childTnLst>
                                </p:cTn>
                              </p:par>
                            </p:childTnLst>
                          </p:cTn>
                        </p:par>
                        <p:par>
                          <p:cTn id="35" fill="hold">
                            <p:stCondLst>
                              <p:cond delay="1600"/>
                            </p:stCondLst>
                            <p:childTnLst>
                              <p:par>
                                <p:cTn id="36" presetID="2" presetClass="entr" presetSubtype="2" decel="100000" fill="hold" grpId="0" nodeType="afterEffect">
                                  <p:stCondLst>
                                    <p:cond delay="250"/>
                                  </p:stCondLst>
                                  <p:childTnLst>
                                    <p:set>
                                      <p:cBhvr>
                                        <p:cTn id="37" dur="1" fill="hold">
                                          <p:stCondLst>
                                            <p:cond delay="0"/>
                                          </p:stCondLst>
                                        </p:cTn>
                                        <p:tgtEl>
                                          <p:spTgt spid="37">
                                            <p:txEl>
                                              <p:pRg st="0" end="0"/>
                                            </p:txEl>
                                          </p:spTgt>
                                        </p:tgtEl>
                                        <p:attrNameLst>
                                          <p:attrName>style.visibility</p:attrName>
                                        </p:attrNameLst>
                                      </p:cBhvr>
                                      <p:to>
                                        <p:strVal val="visible"/>
                                      </p:to>
                                    </p:set>
                                    <p:anim calcmode="lin" valueType="num">
                                      <p:cBhvr additive="base">
                                        <p:cTn id="38" dur="500" fill="hold"/>
                                        <p:tgtEl>
                                          <p:spTgt spid="37">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37">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350"/>
                            </p:stCondLst>
                            <p:childTnLst>
                              <p:par>
                                <p:cTn id="41" presetID="2" presetClass="entr" presetSubtype="4" decel="100000"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750" fill="hold"/>
                                        <p:tgtEl>
                                          <p:spTgt spid="39"/>
                                        </p:tgtEl>
                                        <p:attrNameLst>
                                          <p:attrName>ppt_x</p:attrName>
                                        </p:attrNameLst>
                                      </p:cBhvr>
                                      <p:tavLst>
                                        <p:tav tm="0">
                                          <p:val>
                                            <p:strVal val="#ppt_x"/>
                                          </p:val>
                                        </p:tav>
                                        <p:tav tm="100000">
                                          <p:val>
                                            <p:strVal val="#ppt_x"/>
                                          </p:val>
                                        </p:tav>
                                      </p:tavLst>
                                    </p:anim>
                                    <p:anim calcmode="lin" valueType="num">
                                      <p:cBhvr additive="base">
                                        <p:cTn id="44" dur="75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additive="base">
                                        <p:cTn id="47" dur="750" fill="hold"/>
                                        <p:tgtEl>
                                          <p:spTgt spid="38"/>
                                        </p:tgtEl>
                                        <p:attrNameLst>
                                          <p:attrName>ppt_x</p:attrName>
                                        </p:attrNameLst>
                                      </p:cBhvr>
                                      <p:tavLst>
                                        <p:tav tm="0">
                                          <p:val>
                                            <p:strVal val="0-#ppt_w/2"/>
                                          </p:val>
                                        </p:tav>
                                        <p:tav tm="100000">
                                          <p:val>
                                            <p:strVal val="#ppt_x"/>
                                          </p:val>
                                        </p:tav>
                                      </p:tavLst>
                                    </p:anim>
                                    <p:anim calcmode="lin" valueType="num">
                                      <p:cBhvr additive="base">
                                        <p:cTn id="48" dur="750" fill="hold"/>
                                        <p:tgtEl>
                                          <p:spTgt spid="38"/>
                                        </p:tgtEl>
                                        <p:attrNameLst>
                                          <p:attrName>ppt_y</p:attrName>
                                        </p:attrNameLst>
                                      </p:cBhvr>
                                      <p:tavLst>
                                        <p:tav tm="0">
                                          <p:val>
                                            <p:strVal val="#ppt_y"/>
                                          </p:val>
                                        </p:tav>
                                        <p:tav tm="100000">
                                          <p:val>
                                            <p:strVal val="#ppt_y"/>
                                          </p:val>
                                        </p:tav>
                                      </p:tavLst>
                                    </p:anim>
                                  </p:childTnLst>
                                </p:cTn>
                              </p:par>
                              <p:par>
                                <p:cTn id="49" presetID="45" presetClass="entr" presetSubtype="0" fill="hold" grpId="1"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750"/>
                                        <p:tgtEl>
                                          <p:spTgt spid="39"/>
                                        </p:tgtEl>
                                      </p:cBhvr>
                                    </p:animEffect>
                                    <p:anim calcmode="lin" valueType="num">
                                      <p:cBhvr>
                                        <p:cTn id="52" dur="750" fill="hold"/>
                                        <p:tgtEl>
                                          <p:spTgt spid="39"/>
                                        </p:tgtEl>
                                        <p:attrNameLst>
                                          <p:attrName>ppt_w</p:attrName>
                                        </p:attrNameLst>
                                      </p:cBhvr>
                                      <p:tavLst>
                                        <p:tav tm="0" fmla="#ppt_w*sin(2.5*pi*$)">
                                          <p:val>
                                            <p:fltVal val="0"/>
                                          </p:val>
                                        </p:tav>
                                        <p:tav tm="100000">
                                          <p:val>
                                            <p:fltVal val="1"/>
                                          </p:val>
                                        </p:tav>
                                      </p:tavLst>
                                    </p:anim>
                                    <p:anim calcmode="lin" valueType="num">
                                      <p:cBhvr>
                                        <p:cTn id="53" dur="750" fill="hold"/>
                                        <p:tgtEl>
                                          <p:spTgt spid="39"/>
                                        </p:tgtEl>
                                        <p:attrNameLst>
                                          <p:attrName>ppt_h</p:attrName>
                                        </p:attrNameLst>
                                      </p:cBhvr>
                                      <p:tavLst>
                                        <p:tav tm="0">
                                          <p:val>
                                            <p:strVal val="#ppt_h"/>
                                          </p:val>
                                        </p:tav>
                                        <p:tav tm="100000">
                                          <p:val>
                                            <p:strVal val="#ppt_h"/>
                                          </p:val>
                                        </p:tav>
                                      </p:tavLst>
                                    </p:anim>
                                  </p:childTnLst>
                                </p:cTn>
                              </p:par>
                              <p:par>
                                <p:cTn id="54" presetID="45" presetClass="entr" presetSubtype="0" fill="hold" grpId="1"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750"/>
                                        <p:tgtEl>
                                          <p:spTgt spid="38"/>
                                        </p:tgtEl>
                                      </p:cBhvr>
                                    </p:animEffect>
                                    <p:anim calcmode="lin" valueType="num">
                                      <p:cBhvr>
                                        <p:cTn id="57" dur="750" fill="hold"/>
                                        <p:tgtEl>
                                          <p:spTgt spid="38"/>
                                        </p:tgtEl>
                                        <p:attrNameLst>
                                          <p:attrName>ppt_w</p:attrName>
                                        </p:attrNameLst>
                                      </p:cBhvr>
                                      <p:tavLst>
                                        <p:tav tm="0" fmla="#ppt_w*sin(2.5*pi*$)">
                                          <p:val>
                                            <p:fltVal val="0"/>
                                          </p:val>
                                        </p:tav>
                                        <p:tav tm="100000">
                                          <p:val>
                                            <p:fltVal val="1"/>
                                          </p:val>
                                        </p:tav>
                                      </p:tavLst>
                                    </p:anim>
                                    <p:anim calcmode="lin" valueType="num">
                                      <p:cBhvr>
                                        <p:cTn id="58" dur="750" fill="hold"/>
                                        <p:tgtEl>
                                          <p:spTgt spid="38"/>
                                        </p:tgtEl>
                                        <p:attrNameLst>
                                          <p:attrName>ppt_h</p:attrName>
                                        </p:attrNameLst>
                                      </p:cBhvr>
                                      <p:tavLst>
                                        <p:tav tm="0">
                                          <p:val>
                                            <p:strVal val="#ppt_h"/>
                                          </p:val>
                                        </p:tav>
                                        <p:tav tm="100000">
                                          <p:val>
                                            <p:strVal val="#ppt_h"/>
                                          </p:val>
                                        </p:tav>
                                      </p:tavLst>
                                    </p:anim>
                                  </p:childTnLst>
                                </p:cTn>
                              </p:par>
                              <p:par>
                                <p:cTn id="59" presetID="2" presetClass="entr" presetSubtype="9" decel="100000" fill="hold" grpId="0" nodeType="withEffect">
                                  <p:stCondLst>
                                    <p:cond delay="500"/>
                                  </p:stCondLst>
                                  <p:iterate type="wd">
                                    <p:tmPct val="10000"/>
                                  </p:iterate>
                                  <p:childTnLst>
                                    <p:set>
                                      <p:cBhvr>
                                        <p:cTn id="60" dur="1" fill="hold">
                                          <p:stCondLst>
                                            <p:cond delay="0"/>
                                          </p:stCondLst>
                                        </p:cTn>
                                        <p:tgtEl>
                                          <p:spTgt spid="40">
                                            <p:txEl>
                                              <p:pRg st="0" end="0"/>
                                            </p:txEl>
                                          </p:spTgt>
                                        </p:tgtEl>
                                        <p:attrNameLst>
                                          <p:attrName>style.visibility</p:attrName>
                                        </p:attrNameLst>
                                      </p:cBhvr>
                                      <p:to>
                                        <p:strVal val="visible"/>
                                      </p:to>
                                    </p:set>
                                    <p:anim calcmode="lin" valueType="num">
                                      <p:cBhvr additive="base">
                                        <p:cTn id="61" dur="500" fill="hold"/>
                                        <p:tgtEl>
                                          <p:spTgt spid="40">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0">
                                            <p:txEl>
                                              <p:pRg st="0" end="0"/>
                                            </p:txEl>
                                          </p:spTgt>
                                        </p:tgtEl>
                                        <p:attrNameLst>
                                          <p:attrName>ppt_y</p:attrName>
                                        </p:attrNameLst>
                                      </p:cBhvr>
                                      <p:tavLst>
                                        <p:tav tm="0">
                                          <p:val>
                                            <p:strVal val="0-#ppt_h/2"/>
                                          </p:val>
                                        </p:tav>
                                        <p:tav tm="100000">
                                          <p:val>
                                            <p:strVal val="#ppt_y"/>
                                          </p:val>
                                        </p:tav>
                                      </p:tavLst>
                                    </p:anim>
                                  </p:childTnLst>
                                </p:cTn>
                              </p:par>
                            </p:childTnLst>
                          </p:cTn>
                        </p:par>
                        <p:par>
                          <p:cTn id="63" fill="hold">
                            <p:stCondLst>
                              <p:cond delay="3450"/>
                            </p:stCondLst>
                            <p:childTnLst>
                              <p:par>
                                <p:cTn id="64" presetID="2" presetClass="entr" presetSubtype="2" decel="100000" fill="hold" grpId="0" nodeType="afterEffect">
                                  <p:stCondLst>
                                    <p:cond delay="250"/>
                                  </p:stCondLst>
                                  <p:childTnLst>
                                    <p:set>
                                      <p:cBhvr>
                                        <p:cTn id="65" dur="1" fill="hold">
                                          <p:stCondLst>
                                            <p:cond delay="0"/>
                                          </p:stCondLst>
                                        </p:cTn>
                                        <p:tgtEl>
                                          <p:spTgt spid="41">
                                            <p:txEl>
                                              <p:pRg st="0" end="0"/>
                                            </p:txEl>
                                          </p:spTgt>
                                        </p:tgtEl>
                                        <p:attrNameLst>
                                          <p:attrName>style.visibility</p:attrName>
                                        </p:attrNameLst>
                                      </p:cBhvr>
                                      <p:to>
                                        <p:strVal val="visible"/>
                                      </p:to>
                                    </p:set>
                                    <p:anim calcmode="lin" valueType="num">
                                      <p:cBhvr additive="base">
                                        <p:cTn id="66"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68" fill="hold">
                            <p:stCondLst>
                              <p:cond delay="4200"/>
                            </p:stCondLst>
                            <p:childTnLst>
                              <p:par>
                                <p:cTn id="69" presetID="2" presetClass="entr" presetSubtype="4" decel="10000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750" fill="hold"/>
                                        <p:tgtEl>
                                          <p:spTgt spid="20"/>
                                        </p:tgtEl>
                                        <p:attrNameLst>
                                          <p:attrName>ppt_x</p:attrName>
                                        </p:attrNameLst>
                                      </p:cBhvr>
                                      <p:tavLst>
                                        <p:tav tm="0">
                                          <p:val>
                                            <p:strVal val="#ppt_x"/>
                                          </p:val>
                                        </p:tav>
                                        <p:tav tm="100000">
                                          <p:val>
                                            <p:strVal val="#ppt_x"/>
                                          </p:val>
                                        </p:tav>
                                      </p:tavLst>
                                    </p:anim>
                                    <p:anim calcmode="lin" valueType="num">
                                      <p:cBhvr additive="base">
                                        <p:cTn id="72" dur="750" fill="hold"/>
                                        <p:tgtEl>
                                          <p:spTgt spid="20"/>
                                        </p:tgtEl>
                                        <p:attrNameLst>
                                          <p:attrName>ppt_y</p:attrName>
                                        </p:attrNameLst>
                                      </p:cBhvr>
                                      <p:tavLst>
                                        <p:tav tm="0">
                                          <p:val>
                                            <p:strVal val="1+#ppt_h/2"/>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750" fill="hold"/>
                                        <p:tgtEl>
                                          <p:spTgt spid="19"/>
                                        </p:tgtEl>
                                        <p:attrNameLst>
                                          <p:attrName>ppt_x</p:attrName>
                                        </p:attrNameLst>
                                      </p:cBhvr>
                                      <p:tavLst>
                                        <p:tav tm="0">
                                          <p:val>
                                            <p:strVal val="0-#ppt_w/2"/>
                                          </p:val>
                                        </p:tav>
                                        <p:tav tm="100000">
                                          <p:val>
                                            <p:strVal val="#ppt_x"/>
                                          </p:val>
                                        </p:tav>
                                      </p:tavLst>
                                    </p:anim>
                                    <p:anim calcmode="lin" valueType="num">
                                      <p:cBhvr additive="base">
                                        <p:cTn id="76" dur="750" fill="hold"/>
                                        <p:tgtEl>
                                          <p:spTgt spid="19"/>
                                        </p:tgtEl>
                                        <p:attrNameLst>
                                          <p:attrName>ppt_y</p:attrName>
                                        </p:attrNameLst>
                                      </p:cBhvr>
                                      <p:tavLst>
                                        <p:tav tm="0">
                                          <p:val>
                                            <p:strVal val="#ppt_y"/>
                                          </p:val>
                                        </p:tav>
                                        <p:tav tm="100000">
                                          <p:val>
                                            <p:strVal val="#ppt_y"/>
                                          </p:val>
                                        </p:tav>
                                      </p:tavLst>
                                    </p:anim>
                                  </p:childTnLst>
                                </p:cTn>
                              </p:par>
                              <p:par>
                                <p:cTn id="77" presetID="45" presetClass="entr"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750"/>
                                        <p:tgtEl>
                                          <p:spTgt spid="20"/>
                                        </p:tgtEl>
                                      </p:cBhvr>
                                    </p:animEffect>
                                    <p:anim calcmode="lin" valueType="num">
                                      <p:cBhvr>
                                        <p:cTn id="80" dur="750" fill="hold"/>
                                        <p:tgtEl>
                                          <p:spTgt spid="20"/>
                                        </p:tgtEl>
                                        <p:attrNameLst>
                                          <p:attrName>ppt_w</p:attrName>
                                        </p:attrNameLst>
                                      </p:cBhvr>
                                      <p:tavLst>
                                        <p:tav tm="0" fmla="#ppt_w*sin(2.5*pi*$)">
                                          <p:val>
                                            <p:fltVal val="0"/>
                                          </p:val>
                                        </p:tav>
                                        <p:tav tm="100000">
                                          <p:val>
                                            <p:fltVal val="1"/>
                                          </p:val>
                                        </p:tav>
                                      </p:tavLst>
                                    </p:anim>
                                    <p:anim calcmode="lin" valueType="num">
                                      <p:cBhvr>
                                        <p:cTn id="81" dur="750" fill="hold"/>
                                        <p:tgtEl>
                                          <p:spTgt spid="20"/>
                                        </p:tgtEl>
                                        <p:attrNameLst>
                                          <p:attrName>ppt_h</p:attrName>
                                        </p:attrNameLst>
                                      </p:cBhvr>
                                      <p:tavLst>
                                        <p:tav tm="0">
                                          <p:val>
                                            <p:strVal val="#ppt_h"/>
                                          </p:val>
                                        </p:tav>
                                        <p:tav tm="100000">
                                          <p:val>
                                            <p:strVal val="#ppt_h"/>
                                          </p:val>
                                        </p:tav>
                                      </p:tavLst>
                                    </p:anim>
                                  </p:childTnLst>
                                </p:cTn>
                              </p:par>
                              <p:par>
                                <p:cTn id="82" presetID="45" presetClass="entr" presetSubtype="0" fill="hold" grpId="1"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750"/>
                                        <p:tgtEl>
                                          <p:spTgt spid="19"/>
                                        </p:tgtEl>
                                      </p:cBhvr>
                                    </p:animEffect>
                                    <p:anim calcmode="lin" valueType="num">
                                      <p:cBhvr>
                                        <p:cTn id="85" dur="750" fill="hold"/>
                                        <p:tgtEl>
                                          <p:spTgt spid="19"/>
                                        </p:tgtEl>
                                        <p:attrNameLst>
                                          <p:attrName>ppt_w</p:attrName>
                                        </p:attrNameLst>
                                      </p:cBhvr>
                                      <p:tavLst>
                                        <p:tav tm="0" fmla="#ppt_w*sin(2.5*pi*$)">
                                          <p:val>
                                            <p:fltVal val="0"/>
                                          </p:val>
                                        </p:tav>
                                        <p:tav tm="100000">
                                          <p:val>
                                            <p:fltVal val="1"/>
                                          </p:val>
                                        </p:tav>
                                      </p:tavLst>
                                    </p:anim>
                                    <p:anim calcmode="lin" valueType="num">
                                      <p:cBhvr>
                                        <p:cTn id="86" dur="750" fill="hold"/>
                                        <p:tgtEl>
                                          <p:spTgt spid="19"/>
                                        </p:tgtEl>
                                        <p:attrNameLst>
                                          <p:attrName>ppt_h</p:attrName>
                                        </p:attrNameLst>
                                      </p:cBhvr>
                                      <p:tavLst>
                                        <p:tav tm="0">
                                          <p:val>
                                            <p:strVal val="#ppt_h"/>
                                          </p:val>
                                        </p:tav>
                                        <p:tav tm="100000">
                                          <p:val>
                                            <p:strVal val="#ppt_h"/>
                                          </p:val>
                                        </p:tav>
                                      </p:tavLst>
                                    </p:anim>
                                  </p:childTnLst>
                                </p:cTn>
                              </p:par>
                              <p:par>
                                <p:cTn id="87" presetID="2" presetClass="entr" presetSubtype="9" decel="100000" fill="hold" grpId="0" nodeType="withEffect">
                                  <p:stCondLst>
                                    <p:cond delay="500"/>
                                  </p:stCondLst>
                                  <p:iterate type="wd">
                                    <p:tmPct val="10000"/>
                                  </p:iterate>
                                  <p:childTnLst>
                                    <p:set>
                                      <p:cBhvr>
                                        <p:cTn id="88" dur="1" fill="hold">
                                          <p:stCondLst>
                                            <p:cond delay="0"/>
                                          </p:stCondLst>
                                        </p:cTn>
                                        <p:tgtEl>
                                          <p:spTgt spid="21">
                                            <p:txEl>
                                              <p:pRg st="0" end="0"/>
                                            </p:txEl>
                                          </p:spTgt>
                                        </p:tgtEl>
                                        <p:attrNameLst>
                                          <p:attrName>style.visibility</p:attrName>
                                        </p:attrNameLst>
                                      </p:cBhvr>
                                      <p:to>
                                        <p:strVal val="visible"/>
                                      </p:to>
                                    </p:set>
                                    <p:anim calcmode="lin" valueType="num">
                                      <p:cBhvr additive="base">
                                        <p:cTn id="89"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90" dur="500" fill="hold"/>
                                        <p:tgtEl>
                                          <p:spTgt spid="21">
                                            <p:txEl>
                                              <p:pRg st="0" end="0"/>
                                            </p:txEl>
                                          </p:spTgt>
                                        </p:tgtEl>
                                        <p:attrNameLst>
                                          <p:attrName>ppt_y</p:attrName>
                                        </p:attrNameLst>
                                      </p:cBhvr>
                                      <p:tavLst>
                                        <p:tav tm="0">
                                          <p:val>
                                            <p:strVal val="0-#ppt_h/2"/>
                                          </p:val>
                                        </p:tav>
                                        <p:tav tm="100000">
                                          <p:val>
                                            <p:strVal val="#ppt_y"/>
                                          </p:val>
                                        </p:tav>
                                      </p:tavLst>
                                    </p:anim>
                                  </p:childTnLst>
                                </p:cTn>
                              </p:par>
                            </p:childTnLst>
                          </p:cTn>
                        </p:par>
                        <p:par>
                          <p:cTn id="91" fill="hold">
                            <p:stCondLst>
                              <p:cond delay="5300"/>
                            </p:stCondLst>
                            <p:childTnLst>
                              <p:par>
                                <p:cTn id="92" presetID="2" presetClass="entr" presetSubtype="2" decel="100000" fill="hold" grpId="0" nodeType="afterEffect">
                                  <p:stCondLst>
                                    <p:cond delay="25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additive="base">
                                        <p:cTn id="94"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96" fill="hold">
                            <p:stCondLst>
                              <p:cond delay="6050"/>
                            </p:stCondLst>
                            <p:childTnLst>
                              <p:par>
                                <p:cTn id="97" presetID="2" presetClass="entr" presetSubtype="4" decel="100000" fill="hold" grpId="0" nodeType="after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additive="base">
                                        <p:cTn id="99" dur="750" fill="hold"/>
                                        <p:tgtEl>
                                          <p:spTgt spid="24"/>
                                        </p:tgtEl>
                                        <p:attrNameLst>
                                          <p:attrName>ppt_x</p:attrName>
                                        </p:attrNameLst>
                                      </p:cBhvr>
                                      <p:tavLst>
                                        <p:tav tm="0">
                                          <p:val>
                                            <p:strVal val="#ppt_x"/>
                                          </p:val>
                                        </p:tav>
                                        <p:tav tm="100000">
                                          <p:val>
                                            <p:strVal val="#ppt_x"/>
                                          </p:val>
                                        </p:tav>
                                      </p:tavLst>
                                    </p:anim>
                                    <p:anim calcmode="lin" valueType="num">
                                      <p:cBhvr additive="base">
                                        <p:cTn id="100" dur="750" fill="hold"/>
                                        <p:tgtEl>
                                          <p:spTgt spid="24"/>
                                        </p:tgtEl>
                                        <p:attrNameLst>
                                          <p:attrName>ppt_y</p:attrName>
                                        </p:attrNameLst>
                                      </p:cBhvr>
                                      <p:tavLst>
                                        <p:tav tm="0">
                                          <p:val>
                                            <p:strVal val="1+#ppt_h/2"/>
                                          </p:val>
                                        </p:tav>
                                        <p:tav tm="100000">
                                          <p:val>
                                            <p:strVal val="#ppt_y"/>
                                          </p:val>
                                        </p:tav>
                                      </p:tavLst>
                                    </p:anim>
                                  </p:childTnLst>
                                </p:cTn>
                              </p:par>
                              <p:par>
                                <p:cTn id="101" presetID="2" presetClass="entr" presetSubtype="8" decel="10000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additive="base">
                                        <p:cTn id="103" dur="750" fill="hold"/>
                                        <p:tgtEl>
                                          <p:spTgt spid="23"/>
                                        </p:tgtEl>
                                        <p:attrNameLst>
                                          <p:attrName>ppt_x</p:attrName>
                                        </p:attrNameLst>
                                      </p:cBhvr>
                                      <p:tavLst>
                                        <p:tav tm="0">
                                          <p:val>
                                            <p:strVal val="0-#ppt_w/2"/>
                                          </p:val>
                                        </p:tav>
                                        <p:tav tm="100000">
                                          <p:val>
                                            <p:strVal val="#ppt_x"/>
                                          </p:val>
                                        </p:tav>
                                      </p:tavLst>
                                    </p:anim>
                                    <p:anim calcmode="lin" valueType="num">
                                      <p:cBhvr additive="base">
                                        <p:cTn id="104" dur="750" fill="hold"/>
                                        <p:tgtEl>
                                          <p:spTgt spid="23"/>
                                        </p:tgtEl>
                                        <p:attrNameLst>
                                          <p:attrName>ppt_y</p:attrName>
                                        </p:attrNameLst>
                                      </p:cBhvr>
                                      <p:tavLst>
                                        <p:tav tm="0">
                                          <p:val>
                                            <p:strVal val="#ppt_y"/>
                                          </p:val>
                                        </p:tav>
                                        <p:tav tm="100000">
                                          <p:val>
                                            <p:strVal val="#ppt_y"/>
                                          </p:val>
                                        </p:tav>
                                      </p:tavLst>
                                    </p:anim>
                                  </p:childTnLst>
                                </p:cTn>
                              </p:par>
                              <p:par>
                                <p:cTn id="105" presetID="45" presetClass="entr" presetSubtype="0" fill="hold" grpId="1"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750"/>
                                        <p:tgtEl>
                                          <p:spTgt spid="24"/>
                                        </p:tgtEl>
                                      </p:cBhvr>
                                    </p:animEffect>
                                    <p:anim calcmode="lin" valueType="num">
                                      <p:cBhvr>
                                        <p:cTn id="108" dur="750" fill="hold"/>
                                        <p:tgtEl>
                                          <p:spTgt spid="24"/>
                                        </p:tgtEl>
                                        <p:attrNameLst>
                                          <p:attrName>ppt_w</p:attrName>
                                        </p:attrNameLst>
                                      </p:cBhvr>
                                      <p:tavLst>
                                        <p:tav tm="0" fmla="#ppt_w*sin(2.5*pi*$)">
                                          <p:val>
                                            <p:fltVal val="0"/>
                                          </p:val>
                                        </p:tav>
                                        <p:tav tm="100000">
                                          <p:val>
                                            <p:fltVal val="1"/>
                                          </p:val>
                                        </p:tav>
                                      </p:tavLst>
                                    </p:anim>
                                    <p:anim calcmode="lin" valueType="num">
                                      <p:cBhvr>
                                        <p:cTn id="109" dur="750" fill="hold"/>
                                        <p:tgtEl>
                                          <p:spTgt spid="24"/>
                                        </p:tgtEl>
                                        <p:attrNameLst>
                                          <p:attrName>ppt_h</p:attrName>
                                        </p:attrNameLst>
                                      </p:cBhvr>
                                      <p:tavLst>
                                        <p:tav tm="0">
                                          <p:val>
                                            <p:strVal val="#ppt_h"/>
                                          </p:val>
                                        </p:tav>
                                        <p:tav tm="100000">
                                          <p:val>
                                            <p:strVal val="#ppt_h"/>
                                          </p:val>
                                        </p:tav>
                                      </p:tavLst>
                                    </p:anim>
                                  </p:childTnLst>
                                </p:cTn>
                              </p:par>
                              <p:par>
                                <p:cTn id="110" presetID="45" presetClass="entr" presetSubtype="0" fill="hold" grpId="1"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750"/>
                                        <p:tgtEl>
                                          <p:spTgt spid="23"/>
                                        </p:tgtEl>
                                      </p:cBhvr>
                                    </p:animEffect>
                                    <p:anim calcmode="lin" valueType="num">
                                      <p:cBhvr>
                                        <p:cTn id="113" dur="750" fill="hold"/>
                                        <p:tgtEl>
                                          <p:spTgt spid="23"/>
                                        </p:tgtEl>
                                        <p:attrNameLst>
                                          <p:attrName>ppt_w</p:attrName>
                                        </p:attrNameLst>
                                      </p:cBhvr>
                                      <p:tavLst>
                                        <p:tav tm="0" fmla="#ppt_w*sin(2.5*pi*$)">
                                          <p:val>
                                            <p:fltVal val="0"/>
                                          </p:val>
                                        </p:tav>
                                        <p:tav tm="100000">
                                          <p:val>
                                            <p:fltVal val="1"/>
                                          </p:val>
                                        </p:tav>
                                      </p:tavLst>
                                    </p:anim>
                                    <p:anim calcmode="lin" valueType="num">
                                      <p:cBhvr>
                                        <p:cTn id="114" dur="750" fill="hold"/>
                                        <p:tgtEl>
                                          <p:spTgt spid="23"/>
                                        </p:tgtEl>
                                        <p:attrNameLst>
                                          <p:attrName>ppt_h</p:attrName>
                                        </p:attrNameLst>
                                      </p:cBhvr>
                                      <p:tavLst>
                                        <p:tav tm="0">
                                          <p:val>
                                            <p:strVal val="#ppt_h"/>
                                          </p:val>
                                        </p:tav>
                                        <p:tav tm="100000">
                                          <p:val>
                                            <p:strVal val="#ppt_h"/>
                                          </p:val>
                                        </p:tav>
                                      </p:tavLst>
                                    </p:anim>
                                  </p:childTnLst>
                                </p:cTn>
                              </p:par>
                              <p:par>
                                <p:cTn id="115" presetID="2" presetClass="entr" presetSubtype="9" decel="100000" fill="hold" grpId="0" nodeType="withEffect">
                                  <p:stCondLst>
                                    <p:cond delay="500"/>
                                  </p:stCondLst>
                                  <p:iterate type="wd">
                                    <p:tmPct val="10000"/>
                                  </p:iterate>
                                  <p:childTnLst>
                                    <p:set>
                                      <p:cBhvr>
                                        <p:cTn id="116" dur="1" fill="hold">
                                          <p:stCondLst>
                                            <p:cond delay="0"/>
                                          </p:stCondLst>
                                        </p:cTn>
                                        <p:tgtEl>
                                          <p:spTgt spid="25">
                                            <p:txEl>
                                              <p:pRg st="0" end="0"/>
                                            </p:txEl>
                                          </p:spTgt>
                                        </p:tgtEl>
                                        <p:attrNameLst>
                                          <p:attrName>style.visibility</p:attrName>
                                        </p:attrNameLst>
                                      </p:cBhvr>
                                      <p:to>
                                        <p:strVal val="visible"/>
                                      </p:to>
                                    </p:set>
                                    <p:anim calcmode="lin" valueType="num">
                                      <p:cBhvr additive="base">
                                        <p:cTn id="11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118" dur="500" fill="hold"/>
                                        <p:tgtEl>
                                          <p:spTgt spid="25">
                                            <p:txEl>
                                              <p:pRg st="0" end="0"/>
                                            </p:txEl>
                                          </p:spTgt>
                                        </p:tgtEl>
                                        <p:attrNameLst>
                                          <p:attrName>ppt_y</p:attrName>
                                        </p:attrNameLst>
                                      </p:cBhvr>
                                      <p:tavLst>
                                        <p:tav tm="0">
                                          <p:val>
                                            <p:strVal val="0-#ppt_h/2"/>
                                          </p:val>
                                        </p:tav>
                                        <p:tav tm="100000">
                                          <p:val>
                                            <p:strVal val="#ppt_y"/>
                                          </p:val>
                                        </p:tav>
                                      </p:tavLst>
                                    </p:anim>
                                  </p:childTnLst>
                                </p:cTn>
                              </p:par>
                            </p:childTnLst>
                          </p:cTn>
                        </p:par>
                        <p:par>
                          <p:cTn id="119" fill="hold">
                            <p:stCondLst>
                              <p:cond delay="7150"/>
                            </p:stCondLst>
                            <p:childTnLst>
                              <p:par>
                                <p:cTn id="120" presetID="2" presetClass="entr" presetSubtype="2" decel="100000" fill="hold" grpId="0" nodeType="afterEffect">
                                  <p:stCondLst>
                                    <p:cond delay="250"/>
                                  </p:stCondLst>
                                  <p:childTnLst>
                                    <p:set>
                                      <p:cBhvr>
                                        <p:cTn id="121" dur="1" fill="hold">
                                          <p:stCondLst>
                                            <p:cond delay="0"/>
                                          </p:stCondLst>
                                        </p:cTn>
                                        <p:tgtEl>
                                          <p:spTgt spid="26">
                                            <p:txEl>
                                              <p:pRg st="0" end="0"/>
                                            </p:txEl>
                                          </p:spTgt>
                                        </p:tgtEl>
                                        <p:attrNameLst>
                                          <p:attrName>style.visibility</p:attrName>
                                        </p:attrNameLst>
                                      </p:cBhvr>
                                      <p:to>
                                        <p:strVal val="visible"/>
                                      </p:to>
                                    </p:set>
                                    <p:anim calcmode="lin" valueType="num">
                                      <p:cBhvr additive="base">
                                        <p:cTn id="122"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34" grpId="0" animBg="1"/>
      <p:bldP spid="34" grpId="1" animBg="1"/>
      <p:bldP spid="35" grpId="0" animBg="1"/>
      <p:bldP spid="35" grpId="1" animBg="1"/>
      <p:bldP spid="36"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1+#ppt_w/2"/>
                          </p:val>
                        </p:tav>
                        <p:tav tm="100000">
                          <p:val>
                            <p:strVal val="#ppt_x"/>
                          </p:val>
                        </p:tav>
                      </p:tavLst>
                    </p:anim>
                    <p:anim calcmode="lin" valueType="num">
                      <p:cBhvr additive="base">
                        <p:cTn dur="500" fill="hold"/>
                        <p:tgtEl>
                          <p:spTgt spid="37"/>
                        </p:tgtEl>
                        <p:attrNameLst>
                          <p:attrName>ppt_y</p:attrName>
                        </p:attrNameLst>
                      </p:cBhvr>
                      <p:tavLst>
                        <p:tav tm="0">
                          <p:val>
                            <p:strVal val="#ppt_y"/>
                          </p:val>
                        </p:tav>
                        <p:tav tm="100000">
                          <p:val>
                            <p:strVal val="#ppt_y"/>
                          </p:val>
                        </p:tav>
                      </p:tavLst>
                    </p:anim>
                  </p:childTnLst>
                </p:cTn>
              </p:par>
            </p:tnLst>
          </p:tmpl>
        </p:tmplLst>
      </p:bldP>
      <p:bldP spid="38" grpId="0" animBg="1"/>
      <p:bldP spid="38" grpId="1" animBg="1"/>
      <p:bldP spid="39" grpId="0" animBg="1"/>
      <p:bldP spid="39" grpId="1" animBg="1"/>
      <p:bldP spid="40"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0-#ppt_w/2"/>
                          </p:val>
                        </p:tav>
                        <p:tav tm="100000">
                          <p:val>
                            <p:strVal val="#ppt_x"/>
                          </p:val>
                        </p:tav>
                      </p:tavLst>
                    </p:anim>
                    <p:anim calcmode="lin" valueType="num">
                      <p:cBhvr additive="base">
                        <p:cTn dur="500" fill="hold"/>
                        <p:tgtEl>
                          <p:spTgt spid="40"/>
                        </p:tgtEl>
                        <p:attrNameLst>
                          <p:attrName>ppt_y</p:attrName>
                        </p:attrNameLst>
                      </p:cBhvr>
                      <p:tavLst>
                        <p:tav tm="0">
                          <p:val>
                            <p:strVal val="0-#ppt_h/2"/>
                          </p:val>
                        </p:tav>
                        <p:tav tm="100000">
                          <p:val>
                            <p:strVal val="#ppt_y"/>
                          </p:val>
                        </p:tav>
                      </p:tavLst>
                    </p:anim>
                  </p:childTnLst>
                </p:cTn>
              </p:par>
            </p:tnLst>
          </p:tmpl>
        </p:tmplLst>
      </p:bldP>
      <p:bldP spid="41"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19" grpId="0" animBg="1"/>
      <p:bldP spid="19" grpId="1" animBg="1"/>
      <p:bldP spid="20" grpId="0" animBg="1"/>
      <p:bldP spid="20" grpId="1" animBg="1"/>
      <p:bldP spid="21"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animBg="1"/>
      <p:bldP spid="23" grpId="1" animBg="1"/>
      <p:bldP spid="24" grpId="0" animBg="1"/>
      <p:bldP spid="24" grpId="1" animBg="1"/>
      <p:bldP spid="25" grpId="0" build="p">
        <p:tmplLst>
          <p:tmpl lvl="1">
            <p:tnLst>
              <p:par>
                <p:cTn presetID="2" presetClass="entr" presetSubtype="9" decel="100000" fill="hold" nodeType="withEffect">
                  <p:stCondLst>
                    <p:cond delay="500"/>
                  </p:stCondLst>
                  <p:iterate type="wd">
                    <p:tmPct val="10000"/>
                  </p:iterate>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0-#ppt_h/2"/>
                          </p:val>
                        </p:tav>
                        <p:tav tm="100000">
                          <p:val>
                            <p:strVal val="#ppt_y"/>
                          </p:val>
                        </p:tav>
                      </p:tavLst>
                    </p:anim>
                  </p:childTnLst>
                </p:cTn>
              </p:par>
            </p:tnLst>
          </p:tmpl>
        </p:tmplLst>
      </p:bldP>
      <p:bldP spid="26" grpId="0" build="allAtOnce">
        <p:tmplLst>
          <p:tmpl lvl="1">
            <p:tnLst>
              <p:par>
                <p:cTn presetID="2" presetClass="entr" presetSubtype="2"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ig Image &amp; 4 Items">
    <p:spTree>
      <p:nvGrpSpPr>
        <p:cNvPr id="1" name=""/>
        <p:cNvGrpSpPr/>
        <p:nvPr/>
      </p:nvGrpSpPr>
      <p:grpSpPr>
        <a:xfrm>
          <a:off x="0" y="0"/>
          <a:ext cx="0" cy="0"/>
          <a:chOff x="0" y="0"/>
          <a:chExt cx="0" cy="0"/>
        </a:xfrm>
      </p:grpSpPr>
      <p:sp>
        <p:nvSpPr>
          <p:cNvPr id="41" name="正方形/長方形 40"/>
          <p:cNvSpPr/>
          <p:nvPr userDrawn="1"/>
        </p:nvSpPr>
        <p:spPr>
          <a:xfrm>
            <a:off x="0" y="4"/>
            <a:ext cx="4571604" cy="6857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3" name="フッター プレースホルダー 2"/>
          <p:cNvSpPr>
            <a:spLocks noGrp="1"/>
          </p:cNvSpPr>
          <p:nvPr>
            <p:ph type="ftr" sz="quarter" idx="10"/>
          </p:nvPr>
        </p:nvSpPr>
        <p:spPr>
          <a:xfrm>
            <a:off x="5255226" y="6309635"/>
            <a:ext cx="2895600" cy="365125"/>
          </a:xfrm>
          <a:prstGeom prst="rect">
            <a:avLst/>
          </a:prstGeom>
        </p:spPr>
        <p:txBody>
          <a:bodyPr/>
          <a:lstStyle/>
          <a:p>
            <a:r>
              <a:rPr lang="en-US" altLang="ja-JP">
                <a:solidFill>
                  <a:prstClr val="black">
                    <a:tint val="75000"/>
                  </a:prstClr>
                </a:solidFill>
              </a:rPr>
              <a:t>The Power of PowerPoint | thepopp.com</a:t>
            </a:r>
            <a:endParaRPr lang="ja-JP" altLang="en-US" dirty="0">
              <a:solidFill>
                <a:prstClr val="black">
                  <a:tint val="75000"/>
                </a:prstClr>
              </a:solidFill>
            </a:endParaRPr>
          </a:p>
        </p:txBody>
      </p:sp>
      <p:sp>
        <p:nvSpPr>
          <p:cNvPr id="5" name="図プレースホルダー 3"/>
          <p:cNvSpPr>
            <a:spLocks noGrp="1"/>
          </p:cNvSpPr>
          <p:nvPr>
            <p:ph type="pic" sz="quarter" idx="12" hasCustomPrompt="1"/>
          </p:nvPr>
        </p:nvSpPr>
        <p:spPr>
          <a:xfrm>
            <a:off x="0" y="0"/>
            <a:ext cx="4499986" cy="6858000"/>
          </a:xfrm>
          <a:noFill/>
        </p:spPr>
        <p:txBody>
          <a:bodyPr/>
          <a:lstStyle>
            <a:lvl1pPr>
              <a:defRPr/>
            </a:lvl1pPr>
          </a:lstStyle>
          <a:p>
            <a:r>
              <a:rPr kumimoji="1" lang="en-US" altLang="ja-JP" dirty="0"/>
              <a:t>Add an image</a:t>
            </a:r>
            <a:endParaRPr kumimoji="1" lang="ja-JP" altLang="en-US" dirty="0"/>
          </a:p>
        </p:txBody>
      </p:sp>
      <p:sp>
        <p:nvSpPr>
          <p:cNvPr id="6" name="タイトル プレースホルダー 1"/>
          <p:cNvSpPr>
            <a:spLocks noGrp="1"/>
          </p:cNvSpPr>
          <p:nvPr>
            <p:ph type="title" hasCustomPrompt="1"/>
          </p:nvPr>
        </p:nvSpPr>
        <p:spPr>
          <a:xfrm>
            <a:off x="4716029" y="164673"/>
            <a:ext cx="3995826" cy="802101"/>
          </a:xfrm>
          <a:prstGeom prst="rect">
            <a:avLst/>
          </a:prstGeom>
        </p:spPr>
        <p:txBody>
          <a:bodyPr vert="horz" lIns="163275" tIns="81638" rIns="163275" bIns="81638" rtlCol="0" anchor="ctr">
            <a:normAutofit/>
          </a:bodyPr>
          <a:lstStyle>
            <a:lvl1pPr>
              <a:defRPr baseline="0"/>
            </a:lvl1pPr>
          </a:lstStyle>
          <a:p>
            <a:r>
              <a:rPr kumimoji="1" lang="en-US" altLang="ja-JP" dirty="0"/>
              <a:t>Slide Title Goes Here</a:t>
            </a:r>
            <a:endParaRPr kumimoji="1" lang="ja-JP" altLang="en-US" dirty="0"/>
          </a:p>
        </p:txBody>
      </p:sp>
      <p:sp>
        <p:nvSpPr>
          <p:cNvPr id="7" name="テキスト プレースホルダー 6"/>
          <p:cNvSpPr>
            <a:spLocks noGrp="1"/>
          </p:cNvSpPr>
          <p:nvPr>
            <p:ph type="body" sz="quarter" idx="13" hasCustomPrompt="1"/>
          </p:nvPr>
        </p:nvSpPr>
        <p:spPr>
          <a:xfrm>
            <a:off x="4752053" y="1028769"/>
            <a:ext cx="3959819" cy="336037"/>
          </a:xfrm>
        </p:spPr>
        <p:txBody>
          <a:bodyPr/>
          <a:lstStyle>
            <a:lvl1pPr>
              <a:defRPr i="1" baseline="0">
                <a:solidFill>
                  <a:schemeClr val="tx1">
                    <a:lumMod val="50000"/>
                    <a:lumOff val="50000"/>
                  </a:schemeClr>
                </a:solidFill>
                <a:latin typeface="+mn-lt"/>
                <a:cs typeface="Open Sans Light" panose="020B0306030504020204" pitchFamily="34" charset="0"/>
              </a:defRPr>
            </a:lvl1pPr>
          </a:lstStyle>
          <a:p>
            <a:pPr lvl="0"/>
            <a:r>
              <a:rPr kumimoji="1" lang="en-US" altLang="ja-JP" dirty="0"/>
              <a:t>Short description goes here</a:t>
            </a:r>
            <a:endParaRPr kumimoji="1" lang="ja-JP" altLang="en-US" dirty="0"/>
          </a:p>
        </p:txBody>
      </p:sp>
      <p:sp>
        <p:nvSpPr>
          <p:cNvPr id="8" name="正方形/長方形 7"/>
          <p:cNvSpPr/>
          <p:nvPr userDrawn="1"/>
        </p:nvSpPr>
        <p:spPr>
          <a:xfrm>
            <a:off x="4788043" y="932727"/>
            <a:ext cx="1620320" cy="48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9" name="テキスト プレースホルダー 5"/>
          <p:cNvSpPr>
            <a:spLocks noGrp="1"/>
          </p:cNvSpPr>
          <p:nvPr>
            <p:ph type="body" sz="quarter" idx="14" hasCustomPrompt="1"/>
          </p:nvPr>
        </p:nvSpPr>
        <p:spPr>
          <a:xfrm>
            <a:off x="4247952" y="1604798"/>
            <a:ext cx="540107" cy="480053"/>
          </a:xfrm>
          <a:prstGeom prst="rect">
            <a:avLst/>
          </a:prstGeom>
          <a:solidFill>
            <a:schemeClr val="accent1"/>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11" name="直角三角形 10"/>
          <p:cNvSpPr/>
          <p:nvPr userDrawn="1"/>
        </p:nvSpPr>
        <p:spPr>
          <a:xfrm rot="5400000">
            <a:off x="4583829" y="2072659"/>
            <a:ext cx="192023" cy="21644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12" name="テキスト プレースホルダー 6"/>
          <p:cNvSpPr>
            <a:spLocks noGrp="1"/>
          </p:cNvSpPr>
          <p:nvPr>
            <p:ph type="body" sz="quarter" idx="23" hasCustomPrompt="1"/>
          </p:nvPr>
        </p:nvSpPr>
        <p:spPr>
          <a:xfrm>
            <a:off x="4355958" y="1527546"/>
            <a:ext cx="324064" cy="672075"/>
          </a:xfrm>
        </p:spPr>
        <p:txBody>
          <a:bodyPr anchor="t">
            <a:noAutofit/>
          </a:bodyPr>
          <a:lstStyle>
            <a:lvl1pPr algn="ctr">
              <a:defRPr sz="2933"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14" name="テキスト プレースホルダー 6"/>
          <p:cNvSpPr>
            <a:spLocks noGrp="1"/>
          </p:cNvSpPr>
          <p:nvPr>
            <p:ph type="body" sz="quarter" idx="20" hasCustomPrompt="1"/>
          </p:nvPr>
        </p:nvSpPr>
        <p:spPr>
          <a:xfrm>
            <a:off x="4842872" y="1604798"/>
            <a:ext cx="3868999" cy="480053"/>
          </a:xfrm>
        </p:spPr>
        <p:txBody>
          <a:bodyPr anchor="t">
            <a:noAutofit/>
          </a:bodyPr>
          <a:lstStyle>
            <a:lvl1pPr algn="l">
              <a:defRPr sz="2133" i="0" baseline="0">
                <a:solidFill>
                  <a:schemeClr val="accent1"/>
                </a:solidFill>
                <a:latin typeface="Route 159 SemiBold" pitchFamily="50" charset="0"/>
              </a:defRPr>
            </a:lvl1pPr>
          </a:lstStyle>
          <a:p>
            <a:pPr lvl="0"/>
            <a:r>
              <a:rPr kumimoji="1" lang="en-US" altLang="ja-JP" dirty="0"/>
              <a:t>Text goes here</a:t>
            </a:r>
            <a:endParaRPr kumimoji="1" lang="ja-JP" altLang="en-US" dirty="0"/>
          </a:p>
        </p:txBody>
      </p:sp>
      <p:sp>
        <p:nvSpPr>
          <p:cNvPr id="15" name="テキスト プレースホルダー 6"/>
          <p:cNvSpPr>
            <a:spLocks noGrp="1"/>
          </p:cNvSpPr>
          <p:nvPr>
            <p:ph type="body" sz="quarter" idx="24" hasCustomPrompt="1"/>
          </p:nvPr>
        </p:nvSpPr>
        <p:spPr>
          <a:xfrm>
            <a:off x="4860058" y="2132891"/>
            <a:ext cx="3851798" cy="384043"/>
          </a:xfrm>
        </p:spPr>
        <p:txBody>
          <a:bodyPr anchor="t">
            <a:noAutofit/>
          </a:bodyPr>
          <a:lstStyle>
            <a:lvl1pPr algn="l">
              <a:defRPr sz="1333" i="0" baseline="0">
                <a:solidFill>
                  <a:schemeClr val="tx2"/>
                </a:solidFill>
                <a:latin typeface="+mn-lt"/>
              </a:defRPr>
            </a:lvl1pPr>
          </a:lstStyle>
          <a:p>
            <a:pPr lvl="0"/>
            <a:r>
              <a:rPr kumimoji="1" lang="en-US" altLang="ja-JP" dirty="0"/>
              <a:t>Text goes here</a:t>
            </a:r>
            <a:endParaRPr kumimoji="1" lang="ja-JP" altLang="en-US" dirty="0"/>
          </a:p>
        </p:txBody>
      </p:sp>
      <p:sp>
        <p:nvSpPr>
          <p:cNvPr id="16" name="正方形/長方形 15"/>
          <p:cNvSpPr/>
          <p:nvPr userDrawn="1"/>
        </p:nvSpPr>
        <p:spPr>
          <a:xfrm>
            <a:off x="4932073" y="2084886"/>
            <a:ext cx="1620320" cy="480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23" name="テキスト プレースホルダー 5"/>
          <p:cNvSpPr>
            <a:spLocks noGrp="1"/>
          </p:cNvSpPr>
          <p:nvPr>
            <p:ph type="body" sz="quarter" idx="25" hasCustomPrompt="1"/>
          </p:nvPr>
        </p:nvSpPr>
        <p:spPr>
          <a:xfrm>
            <a:off x="4241883" y="2761757"/>
            <a:ext cx="540107" cy="480053"/>
          </a:xfrm>
          <a:prstGeom prst="rect">
            <a:avLst/>
          </a:prstGeom>
          <a:solidFill>
            <a:schemeClr val="accent3"/>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24" name="直角三角形 23"/>
          <p:cNvSpPr/>
          <p:nvPr userDrawn="1"/>
        </p:nvSpPr>
        <p:spPr>
          <a:xfrm rot="5400000">
            <a:off x="4577760" y="3229584"/>
            <a:ext cx="192023" cy="216440"/>
          </a:xfrm>
          <a:prstGeom prst="r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25" name="テキスト プレースホルダー 6"/>
          <p:cNvSpPr>
            <a:spLocks noGrp="1"/>
          </p:cNvSpPr>
          <p:nvPr>
            <p:ph type="body" sz="quarter" idx="26" hasCustomPrompt="1"/>
          </p:nvPr>
        </p:nvSpPr>
        <p:spPr>
          <a:xfrm>
            <a:off x="4349889" y="2684504"/>
            <a:ext cx="324064" cy="672075"/>
          </a:xfrm>
        </p:spPr>
        <p:txBody>
          <a:bodyPr anchor="t">
            <a:noAutofit/>
          </a:bodyPr>
          <a:lstStyle>
            <a:lvl1pPr algn="ctr">
              <a:defRPr sz="2933"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26" name="テキスト プレースホルダー 6"/>
          <p:cNvSpPr>
            <a:spLocks noGrp="1"/>
          </p:cNvSpPr>
          <p:nvPr>
            <p:ph type="body" sz="quarter" idx="27" hasCustomPrompt="1"/>
          </p:nvPr>
        </p:nvSpPr>
        <p:spPr>
          <a:xfrm>
            <a:off x="4836803" y="2761757"/>
            <a:ext cx="3868999" cy="480053"/>
          </a:xfrm>
        </p:spPr>
        <p:txBody>
          <a:bodyPr anchor="t">
            <a:noAutofit/>
          </a:bodyPr>
          <a:lstStyle>
            <a:lvl1pPr algn="l">
              <a:defRPr sz="2133" i="0" baseline="0">
                <a:solidFill>
                  <a:schemeClr val="accent3"/>
                </a:solidFill>
                <a:latin typeface="Route 159 SemiBold" pitchFamily="50" charset="0"/>
              </a:defRPr>
            </a:lvl1pPr>
          </a:lstStyle>
          <a:p>
            <a:pPr lvl="0"/>
            <a:r>
              <a:rPr kumimoji="1" lang="en-US" altLang="ja-JP" dirty="0"/>
              <a:t>Text goes here</a:t>
            </a:r>
            <a:endParaRPr kumimoji="1" lang="ja-JP" altLang="en-US" dirty="0"/>
          </a:p>
        </p:txBody>
      </p:sp>
      <p:sp>
        <p:nvSpPr>
          <p:cNvPr id="27" name="テキスト プレースホルダー 6"/>
          <p:cNvSpPr>
            <a:spLocks noGrp="1"/>
          </p:cNvSpPr>
          <p:nvPr>
            <p:ph type="body" sz="quarter" idx="28" hasCustomPrompt="1"/>
          </p:nvPr>
        </p:nvSpPr>
        <p:spPr>
          <a:xfrm>
            <a:off x="4853989" y="3289780"/>
            <a:ext cx="3851798" cy="384043"/>
          </a:xfrm>
        </p:spPr>
        <p:txBody>
          <a:bodyPr anchor="t">
            <a:noAutofit/>
          </a:bodyPr>
          <a:lstStyle>
            <a:lvl1pPr algn="l">
              <a:defRPr sz="1333" i="0" baseline="0">
                <a:solidFill>
                  <a:schemeClr val="tx2"/>
                </a:solidFill>
                <a:latin typeface="+mn-lt"/>
              </a:defRPr>
            </a:lvl1pPr>
          </a:lstStyle>
          <a:p>
            <a:pPr lvl="0"/>
            <a:r>
              <a:rPr kumimoji="1" lang="en-US" altLang="ja-JP" dirty="0"/>
              <a:t>Text goes here</a:t>
            </a:r>
            <a:endParaRPr kumimoji="1" lang="ja-JP" altLang="en-US" dirty="0"/>
          </a:p>
        </p:txBody>
      </p:sp>
      <p:sp>
        <p:nvSpPr>
          <p:cNvPr id="28" name="正方形/長方形 27"/>
          <p:cNvSpPr/>
          <p:nvPr userDrawn="1"/>
        </p:nvSpPr>
        <p:spPr>
          <a:xfrm>
            <a:off x="4926004" y="3241811"/>
            <a:ext cx="1620320" cy="480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29" name="テキスト プレースホルダー 5"/>
          <p:cNvSpPr>
            <a:spLocks noGrp="1"/>
          </p:cNvSpPr>
          <p:nvPr>
            <p:ph type="body" sz="quarter" idx="29" hasCustomPrompt="1"/>
          </p:nvPr>
        </p:nvSpPr>
        <p:spPr>
          <a:xfrm>
            <a:off x="4247952" y="3856257"/>
            <a:ext cx="540107" cy="480053"/>
          </a:xfrm>
          <a:prstGeom prst="rect">
            <a:avLst/>
          </a:prstGeom>
          <a:solidFill>
            <a:schemeClr val="accent2"/>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0" name="直角三角形 29"/>
          <p:cNvSpPr/>
          <p:nvPr userDrawn="1"/>
        </p:nvSpPr>
        <p:spPr>
          <a:xfrm rot="5400000">
            <a:off x="4583829" y="4324113"/>
            <a:ext cx="192023" cy="216440"/>
          </a:xfrm>
          <a:prstGeom prst="r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31" name="テキスト プレースホルダー 6"/>
          <p:cNvSpPr>
            <a:spLocks noGrp="1"/>
          </p:cNvSpPr>
          <p:nvPr>
            <p:ph type="body" sz="quarter" idx="30" hasCustomPrompt="1"/>
          </p:nvPr>
        </p:nvSpPr>
        <p:spPr>
          <a:xfrm>
            <a:off x="4355958" y="3779000"/>
            <a:ext cx="324064" cy="672075"/>
          </a:xfrm>
        </p:spPr>
        <p:txBody>
          <a:bodyPr anchor="t">
            <a:noAutofit/>
          </a:bodyPr>
          <a:lstStyle>
            <a:lvl1pPr algn="ctr">
              <a:defRPr sz="2933"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2" name="テキスト プレースホルダー 6"/>
          <p:cNvSpPr>
            <a:spLocks noGrp="1"/>
          </p:cNvSpPr>
          <p:nvPr>
            <p:ph type="body" sz="quarter" idx="31" hasCustomPrompt="1"/>
          </p:nvPr>
        </p:nvSpPr>
        <p:spPr>
          <a:xfrm>
            <a:off x="4842872" y="3856257"/>
            <a:ext cx="3868999" cy="480053"/>
          </a:xfrm>
        </p:spPr>
        <p:txBody>
          <a:bodyPr anchor="t">
            <a:noAutofit/>
          </a:bodyPr>
          <a:lstStyle>
            <a:lvl1pPr algn="l">
              <a:defRPr sz="2133" i="0" baseline="0">
                <a:solidFill>
                  <a:schemeClr val="accent2"/>
                </a:solidFill>
                <a:latin typeface="Route 159 SemiBold" pitchFamily="50" charset="0"/>
              </a:defRPr>
            </a:lvl1pPr>
          </a:lstStyle>
          <a:p>
            <a:pPr lvl="0"/>
            <a:r>
              <a:rPr kumimoji="1" lang="en-US" altLang="ja-JP" dirty="0"/>
              <a:t>Text goes here</a:t>
            </a:r>
            <a:endParaRPr kumimoji="1" lang="ja-JP" altLang="en-US" dirty="0"/>
          </a:p>
        </p:txBody>
      </p:sp>
      <p:sp>
        <p:nvSpPr>
          <p:cNvPr id="33" name="テキスト プレースホルダー 6"/>
          <p:cNvSpPr>
            <a:spLocks noGrp="1"/>
          </p:cNvSpPr>
          <p:nvPr>
            <p:ph type="body" sz="quarter" idx="32" hasCustomPrompt="1"/>
          </p:nvPr>
        </p:nvSpPr>
        <p:spPr>
          <a:xfrm>
            <a:off x="4860058" y="4384345"/>
            <a:ext cx="3851798" cy="384043"/>
          </a:xfrm>
        </p:spPr>
        <p:txBody>
          <a:bodyPr anchor="t">
            <a:noAutofit/>
          </a:bodyPr>
          <a:lstStyle>
            <a:lvl1pPr algn="l">
              <a:defRPr sz="1333" i="0" baseline="0">
                <a:solidFill>
                  <a:schemeClr val="tx2"/>
                </a:solidFill>
                <a:latin typeface="+mn-lt"/>
              </a:defRPr>
            </a:lvl1pPr>
          </a:lstStyle>
          <a:p>
            <a:pPr lvl="0"/>
            <a:r>
              <a:rPr kumimoji="1" lang="en-US" altLang="ja-JP" dirty="0"/>
              <a:t>Text goes here</a:t>
            </a:r>
            <a:endParaRPr kumimoji="1" lang="ja-JP" altLang="en-US" dirty="0"/>
          </a:p>
        </p:txBody>
      </p:sp>
      <p:sp>
        <p:nvSpPr>
          <p:cNvPr id="34" name="正方形/長方形 33"/>
          <p:cNvSpPr/>
          <p:nvPr userDrawn="1"/>
        </p:nvSpPr>
        <p:spPr>
          <a:xfrm>
            <a:off x="4932073" y="4336340"/>
            <a:ext cx="1620320" cy="480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35" name="テキスト プレースホルダー 5"/>
          <p:cNvSpPr>
            <a:spLocks noGrp="1"/>
          </p:cNvSpPr>
          <p:nvPr>
            <p:ph type="body" sz="quarter" idx="33" hasCustomPrompt="1"/>
          </p:nvPr>
        </p:nvSpPr>
        <p:spPr>
          <a:xfrm>
            <a:off x="4245111" y="5013211"/>
            <a:ext cx="540107" cy="480053"/>
          </a:xfrm>
          <a:prstGeom prst="rect">
            <a:avLst/>
          </a:prstGeom>
          <a:solidFill>
            <a:schemeClr val="accent4"/>
          </a:solidFill>
        </p:spPr>
        <p:txBody>
          <a:bodyPr/>
          <a:lstStyle>
            <a:lvl1pPr>
              <a:defRPr>
                <a:latin typeface="Route 159 UltraLight" pitchFamily="50" charset="0"/>
              </a:defRPr>
            </a:lvl1pPr>
          </a:lstStyle>
          <a:p>
            <a:pPr lvl="0"/>
            <a:r>
              <a:rPr kumimoji="1" lang="en-US" altLang="ja-JP" dirty="0"/>
              <a:t> </a:t>
            </a:r>
            <a:endParaRPr kumimoji="1" lang="ja-JP" altLang="en-US" dirty="0"/>
          </a:p>
        </p:txBody>
      </p:sp>
      <p:sp>
        <p:nvSpPr>
          <p:cNvPr id="36" name="直角三角形 35"/>
          <p:cNvSpPr/>
          <p:nvPr userDrawn="1"/>
        </p:nvSpPr>
        <p:spPr>
          <a:xfrm rot="5400000">
            <a:off x="4580988" y="5481038"/>
            <a:ext cx="192023" cy="216440"/>
          </a:xfrm>
          <a:prstGeom prst="rtTriangl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37" name="テキスト プレースホルダー 6"/>
          <p:cNvSpPr>
            <a:spLocks noGrp="1"/>
          </p:cNvSpPr>
          <p:nvPr>
            <p:ph type="body" sz="quarter" idx="34" hasCustomPrompt="1"/>
          </p:nvPr>
        </p:nvSpPr>
        <p:spPr>
          <a:xfrm>
            <a:off x="4353117" y="4935958"/>
            <a:ext cx="324064" cy="672075"/>
          </a:xfrm>
        </p:spPr>
        <p:txBody>
          <a:bodyPr anchor="t">
            <a:noAutofit/>
          </a:bodyPr>
          <a:lstStyle>
            <a:lvl1pPr algn="ctr">
              <a:defRPr sz="2933" i="0" baseline="0">
                <a:solidFill>
                  <a:schemeClr val="bg1"/>
                </a:solidFill>
                <a:latin typeface="Open Sans Semibold" panose="020B0706030804020204" pitchFamily="34" charset="0"/>
                <a:cs typeface="Open Sans Semibold" panose="020B0706030804020204" pitchFamily="34" charset="0"/>
              </a:defRPr>
            </a:lvl1pPr>
          </a:lstStyle>
          <a:p>
            <a:pPr lvl="0"/>
            <a:r>
              <a:rPr kumimoji="1" lang="en-US" altLang="ja-JP" dirty="0"/>
              <a:t>#</a:t>
            </a:r>
            <a:endParaRPr kumimoji="1" lang="ja-JP" altLang="en-US" dirty="0"/>
          </a:p>
        </p:txBody>
      </p:sp>
      <p:sp>
        <p:nvSpPr>
          <p:cNvPr id="38" name="テキスト プレースホルダー 6"/>
          <p:cNvSpPr>
            <a:spLocks noGrp="1"/>
          </p:cNvSpPr>
          <p:nvPr>
            <p:ph type="body" sz="quarter" idx="35" hasCustomPrompt="1"/>
          </p:nvPr>
        </p:nvSpPr>
        <p:spPr>
          <a:xfrm>
            <a:off x="4840031" y="5013211"/>
            <a:ext cx="3868999" cy="480053"/>
          </a:xfrm>
        </p:spPr>
        <p:txBody>
          <a:bodyPr anchor="t">
            <a:noAutofit/>
          </a:bodyPr>
          <a:lstStyle>
            <a:lvl1pPr algn="l">
              <a:defRPr sz="2133" i="0" baseline="0">
                <a:solidFill>
                  <a:schemeClr val="accent4"/>
                </a:solidFill>
                <a:latin typeface="Route 159 SemiBold" pitchFamily="50" charset="0"/>
              </a:defRPr>
            </a:lvl1pPr>
          </a:lstStyle>
          <a:p>
            <a:pPr lvl="0"/>
            <a:r>
              <a:rPr kumimoji="1" lang="en-US" altLang="ja-JP" dirty="0"/>
              <a:t>Text goes here</a:t>
            </a:r>
            <a:endParaRPr kumimoji="1" lang="ja-JP" altLang="en-US" dirty="0"/>
          </a:p>
        </p:txBody>
      </p:sp>
      <p:sp>
        <p:nvSpPr>
          <p:cNvPr id="39" name="テキスト プレースホルダー 6"/>
          <p:cNvSpPr>
            <a:spLocks noGrp="1"/>
          </p:cNvSpPr>
          <p:nvPr>
            <p:ph type="body" sz="quarter" idx="36" hasCustomPrompt="1"/>
          </p:nvPr>
        </p:nvSpPr>
        <p:spPr>
          <a:xfrm>
            <a:off x="4857217" y="5541270"/>
            <a:ext cx="3851798" cy="384043"/>
          </a:xfrm>
        </p:spPr>
        <p:txBody>
          <a:bodyPr anchor="t">
            <a:noAutofit/>
          </a:bodyPr>
          <a:lstStyle>
            <a:lvl1pPr algn="l">
              <a:defRPr sz="1333" i="0" baseline="0">
                <a:solidFill>
                  <a:schemeClr val="tx2"/>
                </a:solidFill>
                <a:latin typeface="+mn-lt"/>
              </a:defRPr>
            </a:lvl1pPr>
          </a:lstStyle>
          <a:p>
            <a:pPr lvl="0"/>
            <a:r>
              <a:rPr kumimoji="1" lang="en-US" altLang="ja-JP" dirty="0"/>
              <a:t>Text goes here</a:t>
            </a:r>
            <a:endParaRPr kumimoji="1" lang="ja-JP" altLang="en-US" dirty="0"/>
          </a:p>
        </p:txBody>
      </p:sp>
      <p:sp>
        <p:nvSpPr>
          <p:cNvPr id="40" name="正方形/長方形 39"/>
          <p:cNvSpPr/>
          <p:nvPr userDrawn="1"/>
        </p:nvSpPr>
        <p:spPr>
          <a:xfrm>
            <a:off x="4929232" y="5493265"/>
            <a:ext cx="1620320" cy="480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prstClr val="white"/>
              </a:solidFill>
            </a:endParaRPr>
          </a:p>
        </p:txBody>
      </p:sp>
      <p:sp>
        <p:nvSpPr>
          <p:cNvPr id="42" name="スライド番号プレースホルダー 5"/>
          <p:cNvSpPr>
            <a:spLocks noGrp="1"/>
          </p:cNvSpPr>
          <p:nvPr>
            <p:ph type="sldNum" sz="quarter" idx="4"/>
          </p:nvPr>
        </p:nvSpPr>
        <p:spPr>
          <a:xfrm>
            <a:off x="8568807" y="6288561"/>
            <a:ext cx="540107" cy="365125"/>
          </a:xfrm>
          <a:prstGeom prst="rect">
            <a:avLst/>
          </a:prstGeom>
        </p:spPr>
        <p:txBody>
          <a:bodyPr vert="horz" lIns="163275" tIns="81638" rIns="163275" bIns="81638" rtlCol="0" anchor="ctr"/>
          <a:lstStyle>
            <a:lvl1pPr algn="ctr">
              <a:defRPr sz="1867">
                <a:solidFill>
                  <a:schemeClr val="bg1"/>
                </a:solidFill>
              </a:defRPr>
            </a:lvl1pPr>
          </a:lstStyle>
          <a:p>
            <a:fld id="{E6459DFB-86F3-43FA-8567-2EA6E426AE90}" type="slidenum">
              <a:rPr lang="ja-JP" altLang="en-US" smtClean="0">
                <a:solidFill>
                  <a:prstClr val="white"/>
                </a:solidFill>
              </a:rPr>
              <a:pPr/>
              <a:t>‹#›</a:t>
            </a:fld>
            <a:endParaRPr lang="ja-JP" altLang="en-US">
              <a:solidFill>
                <a:prstClr val="white"/>
              </a:solidFill>
            </a:endParaRPr>
          </a:p>
        </p:txBody>
      </p:sp>
    </p:spTree>
    <p:extLst>
      <p:ext uri="{BB962C8B-B14F-4D97-AF65-F5344CB8AC3E}">
        <p14:creationId xmlns:p14="http://schemas.microsoft.com/office/powerpoint/2010/main" val="32102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1" decel="100000" fill="hold" grpId="0" nodeType="withEffect">
                                  <p:stCondLst>
                                    <p:cond delay="125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par>
                          <p:cTn id="15" fill="hold">
                            <p:stCondLst>
                              <p:cond delay="1750"/>
                            </p:stCondLst>
                            <p:childTnLst>
                              <p:par>
                                <p:cTn id="16" presetID="2" presetClass="entr" presetSubtype="2"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par>
                          <p:cTn id="23" fill="hold">
                            <p:stCondLst>
                              <p:cond delay="225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up)">
                                      <p:cBhvr>
                                        <p:cTn id="33" dur="250"/>
                                        <p:tgtEl>
                                          <p:spTgt spid="11"/>
                                        </p:tgtEl>
                                      </p:cBhvr>
                                    </p:animEffect>
                                  </p:childTnLst>
                                </p:cTn>
                              </p:par>
                            </p:childTnLst>
                          </p:cTn>
                        </p:par>
                        <p:par>
                          <p:cTn id="34" fill="hold">
                            <p:stCondLst>
                              <p:cond delay="3000"/>
                            </p:stCondLst>
                            <p:childTnLst>
                              <p:par>
                                <p:cTn id="35" presetID="2" presetClass="entr" presetSubtype="2" decel="10000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anim calcmode="lin" valueType="num">
                                      <p:cBhvr additive="base">
                                        <p:cTn id="41"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1+#ppt_w/2"/>
                                          </p:val>
                                        </p:tav>
                                        <p:tav tm="100000">
                                          <p:val>
                                            <p:strVal val="#ppt_x"/>
                                          </p:val>
                                        </p:tav>
                                      </p:tavLst>
                                    </p:anim>
                                    <p:anim calcmode="lin" valueType="num">
                                      <p:cBhvr additive="base">
                                        <p:cTn id="46" dur="50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4000"/>
                            </p:stCondLst>
                            <p:childTnLst>
                              <p:par>
                                <p:cTn id="55" presetID="22" presetClass="entr" presetSubtype="1"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up)">
                                      <p:cBhvr>
                                        <p:cTn id="57" dur="250"/>
                                        <p:tgtEl>
                                          <p:spTgt spid="24"/>
                                        </p:tgtEl>
                                      </p:cBhvr>
                                    </p:animEffect>
                                  </p:childTnLst>
                                </p:cTn>
                              </p:par>
                            </p:childTnLst>
                          </p:cTn>
                        </p:par>
                        <p:par>
                          <p:cTn id="58" fill="hold">
                            <p:stCondLst>
                              <p:cond delay="4250"/>
                            </p:stCondLst>
                            <p:childTnLst>
                              <p:par>
                                <p:cTn id="59" presetID="2" presetClass="entr" presetSubtype="2" decel="100000" fill="hold" grpId="0" nodeType="afterEffect">
                                  <p:stCondLst>
                                    <p:cond delay="0"/>
                                  </p:stCondLst>
                                  <p:childTnLst>
                                    <p:set>
                                      <p:cBhvr>
                                        <p:cTn id="60" dur="1" fill="hold">
                                          <p:stCondLst>
                                            <p:cond delay="0"/>
                                          </p:stCondLst>
                                        </p:cTn>
                                        <p:tgtEl>
                                          <p:spTgt spid="26">
                                            <p:txEl>
                                              <p:pRg st="0" end="0"/>
                                            </p:txEl>
                                          </p:spTgt>
                                        </p:tgtEl>
                                        <p:attrNameLst>
                                          <p:attrName>style.visibility</p:attrName>
                                        </p:attrNameLst>
                                      </p:cBhvr>
                                      <p:to>
                                        <p:strVal val="visible"/>
                                      </p:to>
                                    </p:set>
                                    <p:anim calcmode="lin" valueType="num">
                                      <p:cBhvr additive="base">
                                        <p:cTn id="61" dur="5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26">
                                            <p:txEl>
                                              <p:pRg st="0" end="0"/>
                                            </p:txEl>
                                          </p:spTgt>
                                        </p:tgtEl>
                                        <p:attrNameLst>
                                          <p:attrName>ppt_y</p:attrName>
                                        </p:attrNameLst>
                                      </p:cBhvr>
                                      <p:tavLst>
                                        <p:tav tm="0">
                                          <p:val>
                                            <p:strVal val="#ppt_y"/>
                                          </p:val>
                                        </p:tav>
                                        <p:tav tm="100000">
                                          <p:val>
                                            <p:strVal val="#ppt_y"/>
                                          </p:val>
                                        </p:tav>
                                      </p:tavLst>
                                    </p:anim>
                                  </p:childTnLst>
                                </p:cTn>
                              </p:par>
                              <p:par>
                                <p:cTn id="63" presetID="2" presetClass="entr" presetSubtype="4" decel="100000" fill="hold" grpId="0" nodeType="withEffect">
                                  <p:stCondLst>
                                    <p:cond delay="0"/>
                                  </p:stCondLst>
                                  <p:childTnLst>
                                    <p:set>
                                      <p:cBhvr>
                                        <p:cTn id="64" dur="1" fill="hold">
                                          <p:stCondLst>
                                            <p:cond delay="0"/>
                                          </p:stCondLst>
                                        </p:cTn>
                                        <p:tgtEl>
                                          <p:spTgt spid="27">
                                            <p:txEl>
                                              <p:pRg st="0" end="0"/>
                                            </p:txEl>
                                          </p:spTgt>
                                        </p:tgtEl>
                                        <p:attrNameLst>
                                          <p:attrName>style.visibility</p:attrName>
                                        </p:attrNameLst>
                                      </p:cBhvr>
                                      <p:to>
                                        <p:strVal val="visible"/>
                                      </p:to>
                                    </p:set>
                                    <p:anim calcmode="lin" valueType="num">
                                      <p:cBhvr additive="base">
                                        <p:cTn id="65"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2" decel="10000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1+#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childTnLst>
                          </p:cTn>
                        </p:par>
                        <p:par>
                          <p:cTn id="71" fill="hold">
                            <p:stCondLst>
                              <p:cond delay="4750"/>
                            </p:stCondLst>
                            <p:childTnLst>
                              <p:par>
                                <p:cTn id="72" presetID="22" presetClass="entr" presetSubtype="8" fill="hold" grpId="0" nodeType="after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250"/>
                            </p:stCondLst>
                            <p:childTnLst>
                              <p:par>
                                <p:cTn id="79" presetID="2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up)">
                                      <p:cBhvr>
                                        <p:cTn id="81" dur="250"/>
                                        <p:tgtEl>
                                          <p:spTgt spid="30"/>
                                        </p:tgtEl>
                                      </p:cBhvr>
                                    </p:animEffect>
                                  </p:childTnLst>
                                </p:cTn>
                              </p:par>
                            </p:childTnLst>
                          </p:cTn>
                        </p:par>
                        <p:par>
                          <p:cTn id="82" fill="hold">
                            <p:stCondLst>
                              <p:cond delay="5500"/>
                            </p:stCondLst>
                            <p:childTnLst>
                              <p:par>
                                <p:cTn id="83" presetID="2" presetClass="entr" presetSubtype="2" decel="100000" fill="hold" grpId="0" nodeType="after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ppt_y"/>
                                          </p:val>
                                        </p:tav>
                                        <p:tav tm="100000">
                                          <p:val>
                                            <p:strVal val="#ppt_y"/>
                                          </p:val>
                                        </p:tav>
                                      </p:tavLst>
                                    </p:anim>
                                  </p:childTnLst>
                                </p:cTn>
                              </p:par>
                              <p:par>
                                <p:cTn id="87" presetID="2" presetClass="entr" presetSubtype="4" decel="100000" fill="hold" grpId="0" nodeType="withEffect">
                                  <p:stCondLst>
                                    <p:cond delay="0"/>
                                  </p:stCondLst>
                                  <p:childTnLst>
                                    <p:set>
                                      <p:cBhvr>
                                        <p:cTn id="88" dur="1" fill="hold">
                                          <p:stCondLst>
                                            <p:cond delay="0"/>
                                          </p:stCondLst>
                                        </p:cTn>
                                        <p:tgtEl>
                                          <p:spTgt spid="33">
                                            <p:txEl>
                                              <p:pRg st="0" end="0"/>
                                            </p:txEl>
                                          </p:spTgt>
                                        </p:tgtEl>
                                        <p:attrNameLst>
                                          <p:attrName>style.visibility</p:attrName>
                                        </p:attrNameLst>
                                      </p:cBhvr>
                                      <p:to>
                                        <p:strVal val="visible"/>
                                      </p:to>
                                    </p:set>
                                    <p:anim calcmode="lin" valueType="num">
                                      <p:cBhvr additive="base">
                                        <p:cTn id="8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2" decel="10000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1+#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6000"/>
                            </p:stCondLst>
                            <p:childTnLst>
                              <p:par>
                                <p:cTn id="96" presetID="22" presetClass="entr" presetSubtype="8"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wipe(left)">
                                      <p:cBhvr>
                                        <p:cTn id="98" dur="500"/>
                                        <p:tgtEl>
                                          <p:spTgt spid="35"/>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left)">
                                      <p:cBhvr>
                                        <p:cTn id="101" dur="500"/>
                                        <p:tgtEl>
                                          <p:spTgt spid="37"/>
                                        </p:tgtEl>
                                      </p:cBhvr>
                                    </p:animEffect>
                                  </p:childTnLst>
                                </p:cTn>
                              </p:par>
                            </p:childTnLst>
                          </p:cTn>
                        </p:par>
                        <p:par>
                          <p:cTn id="102" fill="hold">
                            <p:stCondLst>
                              <p:cond delay="6500"/>
                            </p:stCondLst>
                            <p:childTnLst>
                              <p:par>
                                <p:cTn id="103" presetID="22" presetClass="entr" presetSubtype="1" fill="hold" grpId="0"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up)">
                                      <p:cBhvr>
                                        <p:cTn id="105" dur="250"/>
                                        <p:tgtEl>
                                          <p:spTgt spid="36"/>
                                        </p:tgtEl>
                                      </p:cBhvr>
                                    </p:animEffect>
                                  </p:childTnLst>
                                </p:cTn>
                              </p:par>
                            </p:childTnLst>
                          </p:cTn>
                        </p:par>
                        <p:par>
                          <p:cTn id="106" fill="hold">
                            <p:stCondLst>
                              <p:cond delay="6750"/>
                            </p:stCondLst>
                            <p:childTnLst>
                              <p:par>
                                <p:cTn id="107" presetID="2" presetClass="entr" presetSubtype="2" decel="100000" fill="hold" grpId="0" nodeType="afterEffect">
                                  <p:stCondLst>
                                    <p:cond delay="0"/>
                                  </p:stCondLst>
                                  <p:childTnLst>
                                    <p:set>
                                      <p:cBhvr>
                                        <p:cTn id="108" dur="1" fill="hold">
                                          <p:stCondLst>
                                            <p:cond delay="0"/>
                                          </p:stCondLst>
                                        </p:cTn>
                                        <p:tgtEl>
                                          <p:spTgt spid="38">
                                            <p:txEl>
                                              <p:pRg st="0" end="0"/>
                                            </p:txEl>
                                          </p:spTgt>
                                        </p:tgtEl>
                                        <p:attrNameLst>
                                          <p:attrName>style.visibility</p:attrName>
                                        </p:attrNameLst>
                                      </p:cBhvr>
                                      <p:to>
                                        <p:strVal val="visible"/>
                                      </p:to>
                                    </p:set>
                                    <p:anim calcmode="lin" valueType="num">
                                      <p:cBhvr additive="base">
                                        <p:cTn id="109"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110" dur="500" fill="hold"/>
                                        <p:tgtEl>
                                          <p:spTgt spid="38">
                                            <p:txEl>
                                              <p:pRg st="0" end="0"/>
                                            </p:txEl>
                                          </p:spTgt>
                                        </p:tgtEl>
                                        <p:attrNameLst>
                                          <p:attrName>ppt_y</p:attrName>
                                        </p:attrNameLst>
                                      </p:cBhvr>
                                      <p:tavLst>
                                        <p:tav tm="0">
                                          <p:val>
                                            <p:strVal val="#ppt_y"/>
                                          </p:val>
                                        </p:tav>
                                        <p:tav tm="100000">
                                          <p:val>
                                            <p:strVal val="#ppt_y"/>
                                          </p:val>
                                        </p:tav>
                                      </p:tavLst>
                                    </p:anim>
                                  </p:childTnLst>
                                </p:cTn>
                              </p:par>
                              <p:par>
                                <p:cTn id="111" presetID="2" presetClass="entr" presetSubtype="4" decel="100000" fill="hold" grpId="0" nodeType="withEffect">
                                  <p:stCondLst>
                                    <p:cond delay="0"/>
                                  </p:stCondLst>
                                  <p:childTnLst>
                                    <p:set>
                                      <p:cBhvr>
                                        <p:cTn id="112" dur="1" fill="hold">
                                          <p:stCondLst>
                                            <p:cond delay="0"/>
                                          </p:stCondLst>
                                        </p:cTn>
                                        <p:tgtEl>
                                          <p:spTgt spid="39">
                                            <p:txEl>
                                              <p:pRg st="0" end="0"/>
                                            </p:txEl>
                                          </p:spTgt>
                                        </p:tgtEl>
                                        <p:attrNameLst>
                                          <p:attrName>style.visibility</p:attrName>
                                        </p:attrNameLst>
                                      </p:cBhvr>
                                      <p:to>
                                        <p:strVal val="visible"/>
                                      </p:to>
                                    </p:set>
                                    <p:anim calcmode="lin" valueType="num">
                                      <p:cBhvr additive="base">
                                        <p:cTn id="113"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115" presetID="2" presetClass="entr" presetSubtype="2" decel="10000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anim calcmode="lin" valueType="num">
                                      <p:cBhvr additive="base">
                                        <p:cTn id="117" dur="500" fill="hold"/>
                                        <p:tgtEl>
                                          <p:spTgt spid="40"/>
                                        </p:tgtEl>
                                        <p:attrNameLst>
                                          <p:attrName>ppt_x</p:attrName>
                                        </p:attrNameLst>
                                      </p:cBhvr>
                                      <p:tavLst>
                                        <p:tav tm="0">
                                          <p:val>
                                            <p:strVal val="1+#ppt_w/2"/>
                                          </p:val>
                                        </p:tav>
                                        <p:tav tm="100000">
                                          <p:val>
                                            <p:strVal val="#ppt_x"/>
                                          </p:val>
                                        </p:tav>
                                      </p:tavLst>
                                    </p:anim>
                                    <p:anim calcmode="lin" valueType="num">
                                      <p:cBhvr additive="base">
                                        <p:cTn id="1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P spid="7" grpId="0" build="p">
        <p:tmplLst>
          <p:tmpl lvl="1">
            <p:tnLst>
              <p:par>
                <p:cTn presetID="22" presetClass="entr" presetSubtype="8"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wipe(left)">
                      <p:cBhvr>
                        <p:cTn dur="500"/>
                        <p:tgtEl>
                          <p:spTgt spid="7"/>
                        </p:tgtEl>
                      </p:cBhvr>
                    </p:animEffect>
                  </p:childTnLst>
                </p:cTn>
              </p:par>
            </p:tnLst>
          </p:tmpl>
        </p:tmplLst>
      </p:bldP>
      <p:bldP spid="8" grpId="0" animBg="1"/>
      <p:bldP spid="9" grpId="0" animBg="1">
        <p:tmplLst>
          <p:tmpl>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1" grpId="0" animBg="1"/>
      <p:bldP spid="12" grpId="0">
        <p:tmplLst>
          <p:tmpl>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14" grpId="0" build="p">
        <p:tmplLst>
          <p:tmpl lvl="1">
            <p:tnLst>
              <p:par>
                <p:cTn presetID="2" presetClass="entr" presetSubtype="2" decel="10000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4" decel="10000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animBg="1"/>
      <p:bldP spid="23" grpId="0" animBg="1">
        <p:tmplLst>
          <p:tmpl>
            <p:tnLst>
              <p:par>
                <p:cTn presetID="22" presetClass="entr" presetSubtype="8"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p:tmplLst>
          <p:tmpl>
            <p:tnLst>
              <p:par>
                <p:cTn presetID="2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 presetClass="entr" presetSubtype="2" decel="10000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1+#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animBg="1">
        <p:tmplLst>
          <p:tmpl>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p:tmplLst>
          <p:tmpl>
            <p:tnLst>
              <p:par>
                <p:cTn presetID="2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 presetClass="entr" presetSubtype="2" decel="10000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1+#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animBg="1"/>
      <p:bldP spid="35" grpId="0" animBg="1">
        <p:tmplLst>
          <p:tmpl>
            <p:tnLst>
              <p:par>
                <p:cTn presetID="22" presetClass="entr" presetSubtype="8"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6" grpId="0" animBg="1"/>
      <p:bldP spid="37" grpId="0">
        <p:tmplLst>
          <p:tmpl>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51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168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68"/>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263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5687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3845" y="2507585"/>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67"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67" y="2507585"/>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94988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182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892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27" y="2058750"/>
            <a:ext cx="668654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1927"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74"/>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1620620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35"/>
            <a:ext cx="294894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100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0091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237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0397"/>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432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600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7490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64"/>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44747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3711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3845" y="250758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65"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65" y="250758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40709641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1109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3994843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67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31"/>
            <a:ext cx="294894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6768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928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8165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039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849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2745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705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58"/>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627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747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3845" y="2507575"/>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62"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62" y="2507575"/>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34930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04531" y="1972703"/>
            <a:ext cx="299454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29989" y="1969475"/>
            <a:ext cx="299925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2654436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0687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028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25"/>
            <a:ext cx="294894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910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432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037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0387"/>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742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709EC2D9-6EFA-45B0-AF97-120DD3E6C338}" type="datetimeFigureOut">
              <a:rPr lang="en-US">
                <a:solidFill>
                  <a:srgbClr val="DBF5F9">
                    <a:shade val="90000"/>
                  </a:srgbClr>
                </a:solidFill>
              </a:rPr>
              <a:pPr>
                <a:defRPr/>
              </a:pPr>
              <a:t>9/27/2017</a:t>
            </a:fld>
            <a:endParaRPr lang="en-US">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smtClean="0">
                <a:solidFill>
                  <a:srgbClr val="D1EAEE"/>
                </a:solidFill>
              </a:defRPr>
            </a:lvl1pPr>
          </a:lstStyle>
          <a:p>
            <a:pPr>
              <a:defRPr/>
            </a:pPr>
            <a:fld id="{66A4B3B4-2A2F-4B99-A602-19A75F7158B0}" type="slidenum">
              <a:rPr lang="en-US"/>
              <a:pPr>
                <a:defRPr/>
              </a:pPr>
              <a:t>‹#›</a:t>
            </a:fld>
            <a:endParaRPr lang="en-US"/>
          </a:p>
        </p:txBody>
      </p:sp>
    </p:spTree>
    <p:extLst>
      <p:ext uri="{BB962C8B-B14F-4D97-AF65-F5344CB8AC3E}">
        <p14:creationId xmlns:p14="http://schemas.microsoft.com/office/powerpoint/2010/main" val="2551067135"/>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CE8D5FC4-F41D-4B48-B0FF-A23CEBB20A68}" type="datetimeFigureOut">
              <a:rPr lang="en-US">
                <a:solidFill>
                  <a:srgbClr val="04617B">
                    <a:shade val="90000"/>
                  </a:srgbClr>
                </a:solidFill>
              </a:rPr>
              <a:pPr>
                <a:defRPr/>
              </a:pPr>
              <a:t>9/27/2017</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1FC57BE5-0D84-46B7-BB92-345351983FE4}" type="slidenum">
              <a:rPr lang="en-US"/>
              <a:pPr>
                <a:defRPr/>
              </a:pPr>
              <a:t>‹#›</a:t>
            </a:fld>
            <a:endParaRPr lang="en-US"/>
          </a:p>
        </p:txBody>
      </p:sp>
    </p:spTree>
    <p:extLst>
      <p:ext uri="{BB962C8B-B14F-4D97-AF65-F5344CB8AC3E}">
        <p14:creationId xmlns:p14="http://schemas.microsoft.com/office/powerpoint/2010/main" val="1080672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659CB1-30F8-4C3D-89F1-28E48B4F9295}" type="datetimeFigureOut">
              <a:rPr lang="en-US">
                <a:solidFill>
                  <a:srgbClr val="DBF5F9">
                    <a:shade val="90000"/>
                  </a:srgbClr>
                </a:solidFill>
              </a:rPr>
              <a:pPr>
                <a:defRPr/>
              </a:pPr>
              <a:t>9/27/2017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smtClean="0">
                <a:solidFill>
                  <a:srgbClr val="D1EAEE"/>
                </a:solidFill>
              </a:defRPr>
            </a:lvl1pPr>
          </a:lstStyle>
          <a:p>
            <a:pPr>
              <a:defRPr/>
            </a:pPr>
            <a:fld id="{64FB8C7F-C9B6-4C53-B890-4F1EFF2FDF0C}" type="slidenum">
              <a:rPr lang="en-US"/>
              <a:pPr>
                <a:defRPr/>
              </a:pPr>
              <a:t>‹#›</a:t>
            </a:fld>
            <a:endParaRPr lang="en-US"/>
          </a:p>
        </p:txBody>
      </p:sp>
    </p:spTree>
    <p:extLst>
      <p:ext uri="{BB962C8B-B14F-4D97-AF65-F5344CB8AC3E}">
        <p14:creationId xmlns:p14="http://schemas.microsoft.com/office/powerpoint/2010/main" val="3608822650"/>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D920716-4E93-4768-A1FA-ECA74E407880}" type="datetimeFigureOut">
              <a:rPr lang="en-US">
                <a:solidFill>
                  <a:srgbClr val="04617B">
                    <a:shade val="90000"/>
                  </a:srgbClr>
                </a:solidFill>
              </a:rPr>
              <a:pPr>
                <a:defRPr/>
              </a:pPr>
              <a:t>9/27/2017</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EC2B2610-3648-44D9-90F5-21907A87EB34}" type="slidenum">
              <a:rPr lang="en-US"/>
              <a:pPr>
                <a:defRPr/>
              </a:pPr>
              <a:t>‹#›</a:t>
            </a:fld>
            <a:endParaRPr lang="en-US"/>
          </a:p>
        </p:txBody>
      </p:sp>
    </p:spTree>
    <p:extLst>
      <p:ext uri="{BB962C8B-B14F-4D97-AF65-F5344CB8AC3E}">
        <p14:creationId xmlns:p14="http://schemas.microsoft.com/office/powerpoint/2010/main" val="1661944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15124467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37" y="1859781"/>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37"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083A2C0C-AFD1-40D7-9173-F0D201AC66CF}" type="datetimeFigureOut">
              <a:rPr lang="en-US">
                <a:solidFill>
                  <a:srgbClr val="04617B">
                    <a:shade val="90000"/>
                  </a:srgbClr>
                </a:solidFill>
              </a:rPr>
              <a:pPr>
                <a:defRPr/>
              </a:pPr>
              <a:t>9/27/2017</a:t>
            </a:fld>
            <a:endParaRPr lang="en-US">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654A60D9-3398-4FDC-9131-AAC06A18B5A0}" type="slidenum">
              <a:rPr lang="en-US"/>
              <a:pPr>
                <a:defRPr/>
              </a:pPr>
              <a:t>‹#›</a:t>
            </a:fld>
            <a:endParaRPr lang="en-US"/>
          </a:p>
        </p:txBody>
      </p:sp>
    </p:spTree>
    <p:extLst>
      <p:ext uri="{BB962C8B-B14F-4D97-AF65-F5344CB8AC3E}">
        <p14:creationId xmlns:p14="http://schemas.microsoft.com/office/powerpoint/2010/main" val="1595139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E65314F2-5A25-4B30-9C89-8332CB138F7A}" type="datetimeFigureOut">
              <a:rPr lang="en-US">
                <a:solidFill>
                  <a:srgbClr val="04617B">
                    <a:shade val="90000"/>
                  </a:srgbClr>
                </a:solidFill>
              </a:rPr>
              <a:pPr>
                <a:defRPr/>
              </a:pPr>
              <a:t>9/27/2017</a:t>
            </a:fld>
            <a:endParaRPr lang="en-US">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8C7AC27D-2A60-49EA-B8ED-C8ADBF9CF189}" type="slidenum">
              <a:rPr lang="en-US"/>
              <a:pPr>
                <a:defRPr/>
              </a:pPr>
              <a:t>‹#›</a:t>
            </a:fld>
            <a:endParaRPr lang="en-US"/>
          </a:p>
        </p:txBody>
      </p:sp>
    </p:spTree>
    <p:extLst>
      <p:ext uri="{BB962C8B-B14F-4D97-AF65-F5344CB8AC3E}">
        <p14:creationId xmlns:p14="http://schemas.microsoft.com/office/powerpoint/2010/main" val="2065450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AF02541-0182-45FC-9962-5C0386FA2CDA}" type="datetimeFigureOut">
              <a:rPr lang="en-US">
                <a:solidFill>
                  <a:srgbClr val="04617B">
                    <a:shade val="90000"/>
                  </a:srgbClr>
                </a:solidFill>
              </a:rPr>
              <a:pPr>
                <a:defRPr/>
              </a:pPr>
              <a:t>9/27/2017</a:t>
            </a:fld>
            <a:endParaRPr lang="en-US">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6FBAEB4C-EC1B-4927-9F35-9B657558B230}" type="slidenum">
              <a:rPr lang="en-US"/>
              <a:pPr>
                <a:defRPr/>
              </a:pPr>
              <a:t>‹#›</a:t>
            </a:fld>
            <a:endParaRPr lang="en-US"/>
          </a:p>
        </p:txBody>
      </p:sp>
    </p:spTree>
    <p:extLst>
      <p:ext uri="{BB962C8B-B14F-4D97-AF65-F5344CB8AC3E}">
        <p14:creationId xmlns:p14="http://schemas.microsoft.com/office/powerpoint/2010/main" val="3274373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3483FAB6-3E3D-47C6-BDAA-E05E75AB27A6}" type="datetimeFigureOut">
              <a:rPr lang="en-US">
                <a:solidFill>
                  <a:srgbClr val="04617B">
                    <a:shade val="90000"/>
                  </a:srgbClr>
                </a:solidFill>
              </a:rPr>
              <a:pPr>
                <a:defRPr/>
              </a:pPr>
              <a:t>9/27/2017</a:t>
            </a:fld>
            <a:endParaRPr lang="en-US">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B04C7475-6B89-43D9-B4B6-0F6F8FAB3614}" type="slidenum">
              <a:rPr lang="en-US"/>
              <a:pPr>
                <a:defRPr/>
              </a:pPr>
              <a:t>‹#›</a:t>
            </a:fld>
            <a:endParaRPr lang="en-US"/>
          </a:p>
        </p:txBody>
      </p:sp>
    </p:spTree>
    <p:extLst>
      <p:ext uri="{BB962C8B-B14F-4D97-AF65-F5344CB8AC3E}">
        <p14:creationId xmlns:p14="http://schemas.microsoft.com/office/powerpoint/2010/main" val="32096441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ight Triangle 5"/>
          <p:cNvSpPr/>
          <p:nvPr/>
        </p:nvSpPr>
        <p:spPr>
          <a:xfrm rot="420000" flipV="1">
            <a:off x="8004187" y="5359424"/>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flipV="1">
            <a:off x="4381500" y="6219849"/>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 name="Title 1"/>
          <p:cNvSpPr>
            <a:spLocks noGrp="1"/>
          </p:cNvSpPr>
          <p:nvPr>
            <p:ph type="title"/>
          </p:nvPr>
        </p:nvSpPr>
        <p:spPr>
          <a:xfrm>
            <a:off x="609600" y="1176999"/>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06ECBBC-BB91-4717-AE97-9BCB4FDF14D7}" type="datetimeFigureOut">
              <a:rPr lang="en-US">
                <a:solidFill>
                  <a:srgbClr val="04617B">
                    <a:shade val="90000"/>
                  </a:srgbClr>
                </a:solidFill>
              </a:rPr>
              <a:pPr>
                <a:defRPr/>
              </a:pPr>
              <a:t>9/27/2017</a:t>
            </a:fld>
            <a:endParaRPr lang="en-US">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11" name="Slide Number Placeholder 6"/>
          <p:cNvSpPr>
            <a:spLocks noGrp="1"/>
          </p:cNvSpPr>
          <p:nvPr>
            <p:ph type="sldNum" sz="quarter" idx="12"/>
          </p:nvPr>
        </p:nvSpPr>
        <p:spPr>
          <a:xfrm>
            <a:off x="8077200" y="6356374"/>
            <a:ext cx="609600" cy="365125"/>
          </a:xfrm>
        </p:spPr>
        <p:txBody>
          <a:bodyPr/>
          <a:lstStyle>
            <a:lvl1pPr>
              <a:defRPr smtClean="0"/>
            </a:lvl1pPr>
          </a:lstStyle>
          <a:p>
            <a:pPr>
              <a:defRPr/>
            </a:pPr>
            <a:fld id="{077F4922-3CC2-4317-B17A-0F14B92A36C8}" type="slidenum">
              <a:rPr lang="en-US"/>
              <a:pPr>
                <a:defRPr/>
              </a:pPr>
              <a:t>‹#›</a:t>
            </a:fld>
            <a:endParaRPr lang="en-US"/>
          </a:p>
        </p:txBody>
      </p:sp>
    </p:spTree>
    <p:extLst>
      <p:ext uri="{BB962C8B-B14F-4D97-AF65-F5344CB8AC3E}">
        <p14:creationId xmlns:p14="http://schemas.microsoft.com/office/powerpoint/2010/main" val="9379109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C1FF808-DAA0-4805-A836-19027B47315C}" type="datetimeFigureOut">
              <a:rPr lang="en-US">
                <a:solidFill>
                  <a:srgbClr val="04617B">
                    <a:shade val="90000"/>
                  </a:srgbClr>
                </a:solidFill>
              </a:rPr>
              <a:pPr>
                <a:defRPr/>
              </a:pPr>
              <a:t>9/27/2017</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F8E6F132-6FFC-4B4D-95BB-E3647E13D4CE}" type="slidenum">
              <a:rPr lang="en-US"/>
              <a:pPr>
                <a:defRPr/>
              </a:pPr>
              <a:t>‹#›</a:t>
            </a:fld>
            <a:endParaRPr lang="en-US"/>
          </a:p>
        </p:txBody>
      </p:sp>
    </p:spTree>
    <p:extLst>
      <p:ext uri="{BB962C8B-B14F-4D97-AF65-F5344CB8AC3E}">
        <p14:creationId xmlns:p14="http://schemas.microsoft.com/office/powerpoint/2010/main" val="14482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2"/>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2"/>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250D8EA-AE2F-4F15-9B51-26CE503342C3}" type="datetimeFigureOut">
              <a:rPr lang="en-US">
                <a:solidFill>
                  <a:srgbClr val="04617B">
                    <a:shade val="90000"/>
                  </a:srgbClr>
                </a:solidFill>
              </a:rPr>
              <a:pPr>
                <a:defRPr/>
              </a:pPr>
              <a:t>9/27/2017</a:t>
            </a:fld>
            <a:endParaRPr lang="en-US">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83D3D84B-AF10-49F7-8F0C-FF56F0BAE4C8}" type="slidenum">
              <a:rPr lang="en-US"/>
              <a:pPr>
                <a:defRPr/>
              </a:pPr>
              <a:t>‹#›</a:t>
            </a:fld>
            <a:endParaRPr lang="en-US"/>
          </a:p>
        </p:txBody>
      </p:sp>
    </p:spTree>
    <p:extLst>
      <p:ext uri="{BB962C8B-B14F-4D97-AF65-F5344CB8AC3E}">
        <p14:creationId xmlns:p14="http://schemas.microsoft.com/office/powerpoint/2010/main" val="35405319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ctrTitle"/>
          </p:nvPr>
        </p:nvSpPr>
        <p:spPr>
          <a:xfrm>
            <a:off x="1371600" y="1143001"/>
            <a:ext cx="7467600" cy="1470025"/>
          </a:xfrm>
        </p:spPr>
        <p:txBody>
          <a:bodyPr anchor="b"/>
          <a:lstStyle>
            <a:lvl1pPr algn="r">
              <a:defRPr/>
            </a:lvl1pPr>
          </a:lstStyle>
          <a:p>
            <a:pPr lvl="0"/>
            <a:r>
              <a:rPr lang="en-US" noProof="0" smtClean="0"/>
              <a:t>Click to edit Master title style</a:t>
            </a:r>
          </a:p>
        </p:txBody>
      </p:sp>
      <p:sp>
        <p:nvSpPr>
          <p:cNvPr id="124932" name="Rectangle 4"/>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US">
              <a:solidFill>
                <a:srgbClr val="4F261E"/>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p:txBody>
          <a:bodyPr/>
          <a:lstStyle>
            <a:lvl1pPr>
              <a:defRPr smtClean="0"/>
            </a:lvl1pPr>
          </a:lstStyle>
          <a:p>
            <a:pPr>
              <a:defRPr/>
            </a:pPr>
            <a:fld id="{F867C5F8-14A9-4912-BD14-E6517A7C83A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461844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F0AC39FF-BE32-44C8-B638-6EC89DA4FD05}"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40949015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A415DDC4-A249-4565-9FDE-316DDDC83E1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772587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1432544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14478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51435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3A9A727E-A7E7-4E47-B613-7A5D5E39C17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1660177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9" name="Rectangle 7"/>
          <p:cNvSpPr>
            <a:spLocks noGrp="1" noChangeArrowheads="1"/>
          </p:cNvSpPr>
          <p:nvPr>
            <p:ph type="sldNum" sz="quarter" idx="12"/>
          </p:nvPr>
        </p:nvSpPr>
        <p:spPr>
          <a:ln/>
        </p:spPr>
        <p:txBody>
          <a:bodyPr/>
          <a:lstStyle>
            <a:lvl1pPr>
              <a:defRPr/>
            </a:lvl1pPr>
          </a:lstStyle>
          <a:p>
            <a:pPr>
              <a:defRPr/>
            </a:pPr>
            <a:fld id="{BB3BE80C-7024-4D73-BAB9-635FE374B74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6586967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5" name="Rectangle 7"/>
          <p:cNvSpPr>
            <a:spLocks noGrp="1" noChangeArrowheads="1"/>
          </p:cNvSpPr>
          <p:nvPr>
            <p:ph type="sldNum" sz="quarter" idx="12"/>
          </p:nvPr>
        </p:nvSpPr>
        <p:spPr>
          <a:ln/>
        </p:spPr>
        <p:txBody>
          <a:bodyPr/>
          <a:lstStyle>
            <a:lvl1pPr>
              <a:defRPr/>
            </a:lvl1pPr>
          </a:lstStyle>
          <a:p>
            <a:pPr>
              <a:defRPr/>
            </a:pPr>
            <a:fld id="{733E760A-BAE7-4254-B907-E8B8CA28B3D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72709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4" name="Rectangle 7"/>
          <p:cNvSpPr>
            <a:spLocks noGrp="1" noChangeArrowheads="1"/>
          </p:cNvSpPr>
          <p:nvPr>
            <p:ph type="sldNum" sz="quarter" idx="12"/>
          </p:nvPr>
        </p:nvSpPr>
        <p:spPr>
          <a:ln/>
        </p:spPr>
        <p:txBody>
          <a:bodyPr/>
          <a:lstStyle>
            <a:lvl1pPr>
              <a:defRPr/>
            </a:lvl1pPr>
          </a:lstStyle>
          <a:p>
            <a:pPr>
              <a:defRPr/>
            </a:pPr>
            <a:fld id="{4CBF5034-BA25-4620-8512-909F28191E6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0772213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4D5B046D-090D-49DE-AD3D-10644C82705E}"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4669931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9E72AEA0-143D-41EE-9D42-CFE6CD75B21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6101119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4CE66DCB-5FAB-4C64-89EA-2A585BDC8693}"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776197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62"/>
            <a:ext cx="18288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1371600" y="274662"/>
            <a:ext cx="5334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E6B861DD-E6C7-47C6-9672-8086B274CF49}"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5505364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ctrTitle"/>
          </p:nvPr>
        </p:nvSpPr>
        <p:spPr>
          <a:xfrm>
            <a:off x="1371600" y="1143001"/>
            <a:ext cx="7467600" cy="1470025"/>
          </a:xfrm>
        </p:spPr>
        <p:txBody>
          <a:bodyPr anchor="b"/>
          <a:lstStyle>
            <a:lvl1pPr algn="r">
              <a:defRPr/>
            </a:lvl1pPr>
          </a:lstStyle>
          <a:p>
            <a:pPr lvl="0"/>
            <a:r>
              <a:rPr lang="en-US" noProof="0" smtClean="0"/>
              <a:t>Click to edit Master title style</a:t>
            </a:r>
          </a:p>
        </p:txBody>
      </p:sp>
      <p:sp>
        <p:nvSpPr>
          <p:cNvPr id="124932" name="Rectangle 4"/>
          <p:cNvSpPr>
            <a:spLocks noGrp="1" noChangeArrowheads="1"/>
          </p:cNvSpPr>
          <p:nvPr>
            <p:ph type="subTitle" idx="1"/>
          </p:nvPr>
        </p:nvSpPr>
        <p:spPr>
          <a:xfrm>
            <a:off x="2362200" y="3048000"/>
            <a:ext cx="6400800" cy="1752600"/>
          </a:xfrm>
        </p:spPr>
        <p:txBody>
          <a:bodyPr/>
          <a:lstStyle>
            <a:lvl1pPr marL="0" indent="0" algn="r">
              <a:buFontTx/>
              <a:buNone/>
              <a:defRPr/>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smtClean="0"/>
            </a:lvl1pPr>
          </a:lstStyle>
          <a:p>
            <a:pPr>
              <a:defRPr/>
            </a:pPr>
            <a:endParaRPr lang="en-US">
              <a:solidFill>
                <a:srgbClr val="4F261E"/>
              </a:solidFill>
            </a:endParaRPr>
          </a:p>
        </p:txBody>
      </p:sp>
      <p:sp>
        <p:nvSpPr>
          <p:cNvPr id="6" name="Rectangle 6"/>
          <p:cNvSpPr>
            <a:spLocks noGrp="1" noChangeArrowheads="1"/>
          </p:cNvSpPr>
          <p:nvPr>
            <p:ph type="ftr" sz="quarter" idx="11"/>
          </p:nvPr>
        </p:nvSpPr>
        <p:spPr/>
        <p:txBody>
          <a:bodyPr/>
          <a:lstStyle>
            <a:lvl1pPr>
              <a:defRPr smtClean="0"/>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p:txBody>
          <a:bodyPr/>
          <a:lstStyle>
            <a:lvl1pPr>
              <a:defRPr smtClean="0"/>
            </a:lvl1pPr>
          </a:lstStyle>
          <a:p>
            <a:pPr>
              <a:defRPr/>
            </a:pPr>
            <a:fld id="{F867C5F8-14A9-4912-BD14-E6517A7C83A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14002020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F0AC39FF-BE32-44C8-B638-6EC89DA4FD05}"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61840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27" y="446088"/>
            <a:ext cx="26288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2259" y="446123"/>
            <a:ext cx="38862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1927" y="1598613"/>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26364471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4"/>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A415DDC4-A249-4565-9FDE-316DDDC83E1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510348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14478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5143500" y="1600206"/>
            <a:ext cx="3543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3A9A727E-A7E7-4E47-B613-7A5D5E39C17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8074909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9" name="Rectangle 7"/>
          <p:cNvSpPr>
            <a:spLocks noGrp="1" noChangeArrowheads="1"/>
          </p:cNvSpPr>
          <p:nvPr>
            <p:ph type="sldNum" sz="quarter" idx="12"/>
          </p:nvPr>
        </p:nvSpPr>
        <p:spPr>
          <a:ln/>
        </p:spPr>
        <p:txBody>
          <a:bodyPr/>
          <a:lstStyle>
            <a:lvl1pPr>
              <a:defRPr/>
            </a:lvl1pPr>
          </a:lstStyle>
          <a:p>
            <a:pPr>
              <a:defRPr/>
            </a:pPr>
            <a:fld id="{BB3BE80C-7024-4D73-BAB9-635FE374B74D}"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186590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5" name="Rectangle 7"/>
          <p:cNvSpPr>
            <a:spLocks noGrp="1" noChangeArrowheads="1"/>
          </p:cNvSpPr>
          <p:nvPr>
            <p:ph type="sldNum" sz="quarter" idx="12"/>
          </p:nvPr>
        </p:nvSpPr>
        <p:spPr>
          <a:ln/>
        </p:spPr>
        <p:txBody>
          <a:bodyPr/>
          <a:lstStyle>
            <a:lvl1pPr>
              <a:defRPr/>
            </a:lvl1pPr>
          </a:lstStyle>
          <a:p>
            <a:pPr>
              <a:defRPr/>
            </a:pPr>
            <a:fld id="{733E760A-BAE7-4254-B907-E8B8CA28B3D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5217198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4" name="Rectangle 7"/>
          <p:cNvSpPr>
            <a:spLocks noGrp="1" noChangeArrowheads="1"/>
          </p:cNvSpPr>
          <p:nvPr>
            <p:ph type="sldNum" sz="quarter" idx="12"/>
          </p:nvPr>
        </p:nvSpPr>
        <p:spPr>
          <a:ln/>
        </p:spPr>
        <p:txBody>
          <a:bodyPr/>
          <a:lstStyle>
            <a:lvl1pPr>
              <a:defRPr/>
            </a:lvl1pPr>
          </a:lstStyle>
          <a:p>
            <a:pPr>
              <a:defRPr/>
            </a:pPr>
            <a:fld id="{4CBF5034-BA25-4620-8512-909F28191E68}"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37926844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4D5B046D-090D-49DE-AD3D-10644C82705E}"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27205169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7" name="Rectangle 7"/>
          <p:cNvSpPr>
            <a:spLocks noGrp="1" noChangeArrowheads="1"/>
          </p:cNvSpPr>
          <p:nvPr>
            <p:ph type="sldNum" sz="quarter" idx="12"/>
          </p:nvPr>
        </p:nvSpPr>
        <p:spPr>
          <a:ln/>
        </p:spPr>
        <p:txBody>
          <a:bodyPr/>
          <a:lstStyle>
            <a:lvl1pPr>
              <a:defRPr/>
            </a:lvl1pPr>
          </a:lstStyle>
          <a:p>
            <a:pPr>
              <a:defRPr/>
            </a:pPr>
            <a:fld id="{9E72AEA0-143D-41EE-9D42-CFE6CD75B216}"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790116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4CE66DCB-5FAB-4C64-89EA-2A585BDC8693}"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447729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62"/>
            <a:ext cx="18288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1371600" y="274662"/>
            <a:ext cx="5334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4F261E"/>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solidFill>
                  <a:srgbClr val="4F261E"/>
                </a:solidFill>
              </a:rPr>
              <a:t>Drs. HADIONO AFDJANI, MM, MSi  FIKOM UNIVERSITAS BUDI LUHUR</a:t>
            </a:r>
          </a:p>
        </p:txBody>
      </p:sp>
      <p:sp>
        <p:nvSpPr>
          <p:cNvPr id="6" name="Rectangle 7"/>
          <p:cNvSpPr>
            <a:spLocks noGrp="1" noChangeArrowheads="1"/>
          </p:cNvSpPr>
          <p:nvPr>
            <p:ph type="sldNum" sz="quarter" idx="12"/>
          </p:nvPr>
        </p:nvSpPr>
        <p:spPr>
          <a:ln/>
        </p:spPr>
        <p:txBody>
          <a:bodyPr/>
          <a:lstStyle>
            <a:lvl1pPr>
              <a:defRPr/>
            </a:lvl1pPr>
          </a:lstStyle>
          <a:p>
            <a:pPr>
              <a:defRPr/>
            </a:pPr>
            <a:fld id="{E6B861DD-E6C7-47C6-9672-8086B274CF49}" type="slidenum">
              <a:rPr lang="en-US">
                <a:solidFill>
                  <a:srgbClr val="4F261E"/>
                </a:solidFill>
              </a:rPr>
              <a:pPr>
                <a:defRPr/>
              </a:pPr>
              <a:t>‹#›</a:t>
            </a:fld>
            <a:endParaRPr lang="en-US">
              <a:solidFill>
                <a:srgbClr val="4F261E"/>
              </a:solidFill>
            </a:endParaRPr>
          </a:p>
        </p:txBody>
      </p:sp>
    </p:spTree>
    <p:extLst>
      <p:ext uri="{BB962C8B-B14F-4D97-AF65-F5344CB8AC3E}">
        <p14:creationId xmlns:p14="http://schemas.microsoft.com/office/powerpoint/2010/main" val="5510946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54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760"/>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2"/>
            <a:ext cx="584825" cy="365125"/>
          </a:xfrm>
        </p:spPr>
        <p:txBody>
          <a:bodyPr/>
          <a:lstStyle/>
          <a:p>
            <a:fld id="{27DA97D0-0BD8-4553-BCC8-804596A26563}" type="slidenum">
              <a:rPr lang="en-US" smtClean="0"/>
              <a:pPr/>
              <a:t>‹#›</a:t>
            </a:fld>
            <a:endParaRPr lang="en-US"/>
          </a:p>
        </p:txBody>
      </p:sp>
    </p:spTree>
    <p:extLst>
      <p:ext uri="{BB962C8B-B14F-4D97-AF65-F5344CB8AC3E}">
        <p14:creationId xmlns:p14="http://schemas.microsoft.com/office/powerpoint/2010/main" val="41129860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122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60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52"/>
            <a:ext cx="78867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8360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215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3845" y="2507569"/>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9" y="1681851"/>
            <a:ext cx="38862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9" y="2507569"/>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38393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4239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1782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19"/>
            <a:ext cx="2948940" cy="1600197"/>
          </a:xfrm>
        </p:spPr>
        <p:txBody>
          <a:bodyPr anchor="b">
            <a:normAutofit/>
          </a:bodyPr>
          <a:lstStyle>
            <a:lvl1pPr>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182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566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90026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0381"/>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295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image" Target="../media/image5.jp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theme" Target="../theme/theme14.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5.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2"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57"/>
            <a:ext cx="1767506"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10"/>
            <a:ext cx="6683765"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254CC63-C31D-4EEA-926D-88637C3A93FD}" type="datetimeFigureOut">
              <a:rPr lang="en-US" smtClean="0">
                <a:solidFill>
                  <a:prstClr val="black">
                    <a:tint val="75000"/>
                  </a:prstClr>
                </a:solidFill>
              </a:rPr>
              <a:pPr/>
              <a:t>9/27/2017</a:t>
            </a:fld>
            <a:endParaRPr lang="en-US">
              <a:solidFill>
                <a:prstClr val="black">
                  <a:tint val="75000"/>
                </a:prstClr>
              </a:solidFill>
            </a:endParaRPr>
          </a:p>
        </p:txBody>
      </p:sp>
      <p:sp>
        <p:nvSpPr>
          <p:cNvPr id="5" name="Footer Placeholder 4"/>
          <p:cNvSpPr>
            <a:spLocks noGrp="1"/>
          </p:cNvSpPr>
          <p:nvPr>
            <p:ph type="ftr" sz="quarter" idx="3"/>
          </p:nvPr>
        </p:nvSpPr>
        <p:spPr>
          <a:xfrm>
            <a:off x="1941927" y="6135843"/>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27DA97D0-0BD8-4553-BCC8-804596A26563}" type="slidenum">
              <a:rPr lang="en-US" smtClean="0"/>
              <a:pPr/>
              <a:t>‹#›</a:t>
            </a:fld>
            <a:endParaRPr lang="en-US"/>
          </a:p>
        </p:txBody>
      </p:sp>
    </p:spTree>
    <p:extLst>
      <p:ext uri="{BB962C8B-B14F-4D97-AF65-F5344CB8AC3E}">
        <p14:creationId xmlns:p14="http://schemas.microsoft.com/office/powerpoint/2010/main" val="30642437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3716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447800" y="1600206"/>
            <a:ext cx="7239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9" name="Rectangle 5"/>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23910" name="Rectangle 6"/>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smtClean="0">
                <a:solidFill>
                  <a:schemeClr val="tx2"/>
                </a:solidFill>
                <a:latin typeface="+mn-lt"/>
              </a:defRPr>
            </a:lvl1pPr>
          </a:lstStyle>
          <a:p>
            <a:pPr fontAlgn="base">
              <a:spcBef>
                <a:spcPct val="0"/>
              </a:spcBef>
              <a:spcAft>
                <a:spcPct val="0"/>
              </a:spcAft>
              <a:defRPr/>
            </a:pPr>
            <a:r>
              <a:rPr lang="en-US">
                <a:solidFill>
                  <a:srgbClr val="4F261E"/>
                </a:solidFill>
              </a:rPr>
              <a:t>Drs. HADIONO AFDJANI, MM, MSi  FIKOM UNIVERSITAS BUDI LUHUR</a:t>
            </a:r>
          </a:p>
        </p:txBody>
      </p:sp>
      <p:sp>
        <p:nvSpPr>
          <p:cNvPr id="1239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tx2"/>
                </a:solidFill>
                <a:latin typeface="+mn-lt"/>
              </a:defRPr>
            </a:lvl1pPr>
          </a:lstStyle>
          <a:p>
            <a:pPr fontAlgn="base">
              <a:spcBef>
                <a:spcPct val="0"/>
              </a:spcBef>
              <a:spcAft>
                <a:spcPct val="0"/>
              </a:spcAft>
              <a:defRPr/>
            </a:pPr>
            <a:fld id="{03C4BF5A-E880-4648-B7C6-546557B0EEF9}" type="slidenum">
              <a:rPr lang="en-US">
                <a:solidFill>
                  <a:srgbClr val="4F261E"/>
                </a:solidFill>
              </a:rPr>
              <a:pPr fontAlgn="base">
                <a:spcBef>
                  <a:spcPct val="0"/>
                </a:spcBef>
                <a:spcAft>
                  <a:spcPct val="0"/>
                </a:spcAft>
                <a:defRPr/>
              </a:pPr>
              <a:t>‹#›</a:t>
            </a:fld>
            <a:endParaRPr lang="en-US">
              <a:solidFill>
                <a:srgbClr val="4F261E"/>
              </a:solidFill>
            </a:endParaRPr>
          </a:p>
        </p:txBody>
      </p:sp>
    </p:spTree>
    <p:extLst>
      <p:ext uri="{BB962C8B-B14F-4D97-AF65-F5344CB8AC3E}">
        <p14:creationId xmlns:p14="http://schemas.microsoft.com/office/powerpoint/2010/main" val="37548969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61"/>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61"/>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6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1000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3716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447800" y="1600206"/>
            <a:ext cx="7239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9" name="Rectangle 5"/>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23910" name="Rectangle 6"/>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smtClean="0">
                <a:solidFill>
                  <a:schemeClr val="tx2"/>
                </a:solidFill>
                <a:latin typeface="+mn-lt"/>
              </a:defRPr>
            </a:lvl1pPr>
          </a:lstStyle>
          <a:p>
            <a:pPr fontAlgn="base">
              <a:spcBef>
                <a:spcPct val="0"/>
              </a:spcBef>
              <a:spcAft>
                <a:spcPct val="0"/>
              </a:spcAft>
              <a:defRPr/>
            </a:pPr>
            <a:r>
              <a:rPr lang="en-US">
                <a:solidFill>
                  <a:srgbClr val="4F261E"/>
                </a:solidFill>
              </a:rPr>
              <a:t>Drs. HADIONO AFDJANI, MM, MSi  FIKOM UNIVERSITAS BUDI LUHUR</a:t>
            </a:r>
          </a:p>
        </p:txBody>
      </p:sp>
      <p:sp>
        <p:nvSpPr>
          <p:cNvPr id="1239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tx2"/>
                </a:solidFill>
                <a:latin typeface="+mn-lt"/>
              </a:defRPr>
            </a:lvl1pPr>
          </a:lstStyle>
          <a:p>
            <a:pPr fontAlgn="base">
              <a:spcBef>
                <a:spcPct val="0"/>
              </a:spcBef>
              <a:spcAft>
                <a:spcPct val="0"/>
              </a:spcAft>
              <a:defRPr/>
            </a:pPr>
            <a:fld id="{03C4BF5A-E880-4648-B7C6-546557B0EEF9}" type="slidenum">
              <a:rPr lang="en-US">
                <a:solidFill>
                  <a:srgbClr val="4F261E"/>
                </a:solidFill>
              </a:rPr>
              <a:pPr fontAlgn="base">
                <a:spcBef>
                  <a:spcPct val="0"/>
                </a:spcBef>
                <a:spcAft>
                  <a:spcPct val="0"/>
                </a:spcAft>
                <a:defRPr/>
              </a:pPr>
              <a:t>‹#›</a:t>
            </a:fld>
            <a:endParaRPr lang="en-US">
              <a:solidFill>
                <a:srgbClr val="4F261E"/>
              </a:solidFill>
            </a:endParaRPr>
          </a:p>
        </p:txBody>
      </p:sp>
    </p:spTree>
    <p:extLst>
      <p:ext uri="{BB962C8B-B14F-4D97-AF65-F5344CB8AC3E}">
        <p14:creationId xmlns:p14="http://schemas.microsoft.com/office/powerpoint/2010/main" val="238811115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16284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298"/>
            <a:ext cx="9143999" cy="6857405"/>
          </a:xfrm>
          <a:prstGeom prst="rect">
            <a:avLst/>
          </a:prstGeom>
        </p:spPr>
      </p:pic>
      <p:sp>
        <p:nvSpPr>
          <p:cNvPr id="3" name="テキスト プレースホルダー 2"/>
          <p:cNvSpPr>
            <a:spLocks noGrp="1"/>
          </p:cNvSpPr>
          <p:nvPr>
            <p:ph type="body" idx="1"/>
          </p:nvPr>
        </p:nvSpPr>
        <p:spPr>
          <a:xfrm>
            <a:off x="457200" y="1158761"/>
            <a:ext cx="8229600" cy="4967405"/>
          </a:xfrm>
          <a:prstGeom prst="rect">
            <a:avLst/>
          </a:prstGeom>
        </p:spPr>
        <p:txBody>
          <a:bodyPr vert="horz" lIns="163275" tIns="81638" rIns="163275" bIns="81638" rtlCol="0">
            <a:normAutofit/>
          </a:bodyPr>
          <a:lstStyle/>
          <a:p>
            <a:pPr lvl="0"/>
            <a:r>
              <a:rPr kumimoji="1" lang="en-US" altLang="ja-JP" dirty="0" smtClean="0"/>
              <a:t>Master Text</a:t>
            </a:r>
            <a:endParaRPr kumimoji="1" lang="ja-JP" altLang="en-US" dirty="0" smtClean="0"/>
          </a:p>
        </p:txBody>
      </p:sp>
      <p:sp>
        <p:nvSpPr>
          <p:cNvPr id="5" name="フッター プレースホルダー 5"/>
          <p:cNvSpPr>
            <a:spLocks noGrp="1"/>
          </p:cNvSpPr>
          <p:nvPr>
            <p:ph type="ftr" sz="quarter" idx="3"/>
          </p:nvPr>
        </p:nvSpPr>
        <p:spPr>
          <a:xfrm>
            <a:off x="2501591" y="6405332"/>
            <a:ext cx="4140819" cy="365125"/>
          </a:xfrm>
          <a:prstGeom prst="rect">
            <a:avLst/>
          </a:prstGeom>
        </p:spPr>
        <p:txBody>
          <a:bodyPr vert="horz" lIns="91440" tIns="45720" rIns="91440" bIns="45720" rtlCol="0" anchor="ctr"/>
          <a:lstStyle>
            <a:lvl1pPr algn="ctr">
              <a:defRPr sz="1200">
                <a:solidFill>
                  <a:schemeClr val="bg1"/>
                </a:solidFill>
              </a:defRPr>
            </a:lvl1pPr>
          </a:lstStyle>
          <a:p>
            <a:pPr defTabSz="1088556"/>
            <a:r>
              <a:rPr kumimoji="1" lang="en-US" altLang="ja-JP" smtClean="0">
                <a:solidFill>
                  <a:srgbClr val="3F3F3F"/>
                </a:solidFill>
              </a:rPr>
              <a:t>The Power of PowerPoint | thepopp.com</a:t>
            </a:r>
            <a:endParaRPr kumimoji="1" lang="ja-JP" altLang="en-US" dirty="0">
              <a:solidFill>
                <a:srgbClr val="3F3F3F"/>
              </a:solidFill>
            </a:endParaRPr>
          </a:p>
        </p:txBody>
      </p:sp>
      <p:sp>
        <p:nvSpPr>
          <p:cNvPr id="6" name="スライド番号プレースホルダー 6"/>
          <p:cNvSpPr>
            <a:spLocks noGrp="1"/>
          </p:cNvSpPr>
          <p:nvPr>
            <p:ph type="sldNum" sz="quarter" idx="4"/>
          </p:nvPr>
        </p:nvSpPr>
        <p:spPr>
          <a:xfrm>
            <a:off x="6916601" y="6405332"/>
            <a:ext cx="2133785" cy="365125"/>
          </a:xfrm>
          <a:prstGeom prst="rect">
            <a:avLst/>
          </a:prstGeom>
        </p:spPr>
        <p:txBody>
          <a:bodyPr vert="horz" lIns="91440" tIns="45720" rIns="91440" bIns="45720" rtlCol="0" anchor="ctr"/>
          <a:lstStyle>
            <a:lvl1pPr algn="r">
              <a:defRPr sz="2400">
                <a:solidFill>
                  <a:schemeClr val="bg1"/>
                </a:solidFill>
              </a:defRPr>
            </a:lvl1pPr>
          </a:lstStyle>
          <a:p>
            <a:pPr defTabSz="1088556"/>
            <a:fld id="{F95F845C-B07D-424A-A6EA-96D8F4A7E4C5}" type="slidenum">
              <a:rPr kumimoji="1" lang="ja-JP" altLang="en-US" smtClean="0">
                <a:solidFill>
                  <a:srgbClr val="3F3F3F"/>
                </a:solidFill>
              </a:rPr>
              <a:pPr defTabSz="1088556"/>
              <a:t>‹#›</a:t>
            </a:fld>
            <a:endParaRPr kumimoji="1" lang="ja-JP" altLang="en-US">
              <a:solidFill>
                <a:srgbClr val="3F3F3F"/>
              </a:solidFill>
            </a:endParaRPr>
          </a:p>
        </p:txBody>
      </p:sp>
    </p:spTree>
    <p:extLst>
      <p:ext uri="{BB962C8B-B14F-4D97-AF65-F5344CB8AC3E}">
        <p14:creationId xmlns:p14="http://schemas.microsoft.com/office/powerpoint/2010/main" val="231993373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hf hdr="0" dt="0"/>
  <p:txStyles>
    <p:titleStyle>
      <a:lvl1pPr algn="l" defTabSz="1088556" rtl="0" eaLnBrk="1" latinLnBrk="0" hangingPunct="1">
        <a:spcBef>
          <a:spcPct val="0"/>
        </a:spcBef>
        <a:buNone/>
        <a:defRPr kumimoji="1" sz="3600" kern="1200">
          <a:solidFill>
            <a:schemeClr val="bg1"/>
          </a:solidFill>
          <a:latin typeface="+mj-lt"/>
          <a:ea typeface="+mj-ea"/>
          <a:cs typeface="+mj-cs"/>
        </a:defRPr>
      </a:lvl1pPr>
    </p:titleStyle>
    <p:bodyStyle>
      <a:lvl1pPr marL="0" indent="0" algn="l" defTabSz="1088556" rtl="0" eaLnBrk="1" latinLnBrk="0" hangingPunct="1">
        <a:spcBef>
          <a:spcPct val="20000"/>
        </a:spcBef>
        <a:buFont typeface="Arial" panose="020B0604020202020204" pitchFamily="34" charset="0"/>
        <a:buNone/>
        <a:defRPr kumimoji="1" sz="1600" kern="1200">
          <a:solidFill>
            <a:schemeClr val="bg1"/>
          </a:solidFill>
          <a:latin typeface="+mn-lt"/>
          <a:ea typeface="+mn-ea"/>
          <a:cs typeface="+mn-cs"/>
        </a:defRPr>
      </a:lvl1pPr>
      <a:lvl2pPr marL="884452" indent="-340174" algn="l" defTabSz="1088556"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2pPr>
      <a:lvl3pPr marL="1360695" indent="-272139" algn="l" defTabSz="1088556"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3pPr>
      <a:lvl4pPr marL="1904973" indent="-272139" algn="l" defTabSz="1088556"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4pPr>
      <a:lvl5pPr marL="2449251" indent="-272139" algn="l" defTabSz="1088556"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5pPr>
      <a:lvl6pPr marL="2993530"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6pPr>
      <a:lvl7pPr marL="3537808"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7pPr>
      <a:lvl8pPr marL="4082085"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8pPr>
      <a:lvl9pPr marL="4626364"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ja-JP"/>
      </a:defPPr>
      <a:lvl1pPr marL="0" algn="l" defTabSz="1088556" rtl="0" eaLnBrk="1" latinLnBrk="0" hangingPunct="1">
        <a:defRPr kumimoji="1" sz="2133" kern="1200">
          <a:solidFill>
            <a:schemeClr val="tx1"/>
          </a:solidFill>
          <a:latin typeface="+mn-lt"/>
          <a:ea typeface="+mn-ea"/>
          <a:cs typeface="+mn-cs"/>
        </a:defRPr>
      </a:lvl1pPr>
      <a:lvl2pPr marL="544278" algn="l" defTabSz="1088556" rtl="0" eaLnBrk="1" latinLnBrk="0" hangingPunct="1">
        <a:defRPr kumimoji="1" sz="2133" kern="1200">
          <a:solidFill>
            <a:schemeClr val="tx1"/>
          </a:solidFill>
          <a:latin typeface="+mn-lt"/>
          <a:ea typeface="+mn-ea"/>
          <a:cs typeface="+mn-cs"/>
        </a:defRPr>
      </a:lvl2pPr>
      <a:lvl3pPr marL="1088556" algn="l" defTabSz="1088556" rtl="0" eaLnBrk="1" latinLnBrk="0" hangingPunct="1">
        <a:defRPr kumimoji="1" sz="2133" kern="1200">
          <a:solidFill>
            <a:schemeClr val="tx1"/>
          </a:solidFill>
          <a:latin typeface="+mn-lt"/>
          <a:ea typeface="+mn-ea"/>
          <a:cs typeface="+mn-cs"/>
        </a:defRPr>
      </a:lvl3pPr>
      <a:lvl4pPr marL="1632834" algn="l" defTabSz="1088556" rtl="0" eaLnBrk="1" latinLnBrk="0" hangingPunct="1">
        <a:defRPr kumimoji="1" sz="2133" kern="1200">
          <a:solidFill>
            <a:schemeClr val="tx1"/>
          </a:solidFill>
          <a:latin typeface="+mn-lt"/>
          <a:ea typeface="+mn-ea"/>
          <a:cs typeface="+mn-cs"/>
        </a:defRPr>
      </a:lvl4pPr>
      <a:lvl5pPr marL="2177112" algn="l" defTabSz="1088556" rtl="0" eaLnBrk="1" latinLnBrk="0" hangingPunct="1">
        <a:defRPr kumimoji="1" sz="2133" kern="1200">
          <a:solidFill>
            <a:schemeClr val="tx1"/>
          </a:solidFill>
          <a:latin typeface="+mn-lt"/>
          <a:ea typeface="+mn-ea"/>
          <a:cs typeface="+mn-cs"/>
        </a:defRPr>
      </a:lvl5pPr>
      <a:lvl6pPr marL="2721391" algn="l" defTabSz="1088556" rtl="0" eaLnBrk="1" latinLnBrk="0" hangingPunct="1">
        <a:defRPr kumimoji="1" sz="2133" kern="1200">
          <a:solidFill>
            <a:schemeClr val="tx1"/>
          </a:solidFill>
          <a:latin typeface="+mn-lt"/>
          <a:ea typeface="+mn-ea"/>
          <a:cs typeface="+mn-cs"/>
        </a:defRPr>
      </a:lvl6pPr>
      <a:lvl7pPr marL="3265669" algn="l" defTabSz="1088556" rtl="0" eaLnBrk="1" latinLnBrk="0" hangingPunct="1">
        <a:defRPr kumimoji="1" sz="2133" kern="1200">
          <a:solidFill>
            <a:schemeClr val="tx1"/>
          </a:solidFill>
          <a:latin typeface="+mn-lt"/>
          <a:ea typeface="+mn-ea"/>
          <a:cs typeface="+mn-cs"/>
        </a:defRPr>
      </a:lvl7pPr>
      <a:lvl8pPr marL="3809946" algn="l" defTabSz="1088556" rtl="0" eaLnBrk="1" latinLnBrk="0" hangingPunct="1">
        <a:defRPr kumimoji="1" sz="2133" kern="1200">
          <a:solidFill>
            <a:schemeClr val="tx1"/>
          </a:solidFill>
          <a:latin typeface="+mn-lt"/>
          <a:ea typeface="+mn-ea"/>
          <a:cs typeface="+mn-cs"/>
        </a:defRPr>
      </a:lvl8pPr>
      <a:lvl9pPr marL="4354225" algn="l" defTabSz="1088556" rtl="0" eaLnBrk="1" latinLnBrk="0" hangingPunct="1">
        <a:defRPr kumimoji="1" sz="213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fontAlgn="base">
              <a:spcBef>
                <a:spcPct val="0"/>
              </a:spcBef>
              <a:spcAft>
                <a:spcPct val="0"/>
              </a:spcAft>
              <a:defRPr/>
            </a:pPr>
            <a:fld id="{12E3F79E-A70B-4EE2-A14D-3C03AE08AB27}" type="datetimeFigureOut">
              <a:rPr lang="en-US">
                <a:solidFill>
                  <a:srgbClr val="464646"/>
                </a:solidFill>
                <a:latin typeface="Arial" charset="0"/>
              </a:rPr>
              <a:pPr fontAlgn="base">
                <a:spcBef>
                  <a:spcPct val="0"/>
                </a:spcBef>
                <a:spcAft>
                  <a:spcPct val="0"/>
                </a:spcAft>
                <a:defRPr/>
              </a:pPr>
              <a:t>9/27/2017</a:t>
            </a:fld>
            <a:endParaRPr lang="en-US">
              <a:solidFill>
                <a:srgbClr val="464646"/>
              </a:solidFill>
              <a:latin typeface="Arial" charset="0"/>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defRPr>
            </a:lvl1pPr>
          </a:lstStyle>
          <a:p>
            <a:pPr fontAlgn="base">
              <a:spcBef>
                <a:spcPct val="0"/>
              </a:spcBef>
              <a:spcAft>
                <a:spcPct val="0"/>
              </a:spcAft>
              <a:defRPr/>
            </a:pPr>
            <a:endParaRPr lang="en-US">
              <a:solidFill>
                <a:srgbClr val="464646"/>
              </a:solidFill>
              <a:latin typeface="Arial" charset="0"/>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fontAlgn="base">
              <a:spcBef>
                <a:spcPct val="0"/>
              </a:spcBef>
              <a:spcAft>
                <a:spcPct val="0"/>
              </a:spcAft>
              <a:defRPr/>
            </a:pPr>
            <a:fld id="{04AE077C-CEE6-45CD-A0E7-8BAB2D9F4653}" type="slidenum">
              <a:rPr lang="en-US">
                <a:latin typeface="Arial" charset="0"/>
              </a:rPr>
              <a:pPr fontAlgn="base">
                <a:spcBef>
                  <a:spcPct val="0"/>
                </a:spcBef>
                <a:spcAft>
                  <a:spcPct val="0"/>
                </a:spcAft>
                <a:defRPr/>
              </a:pPr>
              <a:t>‹#›</a:t>
            </a:fld>
            <a:endParaRPr lang="en-US">
              <a:latin typeface="Arial" charset="0"/>
            </a:endParaRPr>
          </a:p>
        </p:txBody>
      </p:sp>
    </p:spTree>
    <p:extLst>
      <p:ext uri="{BB962C8B-B14F-4D97-AF65-F5344CB8AC3E}">
        <p14:creationId xmlns:p14="http://schemas.microsoft.com/office/powerpoint/2010/main" val="1415091101"/>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1B587C"/>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4E854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85"/>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85"/>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85"/>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2785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81"/>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81397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75"/>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28200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457200" y="1935166"/>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74"/>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ED32FF83-4A28-4E8B-9138-92FCF69E9214}" type="datetimeFigureOut">
              <a:rPr lang="en-US">
                <a:solidFill>
                  <a:srgbClr val="04617B">
                    <a:shade val="90000"/>
                  </a:srgbClr>
                </a:solidFill>
              </a:rPr>
              <a:pPr>
                <a:defRPr/>
              </a:pPr>
              <a:t>9/27/2017</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74"/>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74"/>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045C75"/>
                </a:solidFill>
                <a:latin typeface="Constantia" pitchFamily="18" charset="0"/>
              </a:defRPr>
            </a:lvl1pPr>
          </a:lstStyle>
          <a:p>
            <a:pPr fontAlgn="base">
              <a:spcBef>
                <a:spcPct val="0"/>
              </a:spcBef>
              <a:spcAft>
                <a:spcPct val="0"/>
              </a:spcAft>
              <a:defRPr/>
            </a:pPr>
            <a:fld id="{EF680FF7-CD37-4F3B-B8B1-CF40AF688528}" type="slidenum">
              <a:rPr lang="en-US"/>
              <a:pPr fontAlgn="base">
                <a:spcBef>
                  <a:spcPct val="0"/>
                </a:spcBef>
                <a:spcAft>
                  <a:spcPct val="0"/>
                </a:spcAft>
                <a:defRPr/>
              </a:pPr>
              <a:t>‹#›</a:t>
            </a:fld>
            <a:endParaRPr lang="en-US"/>
          </a:p>
        </p:txBody>
      </p:sp>
      <p:grpSp>
        <p:nvGrpSpPr>
          <p:cNvPr id="2057" name="Group 1"/>
          <p:cNvGrpSpPr>
            <a:grpSpLocks/>
          </p:cNvGrpSpPr>
          <p:nvPr/>
        </p:nvGrpSpPr>
        <p:grpSpPr bwMode="auto">
          <a:xfrm>
            <a:off x="-19049"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63646888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3716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447800" y="1600206"/>
            <a:ext cx="7239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9" name="Rectangle 5"/>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23910" name="Rectangle 6"/>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smtClean="0">
                <a:solidFill>
                  <a:schemeClr val="tx2"/>
                </a:solidFill>
                <a:latin typeface="+mn-lt"/>
              </a:defRPr>
            </a:lvl1pPr>
          </a:lstStyle>
          <a:p>
            <a:pPr fontAlgn="base">
              <a:spcBef>
                <a:spcPct val="0"/>
              </a:spcBef>
              <a:spcAft>
                <a:spcPct val="0"/>
              </a:spcAft>
              <a:defRPr/>
            </a:pPr>
            <a:r>
              <a:rPr lang="en-US">
                <a:solidFill>
                  <a:srgbClr val="4F261E"/>
                </a:solidFill>
              </a:rPr>
              <a:t>Drs. HADIONO AFDJANI, MM, MSi  FIKOM UNIVERSITAS BUDI LUHUR</a:t>
            </a:r>
          </a:p>
        </p:txBody>
      </p:sp>
      <p:sp>
        <p:nvSpPr>
          <p:cNvPr id="1239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tx2"/>
                </a:solidFill>
                <a:latin typeface="+mn-lt"/>
              </a:defRPr>
            </a:lvl1pPr>
          </a:lstStyle>
          <a:p>
            <a:pPr fontAlgn="base">
              <a:spcBef>
                <a:spcPct val="0"/>
              </a:spcBef>
              <a:spcAft>
                <a:spcPct val="0"/>
              </a:spcAft>
              <a:defRPr/>
            </a:pPr>
            <a:fld id="{03C4BF5A-E880-4648-B7C6-546557B0EEF9}" type="slidenum">
              <a:rPr lang="en-US">
                <a:solidFill>
                  <a:srgbClr val="4F261E"/>
                </a:solidFill>
              </a:rPr>
              <a:pPr fontAlgn="base">
                <a:spcBef>
                  <a:spcPct val="0"/>
                </a:spcBef>
                <a:spcAft>
                  <a:spcPct val="0"/>
                </a:spcAft>
                <a:defRPr/>
              </a:pPr>
              <a:t>‹#›</a:t>
            </a:fld>
            <a:endParaRPr lang="en-US">
              <a:solidFill>
                <a:srgbClr val="4F261E"/>
              </a:solidFill>
            </a:endParaRPr>
          </a:p>
        </p:txBody>
      </p:sp>
    </p:spTree>
    <p:extLst>
      <p:ext uri="{BB962C8B-B14F-4D97-AF65-F5344CB8AC3E}">
        <p14:creationId xmlns:p14="http://schemas.microsoft.com/office/powerpoint/2010/main" val="23835374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3716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1447800" y="1600206"/>
            <a:ext cx="72390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9" name="Rectangle 5"/>
          <p:cNvSpPr>
            <a:spLocks noGrp="1" noChangeArrowheads="1"/>
          </p:cNvSpPr>
          <p:nvPr>
            <p:ph type="dt" sz="half" idx="2"/>
          </p:nvPr>
        </p:nvSpPr>
        <p:spPr bwMode="auto">
          <a:xfrm>
            <a:off x="1447800" y="6245225"/>
            <a:ext cx="1905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solidFill>
                  <a:schemeClr val="tx2"/>
                </a:solidFill>
                <a:latin typeface="+mn-lt"/>
              </a:defRPr>
            </a:lvl1pPr>
          </a:lstStyle>
          <a:p>
            <a:pPr fontAlgn="base">
              <a:spcBef>
                <a:spcPct val="0"/>
              </a:spcBef>
              <a:spcAft>
                <a:spcPct val="0"/>
              </a:spcAft>
              <a:defRPr/>
            </a:pPr>
            <a:endParaRPr lang="en-US">
              <a:solidFill>
                <a:srgbClr val="4F261E"/>
              </a:solidFill>
            </a:endParaRPr>
          </a:p>
        </p:txBody>
      </p:sp>
      <p:sp>
        <p:nvSpPr>
          <p:cNvPr id="123910" name="Rectangle 6"/>
          <p:cNvSpPr>
            <a:spLocks noGrp="1" noChangeArrowheads="1"/>
          </p:cNvSpPr>
          <p:nvPr>
            <p:ph type="ftr" sz="quarter" idx="3"/>
          </p:nvPr>
        </p:nvSpPr>
        <p:spPr bwMode="auto">
          <a:xfrm>
            <a:off x="3505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smtClean="0">
                <a:solidFill>
                  <a:schemeClr val="tx2"/>
                </a:solidFill>
                <a:latin typeface="+mn-lt"/>
              </a:defRPr>
            </a:lvl1pPr>
          </a:lstStyle>
          <a:p>
            <a:pPr fontAlgn="base">
              <a:spcBef>
                <a:spcPct val="0"/>
              </a:spcBef>
              <a:spcAft>
                <a:spcPct val="0"/>
              </a:spcAft>
              <a:defRPr/>
            </a:pPr>
            <a:r>
              <a:rPr lang="en-US">
                <a:solidFill>
                  <a:srgbClr val="4F261E"/>
                </a:solidFill>
              </a:rPr>
              <a:t>Drs. HADIONO AFDJANI, MM, MSi  FIKOM UNIVERSITAS BUDI LUHUR</a:t>
            </a:r>
          </a:p>
        </p:txBody>
      </p:sp>
      <p:sp>
        <p:nvSpPr>
          <p:cNvPr id="12391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solidFill>
                  <a:schemeClr val="tx2"/>
                </a:solidFill>
                <a:latin typeface="+mn-lt"/>
              </a:defRPr>
            </a:lvl1pPr>
          </a:lstStyle>
          <a:p>
            <a:pPr fontAlgn="base">
              <a:spcBef>
                <a:spcPct val="0"/>
              </a:spcBef>
              <a:spcAft>
                <a:spcPct val="0"/>
              </a:spcAft>
              <a:defRPr/>
            </a:pPr>
            <a:fld id="{03C4BF5A-E880-4648-B7C6-546557B0EEF9}" type="slidenum">
              <a:rPr lang="en-US">
                <a:solidFill>
                  <a:srgbClr val="4F261E"/>
                </a:solidFill>
              </a:rPr>
              <a:pPr fontAlgn="base">
                <a:spcBef>
                  <a:spcPct val="0"/>
                </a:spcBef>
                <a:spcAft>
                  <a:spcPct val="0"/>
                </a:spcAft>
                <a:defRPr/>
              </a:pPr>
              <a:t>‹#›</a:t>
            </a:fld>
            <a:endParaRPr lang="en-US">
              <a:solidFill>
                <a:srgbClr val="4F261E"/>
              </a:solidFill>
            </a:endParaRPr>
          </a:p>
        </p:txBody>
      </p:sp>
    </p:spTree>
    <p:extLst>
      <p:ext uri="{BB962C8B-B14F-4D97-AF65-F5344CB8AC3E}">
        <p14:creationId xmlns:p14="http://schemas.microsoft.com/office/powerpoint/2010/main" val="307597874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Garamond" pitchFamily="18" charset="0"/>
        </a:defRPr>
      </a:lvl2pPr>
      <a:lvl3pPr algn="l" rtl="0" eaLnBrk="0" fontAlgn="base" hangingPunct="0">
        <a:spcBef>
          <a:spcPct val="0"/>
        </a:spcBef>
        <a:spcAft>
          <a:spcPct val="0"/>
        </a:spcAft>
        <a:defRPr sz="4400">
          <a:solidFill>
            <a:schemeClr val="tx2"/>
          </a:solidFill>
          <a:latin typeface="Garamond" pitchFamily="18" charset="0"/>
        </a:defRPr>
      </a:lvl3pPr>
      <a:lvl4pPr algn="l" rtl="0" eaLnBrk="0" fontAlgn="base" hangingPunct="0">
        <a:spcBef>
          <a:spcPct val="0"/>
        </a:spcBef>
        <a:spcAft>
          <a:spcPct val="0"/>
        </a:spcAft>
        <a:defRPr sz="4400">
          <a:solidFill>
            <a:schemeClr val="tx2"/>
          </a:solidFill>
          <a:latin typeface="Garamond" pitchFamily="18" charset="0"/>
        </a:defRPr>
      </a:lvl4pPr>
      <a:lvl5pPr algn="l" rtl="0" eaLnBrk="0" fontAlgn="base" hangingPunct="0">
        <a:spcBef>
          <a:spcPct val="0"/>
        </a:spcBef>
        <a:spcAft>
          <a:spcPct val="0"/>
        </a:spcAft>
        <a:defRPr sz="4400">
          <a:solidFill>
            <a:schemeClr val="tx2"/>
          </a:solidFill>
          <a:latin typeface="Garamond" pitchFamily="18" charset="0"/>
        </a:defRPr>
      </a:lvl5pPr>
      <a:lvl6pPr marL="457200" algn="l" rtl="0" fontAlgn="base">
        <a:spcBef>
          <a:spcPct val="0"/>
        </a:spcBef>
        <a:spcAft>
          <a:spcPct val="0"/>
        </a:spcAft>
        <a:defRPr sz="4400">
          <a:solidFill>
            <a:schemeClr val="tx2"/>
          </a:solidFill>
          <a:latin typeface="Garamond" pitchFamily="18" charset="0"/>
        </a:defRPr>
      </a:lvl6pPr>
      <a:lvl7pPr marL="914400" algn="l" rtl="0" fontAlgn="base">
        <a:spcBef>
          <a:spcPct val="0"/>
        </a:spcBef>
        <a:spcAft>
          <a:spcPct val="0"/>
        </a:spcAft>
        <a:defRPr sz="4400">
          <a:solidFill>
            <a:schemeClr val="tx2"/>
          </a:solidFill>
          <a:latin typeface="Garamond" pitchFamily="18" charset="0"/>
        </a:defRPr>
      </a:lvl7pPr>
      <a:lvl8pPr marL="1371600" algn="l" rtl="0" fontAlgn="base">
        <a:spcBef>
          <a:spcPct val="0"/>
        </a:spcBef>
        <a:spcAft>
          <a:spcPct val="0"/>
        </a:spcAft>
        <a:defRPr sz="4400">
          <a:solidFill>
            <a:schemeClr val="tx2"/>
          </a:solidFill>
          <a:latin typeface="Garamond" pitchFamily="18" charset="0"/>
        </a:defRPr>
      </a:lvl8pPr>
      <a:lvl9pPr marL="1828800" algn="l" rtl="0" fontAlgn="base">
        <a:spcBef>
          <a:spcPct val="0"/>
        </a:spcBef>
        <a:spcAft>
          <a:spcPct val="0"/>
        </a:spcAft>
        <a:defRPr sz="4400">
          <a:solidFill>
            <a:schemeClr val="tx2"/>
          </a:solidFill>
          <a:latin typeface="Garamond" pitchFamily="18"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69"/>
            <a:ext cx="20574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A6BDA59F-77DA-442D-B32F-3A253BBB7DF6}" type="datetimeFigureOut">
              <a:rPr lang="en-US" smtClean="0">
                <a:solidFill>
                  <a:prstClr val="black">
                    <a:lumMod val="65000"/>
                    <a:lumOff val="35000"/>
                  </a:prstClr>
                </a:solidFill>
              </a:rPr>
              <a:pPr/>
              <a:t>9/27/2017</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3028950" y="6356369"/>
            <a:ext cx="30861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6463145" y="6356369"/>
            <a:ext cx="20574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03859C7-C306-456F-ADFA-EFB1EFBFAE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22294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2052"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457200" y="1935166"/>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68"/>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fld id="{ED32FF83-4A28-4E8B-9138-92FCF69E9214}" type="datetimeFigureOut">
              <a:rPr lang="en-US">
                <a:solidFill>
                  <a:srgbClr val="04617B">
                    <a:shade val="90000"/>
                  </a:srgbClr>
                </a:solidFill>
              </a:rPr>
              <a:pPr>
                <a:defRPr/>
              </a:pPr>
              <a:t>9/27/2017</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68"/>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68"/>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045C75"/>
                </a:solidFill>
                <a:latin typeface="Constantia" pitchFamily="18" charset="0"/>
              </a:defRPr>
            </a:lvl1pPr>
          </a:lstStyle>
          <a:p>
            <a:pPr fontAlgn="base">
              <a:spcBef>
                <a:spcPct val="0"/>
              </a:spcBef>
              <a:spcAft>
                <a:spcPct val="0"/>
              </a:spcAft>
              <a:defRPr/>
            </a:pPr>
            <a:fld id="{EF680FF7-CD37-4F3B-B8B1-CF40AF688528}" type="slidenum">
              <a:rPr lang="en-US"/>
              <a:pPr fontAlgn="base">
                <a:spcBef>
                  <a:spcPct val="0"/>
                </a:spcBef>
                <a:spcAft>
                  <a:spcPct val="0"/>
                </a:spcAft>
                <a:defRPr/>
              </a:pPr>
              <a:t>‹#›</a:t>
            </a:fld>
            <a:endParaRPr lang="en-US"/>
          </a:p>
        </p:txBody>
      </p:sp>
      <p:grpSp>
        <p:nvGrpSpPr>
          <p:cNvPr id="2057" name="Group 1"/>
          <p:cNvGrpSpPr>
            <a:grpSpLocks/>
          </p:cNvGrpSpPr>
          <p:nvPr/>
        </p:nvGrpSpPr>
        <p:grpSpPr bwMode="auto">
          <a:xfrm>
            <a:off x="-19049"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spTree>
    <p:extLst>
      <p:ext uri="{BB962C8B-B14F-4D97-AF65-F5344CB8AC3E}">
        <p14:creationId xmlns:p14="http://schemas.microsoft.com/office/powerpoint/2010/main" val="250349456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7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75.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9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2.jpeg"/><Relationship Id="rId1" Type="http://schemas.openxmlformats.org/officeDocument/2006/relationships/slideLayout" Target="../slideLayouts/slideLayout1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26" Type="http://schemas.openxmlformats.org/officeDocument/2006/relationships/diagramColors" Target="../diagrams/colors7.xml"/><Relationship Id="rId3" Type="http://schemas.openxmlformats.org/officeDocument/2006/relationships/diagramData" Target="../diagrams/data3.xml"/><Relationship Id="rId21" Type="http://schemas.openxmlformats.org/officeDocument/2006/relationships/diagramColors" Target="../diagrams/colors6.xml"/><Relationship Id="rId34" Type="http://schemas.openxmlformats.org/officeDocument/2006/relationships/diagramLayout" Target="../diagrams/layout9.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5" Type="http://schemas.openxmlformats.org/officeDocument/2006/relationships/diagramQuickStyle" Target="../diagrams/quickStyle7.xml"/><Relationship Id="rId33" Type="http://schemas.openxmlformats.org/officeDocument/2006/relationships/diagramData" Target="../diagrams/data9.xml"/><Relationship Id="rId2" Type="http://schemas.openxmlformats.org/officeDocument/2006/relationships/image" Target="../media/image49.png"/><Relationship Id="rId16" Type="http://schemas.openxmlformats.org/officeDocument/2006/relationships/diagramColors" Target="../diagrams/colors5.xml"/><Relationship Id="rId20" Type="http://schemas.openxmlformats.org/officeDocument/2006/relationships/diagramQuickStyle" Target="../diagrams/quickStyle6.xml"/><Relationship Id="rId29" Type="http://schemas.openxmlformats.org/officeDocument/2006/relationships/diagramLayout" Target="../diagrams/layout8.xml"/><Relationship Id="rId1" Type="http://schemas.openxmlformats.org/officeDocument/2006/relationships/slideLayout" Target="../slideLayouts/slideLayout123.xml"/><Relationship Id="rId6" Type="http://schemas.openxmlformats.org/officeDocument/2006/relationships/diagramColors" Target="../diagrams/colors3.xml"/><Relationship Id="rId11" Type="http://schemas.openxmlformats.org/officeDocument/2006/relationships/diagramColors" Target="../diagrams/colors4.xml"/><Relationship Id="rId24" Type="http://schemas.openxmlformats.org/officeDocument/2006/relationships/diagramLayout" Target="../diagrams/layout7.xml"/><Relationship Id="rId32" Type="http://schemas.microsoft.com/office/2007/relationships/diagramDrawing" Target="../diagrams/drawing8.xml"/><Relationship Id="rId37" Type="http://schemas.microsoft.com/office/2007/relationships/diagramDrawing" Target="../diagrams/drawing9.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23" Type="http://schemas.openxmlformats.org/officeDocument/2006/relationships/diagramData" Target="../diagrams/data7.xml"/><Relationship Id="rId28" Type="http://schemas.openxmlformats.org/officeDocument/2006/relationships/diagramData" Target="../diagrams/data8.xml"/><Relationship Id="rId36" Type="http://schemas.openxmlformats.org/officeDocument/2006/relationships/diagramColors" Target="../diagrams/colors9.xml"/><Relationship Id="rId10" Type="http://schemas.openxmlformats.org/officeDocument/2006/relationships/diagramQuickStyle" Target="../diagrams/quickStyle4.xml"/><Relationship Id="rId19" Type="http://schemas.openxmlformats.org/officeDocument/2006/relationships/diagramLayout" Target="../diagrams/layout6.xml"/><Relationship Id="rId31" Type="http://schemas.openxmlformats.org/officeDocument/2006/relationships/diagramColors" Target="../diagrams/colors8.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 Id="rId27" Type="http://schemas.microsoft.com/office/2007/relationships/diagramDrawing" Target="../diagrams/drawing7.xml"/><Relationship Id="rId30" Type="http://schemas.openxmlformats.org/officeDocument/2006/relationships/diagramQuickStyle" Target="../diagrams/quickStyle8.xml"/><Relationship Id="rId35"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3.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3.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3.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a:xfrm>
            <a:off x="154524" y="2300273"/>
            <a:ext cx="8980715" cy="1057333"/>
          </a:xfrm>
        </p:spPr>
        <p:txBody>
          <a:bodyPr/>
          <a:lstStyle/>
          <a:p>
            <a:r>
              <a:rPr kumimoji="1" lang="id-ID" altLang="ja-JP" sz="5400" dirty="0" smtClean="0"/>
              <a:t>PENTINGNYA KOMUNIKASI, </a:t>
            </a:r>
            <a:r>
              <a:rPr kumimoji="1" lang="id-ID" altLang="ja-JP" sz="5400" smtClean="0"/>
              <a:t>DEFINISI, DAN </a:t>
            </a:r>
            <a:r>
              <a:rPr kumimoji="1" lang="id-ID" altLang="ja-JP" sz="5400" smtClean="0"/>
              <a:t>UNSUR-UNSUR </a:t>
            </a:r>
            <a:r>
              <a:rPr kumimoji="1" lang="id-ID" altLang="ja-JP" sz="5400" smtClean="0"/>
              <a:t>KOMUNIKASI</a:t>
            </a:r>
            <a:endParaRPr kumimoji="1" lang="ja-JP" altLang="en-US" sz="5400" dirty="0"/>
          </a:p>
        </p:txBody>
      </p:sp>
      <p:sp>
        <p:nvSpPr>
          <p:cNvPr id="9" name="テキスト プレースホルダー 8"/>
          <p:cNvSpPr>
            <a:spLocks noGrp="1"/>
          </p:cNvSpPr>
          <p:nvPr>
            <p:ph type="body" sz="quarter" idx="10"/>
          </p:nvPr>
        </p:nvSpPr>
        <p:spPr>
          <a:xfrm>
            <a:off x="683231" y="3233663"/>
            <a:ext cx="7777539" cy="2016191"/>
          </a:xfrm>
        </p:spPr>
        <p:txBody>
          <a:bodyPr/>
          <a:lstStyle/>
          <a:p>
            <a:pPr marL="0" indent="0">
              <a:buNone/>
            </a:pPr>
            <a:endParaRPr lang="en-US" altLang="ja-JP" sz="2800" b="1" dirty="0"/>
          </a:p>
        </p:txBody>
      </p:sp>
      <p:sp>
        <p:nvSpPr>
          <p:cNvPr id="8" name="サブタイトル 7"/>
          <p:cNvSpPr>
            <a:spLocks noGrp="1"/>
          </p:cNvSpPr>
          <p:nvPr>
            <p:ph type="subTitle" idx="1"/>
          </p:nvPr>
        </p:nvSpPr>
        <p:spPr>
          <a:xfrm>
            <a:off x="683231" y="5747787"/>
            <a:ext cx="7777539" cy="1008112"/>
          </a:xfrm>
        </p:spPr>
        <p:txBody>
          <a:bodyPr>
            <a:normAutofit/>
          </a:bodyPr>
          <a:lstStyle/>
          <a:p>
            <a:r>
              <a:rPr kumimoji="1" lang="en-US" altLang="ja-JP" sz="2400" b="1" dirty="0" smtClean="0">
                <a:solidFill>
                  <a:schemeClr val="tx1"/>
                </a:solidFill>
              </a:rPr>
              <a:t>M</a:t>
            </a:r>
            <a:r>
              <a:rPr kumimoji="1" lang="id-ID" altLang="ja-JP" sz="2400" b="1" dirty="0" smtClean="0">
                <a:solidFill>
                  <a:schemeClr val="tx1"/>
                </a:solidFill>
              </a:rPr>
              <a:t>UH. SAHID, S. I. Kom, M. I. Kom</a:t>
            </a:r>
          </a:p>
          <a:p>
            <a:pPr algn="l"/>
            <a:r>
              <a:rPr kumimoji="1" lang="id-ID" altLang="ja-JP" sz="1600" dirty="0" smtClean="0">
                <a:solidFill>
                  <a:schemeClr val="tx1"/>
                </a:solidFill>
              </a:rPr>
              <a:t>			</a:t>
            </a:r>
            <a:r>
              <a:rPr kumimoji="1" lang="id-ID" altLang="ja-JP" sz="1600" dirty="0">
                <a:solidFill>
                  <a:schemeClr val="tx1"/>
                </a:solidFill>
              </a:rPr>
              <a:t> </a:t>
            </a:r>
            <a:r>
              <a:rPr kumimoji="1" lang="id-ID" altLang="ja-JP" sz="1600" dirty="0" smtClean="0">
                <a:solidFill>
                  <a:schemeClr val="tx1"/>
                </a:solidFill>
              </a:rPr>
              <a:t>@sahidmamminasa</a:t>
            </a:r>
            <a:endParaRPr kumimoji="1" lang="ja-JP" altLang="en-US" sz="1600" dirty="0">
              <a:solidFill>
                <a:schemeClr val="tx1"/>
              </a:solidFill>
            </a:endParaRPr>
          </a:p>
        </p:txBody>
      </p:sp>
    </p:spTree>
    <p:extLst>
      <p:ext uri="{BB962C8B-B14F-4D97-AF65-F5344CB8AC3E}">
        <p14:creationId xmlns:p14="http://schemas.microsoft.com/office/powerpoint/2010/main" val="10386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775" y="228600"/>
            <a:ext cx="8153400" cy="990600"/>
          </a:xfrm>
        </p:spPr>
        <p:txBody>
          <a:bodyPr/>
          <a:lstStyle/>
          <a:p>
            <a:pPr eaLnBrk="1" hangingPunct="1"/>
            <a:r>
              <a:rPr lang="en-US" sz="4000" b="1" smtClean="0"/>
              <a:t>Contoh Fenomena Komunikasi</a:t>
            </a:r>
          </a:p>
        </p:txBody>
      </p:sp>
      <p:sp>
        <p:nvSpPr>
          <p:cNvPr id="21507" name="Content Placeholder 2"/>
          <p:cNvSpPr>
            <a:spLocks noGrp="1"/>
          </p:cNvSpPr>
          <p:nvPr>
            <p:ph sz="quarter" idx="1"/>
          </p:nvPr>
        </p:nvSpPr>
        <p:spPr>
          <a:xfrm>
            <a:off x="612775" y="1600200"/>
            <a:ext cx="8153400" cy="4495800"/>
          </a:xfrm>
        </p:spPr>
        <p:txBody>
          <a:bodyPr/>
          <a:lstStyle/>
          <a:p>
            <a:pPr eaLnBrk="1" hangingPunct="1"/>
            <a:r>
              <a:rPr lang="en-US" sz="2800" smtClean="0"/>
              <a:t>Evi mempunyai masalah dengan pacarnya dan mengungkapkan masalah tersebut dengan sahabatnya</a:t>
            </a:r>
          </a:p>
          <a:p>
            <a:pPr eaLnBrk="1" hangingPunct="1"/>
            <a:r>
              <a:rPr lang="en-US" sz="2800" smtClean="0"/>
              <a:t>Para mahasiswa PTS asyik mengerjakan soal UAS</a:t>
            </a:r>
          </a:p>
          <a:p>
            <a:pPr eaLnBrk="1" hangingPunct="1"/>
            <a:r>
              <a:rPr lang="en-US" sz="2800" smtClean="0"/>
              <a:t>Sepanjang perjalanan ke kampus, Robby &amp; Dika mendengarkan radio Suara Surabaya untuk mendapatkan informasi lalu lintas</a:t>
            </a:r>
          </a:p>
          <a:p>
            <a:pPr eaLnBrk="1" hangingPunct="1"/>
            <a:r>
              <a:rPr lang="en-US" sz="2800" smtClean="0"/>
              <a:t>Nyala lampu lalu lintas berubah dari merah ke hijau</a:t>
            </a:r>
          </a:p>
        </p:txBody>
      </p:sp>
    </p:spTree>
    <p:extLst>
      <p:ext uri="{BB962C8B-B14F-4D97-AF65-F5344CB8AC3E}">
        <p14:creationId xmlns:p14="http://schemas.microsoft.com/office/powerpoint/2010/main" val="1040880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dissolve">
                                      <p:cBhvr>
                                        <p:cTn id="12" dur="500"/>
                                        <p:tgtEl>
                                          <p:spTgt spid="215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dissolve">
                                      <p:cBhvr>
                                        <p:cTn id="17" dur="500"/>
                                        <p:tgtEl>
                                          <p:spTgt spid="215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dissolve">
                                      <p:cBhvr>
                                        <p:cTn id="22"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12775" y="228600"/>
            <a:ext cx="8153400" cy="990600"/>
          </a:xfrm>
        </p:spPr>
        <p:txBody>
          <a:bodyPr/>
          <a:lstStyle/>
          <a:p>
            <a:pPr eaLnBrk="1" hangingPunct="1"/>
            <a:r>
              <a:rPr lang="en-US" sz="4000" b="1" smtClean="0"/>
              <a:t>Contoh Fenomena Komunikasi</a:t>
            </a:r>
          </a:p>
        </p:txBody>
      </p:sp>
      <p:sp>
        <p:nvSpPr>
          <p:cNvPr id="22531" name="Content Placeholder 2"/>
          <p:cNvSpPr>
            <a:spLocks noGrp="1"/>
          </p:cNvSpPr>
          <p:nvPr>
            <p:ph sz="quarter" idx="1"/>
          </p:nvPr>
        </p:nvSpPr>
        <p:spPr>
          <a:xfrm>
            <a:off x="457200" y="1600200"/>
            <a:ext cx="8229600" cy="4900613"/>
          </a:xfrm>
        </p:spPr>
        <p:txBody>
          <a:bodyPr/>
          <a:lstStyle/>
          <a:p>
            <a:pPr eaLnBrk="1" hangingPunct="1"/>
            <a:r>
              <a:rPr lang="en-US" sz="2800" smtClean="0"/>
              <a:t>Setiap pukul 21.00 TVRI menyiarkan dunia dalam berita</a:t>
            </a:r>
          </a:p>
          <a:p>
            <a:pPr eaLnBrk="1" hangingPunct="1"/>
            <a:r>
              <a:rPr lang="en-US" sz="2800" smtClean="0"/>
              <a:t>Keluarga Sule tertawa terbahak-bahak ketika menonton OVJ di Trans7</a:t>
            </a:r>
          </a:p>
          <a:p>
            <a:pPr eaLnBrk="1" hangingPunct="1"/>
            <a:r>
              <a:rPr lang="en-US" sz="2800" smtClean="0"/>
              <a:t>Pemberitauan jadwal pelatihan dikirim melalui fax</a:t>
            </a:r>
          </a:p>
          <a:p>
            <a:pPr eaLnBrk="1" hangingPunct="1"/>
            <a:r>
              <a:rPr lang="en-US" sz="2800" smtClean="0"/>
              <a:t>Doni sedang asyik mengirim sms pada Abi</a:t>
            </a:r>
          </a:p>
          <a:p>
            <a:pPr eaLnBrk="1" hangingPunct="1"/>
            <a:r>
              <a:rPr lang="en-US" sz="2800" smtClean="0"/>
              <a:t>Sekelompok orang membahas tentang runtuhnya gedung PON Riau</a:t>
            </a:r>
          </a:p>
          <a:p>
            <a:pPr eaLnBrk="1" hangingPunct="1"/>
            <a:r>
              <a:rPr lang="en-US" sz="2800" smtClean="0"/>
              <a:t>Seorang pengendara mobil ditilang polisi karena melanggar rambu-rambu lalu lintas</a:t>
            </a:r>
          </a:p>
        </p:txBody>
      </p:sp>
    </p:spTree>
    <p:extLst>
      <p:ext uri="{BB962C8B-B14F-4D97-AF65-F5344CB8AC3E}">
        <p14:creationId xmlns:p14="http://schemas.microsoft.com/office/powerpoint/2010/main" val="244109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dissolve">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dissolve">
                                      <p:cBhvr>
                                        <p:cTn id="12" dur="5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dissolve">
                                      <p:cBhvr>
                                        <p:cTn id="17" dur="500"/>
                                        <p:tgtEl>
                                          <p:spTgt spid="22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dissolve">
                                      <p:cBhvr>
                                        <p:cTn id="22" dur="500"/>
                                        <p:tgtEl>
                                          <p:spTgt spid="225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dissolve">
                                      <p:cBhvr>
                                        <p:cTn id="27" dur="500"/>
                                        <p:tgtEl>
                                          <p:spTgt spid="225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Effect transition="in" filter="dissolve">
                                      <p:cBhvr>
                                        <p:cTn id="32" dur="5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Kesimpulan</a:t>
            </a:r>
            <a:endParaRPr lang="en-US" b="1" dirty="0" smtClean="0">
              <a:solidFill>
                <a:schemeClr val="tx2">
                  <a:lumMod val="75000"/>
                </a:schemeClr>
              </a:solidFill>
            </a:endParaRPr>
          </a:p>
        </p:txBody>
      </p:sp>
      <p:sp>
        <p:nvSpPr>
          <p:cNvPr id="23555" name="Content Placeholder 2"/>
          <p:cNvSpPr>
            <a:spLocks noGrp="1"/>
          </p:cNvSpPr>
          <p:nvPr>
            <p:ph sz="quarter" idx="1"/>
          </p:nvPr>
        </p:nvSpPr>
        <p:spPr>
          <a:xfrm>
            <a:off x="612775" y="1600200"/>
            <a:ext cx="8153400" cy="4495800"/>
          </a:xfrm>
        </p:spPr>
        <p:txBody>
          <a:bodyPr/>
          <a:lstStyle/>
          <a:p>
            <a:pPr eaLnBrk="1" hangingPunct="1"/>
            <a:r>
              <a:rPr lang="en-US" b="1" smtClean="0"/>
              <a:t>Komunikasi dapat secara langsung / tidak langsung</a:t>
            </a:r>
          </a:p>
          <a:p>
            <a:pPr eaLnBrk="1" hangingPunct="1"/>
            <a:r>
              <a:rPr lang="en-US" b="1" smtClean="0"/>
              <a:t>Dapat berupa verbal / non verbal</a:t>
            </a:r>
          </a:p>
          <a:p>
            <a:pPr eaLnBrk="1" hangingPunct="1"/>
            <a:r>
              <a:rPr lang="en-US" b="1" smtClean="0"/>
              <a:t>Komunikasi ada efeknya</a:t>
            </a:r>
          </a:p>
          <a:p>
            <a:pPr eaLnBrk="1" hangingPunct="1"/>
            <a:r>
              <a:rPr lang="en-US" b="1" smtClean="0"/>
              <a:t>Terdapat tingkatan proses komunikasi</a:t>
            </a:r>
          </a:p>
          <a:p>
            <a:pPr eaLnBrk="1" hangingPunct="1"/>
            <a:r>
              <a:rPr lang="en-US" b="1" smtClean="0"/>
              <a:t>Komunikasi dapat searah / dua arah</a:t>
            </a:r>
          </a:p>
        </p:txBody>
      </p:sp>
    </p:spTree>
    <p:extLst>
      <p:ext uri="{BB962C8B-B14F-4D97-AF65-F5344CB8AC3E}">
        <p14:creationId xmlns:p14="http://schemas.microsoft.com/office/powerpoint/2010/main" val="12385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3555">
                                            <p:txEl>
                                              <p:pRg st="4" end="4"/>
                                            </p:txEl>
                                          </p:spTgt>
                                        </p:tgtEl>
                                        <p:attrNameLst>
                                          <p:attrName>style.visibility</p:attrName>
                                        </p:attrNameLst>
                                      </p:cBhvr>
                                      <p:to>
                                        <p:strVal val="visible"/>
                                      </p:to>
                                    </p:set>
                                    <p:anim calcmode="lin" valueType="num">
                                      <p:cBhvr additive="base">
                                        <p:cTn id="31" dur="5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55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p:txBody>
          <a:bodyPr/>
          <a:lstStyle/>
          <a:p>
            <a:pPr algn="ctr" eaLnBrk="1" hangingPunct="1">
              <a:defRPr/>
            </a:pPr>
            <a:r>
              <a:rPr lang="en-US" sz="3000" b="1" dirty="0" err="1" smtClean="0">
                <a:solidFill>
                  <a:schemeClr val="tx2">
                    <a:lumMod val="75000"/>
                  </a:schemeClr>
                </a:solidFill>
              </a:rPr>
              <a:t>Sistem</a:t>
            </a:r>
            <a:r>
              <a:rPr lang="en-US" sz="3000" b="1" dirty="0" smtClean="0">
                <a:solidFill>
                  <a:schemeClr val="tx2">
                    <a:lumMod val="75000"/>
                  </a:schemeClr>
                </a:solidFill>
              </a:rPr>
              <a:t> </a:t>
            </a:r>
            <a:r>
              <a:rPr lang="en-US" sz="3000" b="1" dirty="0" err="1" smtClean="0">
                <a:solidFill>
                  <a:schemeClr val="tx2">
                    <a:lumMod val="75000"/>
                  </a:schemeClr>
                </a:solidFill>
              </a:rPr>
              <a:t>Simbol</a:t>
            </a:r>
            <a:r>
              <a:rPr lang="en-US" sz="3000" b="1" dirty="0" smtClean="0">
                <a:solidFill>
                  <a:schemeClr val="tx2">
                    <a:lumMod val="75000"/>
                  </a:schemeClr>
                </a:solidFill>
              </a:rPr>
              <a:t> </a:t>
            </a:r>
            <a:r>
              <a:rPr lang="en-US" sz="3000" b="1" dirty="0" err="1" smtClean="0">
                <a:solidFill>
                  <a:schemeClr val="tx2">
                    <a:lumMod val="75000"/>
                  </a:schemeClr>
                </a:solidFill>
              </a:rPr>
              <a:t>Tanda</a:t>
            </a:r>
            <a:r>
              <a:rPr lang="en-US" sz="3000" b="1" dirty="0" smtClean="0">
                <a:solidFill>
                  <a:schemeClr val="tx2">
                    <a:lumMod val="75000"/>
                  </a:schemeClr>
                </a:solidFill>
              </a:rPr>
              <a:t> &amp; </a:t>
            </a:r>
            <a:r>
              <a:rPr lang="en-US" sz="3000" b="1" dirty="0" err="1" smtClean="0">
                <a:solidFill>
                  <a:schemeClr val="tx2">
                    <a:lumMod val="75000"/>
                  </a:schemeClr>
                </a:solidFill>
              </a:rPr>
              <a:t>Lambang</a:t>
            </a:r>
            <a:r>
              <a:rPr lang="en-US" sz="3000" b="1" dirty="0" smtClean="0">
                <a:solidFill>
                  <a:schemeClr val="tx2">
                    <a:lumMod val="75000"/>
                  </a:schemeClr>
                </a:solidFill>
              </a:rPr>
              <a:t> Di </a:t>
            </a:r>
            <a:r>
              <a:rPr lang="en-US" sz="3000" b="1" dirty="0" err="1" smtClean="0">
                <a:solidFill>
                  <a:schemeClr val="tx2">
                    <a:lumMod val="75000"/>
                  </a:schemeClr>
                </a:solidFill>
              </a:rPr>
              <a:t>Sekitar</a:t>
            </a:r>
            <a:r>
              <a:rPr lang="en-US" sz="3000" b="1" dirty="0" smtClean="0">
                <a:solidFill>
                  <a:schemeClr val="tx2">
                    <a:lumMod val="75000"/>
                  </a:schemeClr>
                </a:solidFill>
              </a:rPr>
              <a:t> Kita</a:t>
            </a:r>
          </a:p>
        </p:txBody>
      </p:sp>
      <p:sp>
        <p:nvSpPr>
          <p:cNvPr id="20483" name="Content Placeholder 5"/>
          <p:cNvSpPr>
            <a:spLocks noGrp="1"/>
          </p:cNvSpPr>
          <p:nvPr>
            <p:ph sz="quarter" idx="2"/>
          </p:nvPr>
        </p:nvSpPr>
        <p:spPr/>
        <p:txBody>
          <a:bodyPr/>
          <a:lstStyle/>
          <a:p>
            <a:pPr eaLnBrk="1" hangingPunct="1"/>
            <a:endParaRPr lang="id-ID" smtClean="0"/>
          </a:p>
        </p:txBody>
      </p:sp>
      <p:sp>
        <p:nvSpPr>
          <p:cNvPr id="20484" name="Content Placeholder 7"/>
          <p:cNvSpPr>
            <a:spLocks noGrp="1"/>
          </p:cNvSpPr>
          <p:nvPr>
            <p:ph sz="quarter" idx="4"/>
          </p:nvPr>
        </p:nvSpPr>
        <p:spPr/>
        <p:txBody>
          <a:bodyPr/>
          <a:lstStyle/>
          <a:p>
            <a:pPr eaLnBrk="1" hangingPunct="1"/>
            <a:endParaRPr lang="id-ID" smtClean="0"/>
          </a:p>
        </p:txBody>
      </p:sp>
      <p:pic>
        <p:nvPicPr>
          <p:cNvPr id="20485" name="Picture 7" descr="C:\Users\ggdgf\Documents\kompas_2006_jul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2228850"/>
            <a:ext cx="4429125"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C:\Users\ggdgf\Documents\Letter.posted.in.18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785938"/>
            <a:ext cx="26225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3155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lgn="ctr" eaLnBrk="1" hangingPunct="1">
              <a:defRPr/>
            </a:pPr>
            <a:r>
              <a:rPr lang="en-US" sz="3000" b="1" dirty="0" err="1" smtClean="0">
                <a:solidFill>
                  <a:schemeClr val="tx2">
                    <a:lumMod val="75000"/>
                  </a:schemeClr>
                </a:solidFill>
              </a:rPr>
              <a:t>Sistem</a:t>
            </a:r>
            <a:r>
              <a:rPr lang="en-US" sz="3000" b="1" dirty="0" smtClean="0">
                <a:solidFill>
                  <a:schemeClr val="tx2">
                    <a:lumMod val="75000"/>
                  </a:schemeClr>
                </a:solidFill>
              </a:rPr>
              <a:t> </a:t>
            </a:r>
            <a:r>
              <a:rPr lang="en-US" sz="3000" b="1" dirty="0" err="1" smtClean="0">
                <a:solidFill>
                  <a:schemeClr val="tx2">
                    <a:lumMod val="75000"/>
                  </a:schemeClr>
                </a:solidFill>
              </a:rPr>
              <a:t>Simbol</a:t>
            </a:r>
            <a:r>
              <a:rPr lang="en-US" sz="3000" b="1" dirty="0" smtClean="0">
                <a:solidFill>
                  <a:schemeClr val="tx2">
                    <a:lumMod val="75000"/>
                  </a:schemeClr>
                </a:solidFill>
              </a:rPr>
              <a:t> </a:t>
            </a:r>
            <a:r>
              <a:rPr lang="en-US" sz="3000" b="1" dirty="0" err="1" smtClean="0">
                <a:solidFill>
                  <a:schemeClr val="tx2">
                    <a:lumMod val="75000"/>
                  </a:schemeClr>
                </a:solidFill>
              </a:rPr>
              <a:t>Tanda</a:t>
            </a:r>
            <a:r>
              <a:rPr lang="en-US" sz="3000" b="1" dirty="0" smtClean="0">
                <a:solidFill>
                  <a:schemeClr val="tx2">
                    <a:lumMod val="75000"/>
                  </a:schemeClr>
                </a:solidFill>
              </a:rPr>
              <a:t> &amp; </a:t>
            </a:r>
            <a:r>
              <a:rPr lang="en-US" sz="3000" b="1" dirty="0" err="1" smtClean="0">
                <a:solidFill>
                  <a:schemeClr val="tx2">
                    <a:lumMod val="75000"/>
                  </a:schemeClr>
                </a:solidFill>
              </a:rPr>
              <a:t>Lambang</a:t>
            </a:r>
            <a:r>
              <a:rPr lang="en-US" sz="3000" b="1" dirty="0" smtClean="0">
                <a:solidFill>
                  <a:schemeClr val="tx2">
                    <a:lumMod val="75000"/>
                  </a:schemeClr>
                </a:solidFill>
              </a:rPr>
              <a:t> Di </a:t>
            </a:r>
            <a:r>
              <a:rPr lang="en-US" sz="3000" b="1" dirty="0" err="1" smtClean="0">
                <a:solidFill>
                  <a:schemeClr val="tx2">
                    <a:lumMod val="75000"/>
                  </a:schemeClr>
                </a:solidFill>
              </a:rPr>
              <a:t>Sekitar</a:t>
            </a:r>
            <a:r>
              <a:rPr lang="en-US" sz="3000" b="1" dirty="0" smtClean="0">
                <a:solidFill>
                  <a:schemeClr val="tx2">
                    <a:lumMod val="75000"/>
                  </a:schemeClr>
                </a:solidFill>
              </a:rPr>
              <a:t> Kita</a:t>
            </a:r>
          </a:p>
        </p:txBody>
      </p:sp>
      <p:pic>
        <p:nvPicPr>
          <p:cNvPr id="21507" name="Picture 6" descr="C:\Documents and Settings\xp\My Documents\Picture\Picture in 'D' key\Brands\Adid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6188" y="3000375"/>
            <a:ext cx="16430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7" descr="C:\Documents and Settings\xp\My Documents\Picture\Picture in 'D' key\Brands\Ni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238" y="3000375"/>
            <a:ext cx="1774825"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descr="C:\Documents and Settings\xp\My Documents\Picture\Picture in 'D' key\Brands\Coca Cola\coca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000375"/>
            <a:ext cx="178593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C:\Users\ggdgf\Documents\Material Download\Picture\images-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25" y="2571750"/>
            <a:ext cx="1524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 descr="C:\Users\ggdgf\Documents\Material Download\Picture\disabled-parking-sig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2582863"/>
            <a:ext cx="1603375"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586842"/>
      </p:ext>
    </p:extLst>
  </p:cSld>
  <p:clrMapOvr>
    <a:masterClrMapping/>
  </p:clrMapOvr>
  <p:transition spd="med">
    <p:wheel spokes="3"/>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ctr" eaLnBrk="1" hangingPunct="1">
              <a:defRPr/>
            </a:pPr>
            <a:r>
              <a:rPr lang="en-US" sz="3600" b="1" dirty="0" err="1" smtClean="0">
                <a:solidFill>
                  <a:schemeClr val="tx2">
                    <a:lumMod val="75000"/>
                  </a:schemeClr>
                </a:solidFill>
              </a:rPr>
              <a:t>Contoh</a:t>
            </a:r>
            <a:r>
              <a:rPr lang="en-US" sz="3600" b="1" dirty="0" smtClean="0">
                <a:solidFill>
                  <a:schemeClr val="tx2">
                    <a:lumMod val="75000"/>
                  </a:schemeClr>
                </a:solidFill>
              </a:rPr>
              <a:t> </a:t>
            </a:r>
            <a:r>
              <a:rPr lang="en-US" sz="3600" b="1" dirty="0" err="1" smtClean="0">
                <a:solidFill>
                  <a:schemeClr val="tx2">
                    <a:lumMod val="75000"/>
                  </a:schemeClr>
                </a:solidFill>
              </a:rPr>
              <a:t>Produk</a:t>
            </a:r>
            <a:r>
              <a:rPr lang="en-US" sz="3600" b="1" dirty="0" smtClean="0">
                <a:solidFill>
                  <a:schemeClr val="tx2">
                    <a:lumMod val="75000"/>
                  </a:schemeClr>
                </a:solidFill>
              </a:rPr>
              <a:t> </a:t>
            </a:r>
            <a:r>
              <a:rPr lang="en-US" sz="3600" b="1" dirty="0" err="1" smtClean="0">
                <a:solidFill>
                  <a:schemeClr val="tx2">
                    <a:lumMod val="75000"/>
                  </a:schemeClr>
                </a:solidFill>
              </a:rPr>
              <a:t>Komunikasi</a:t>
            </a:r>
            <a:endParaRPr lang="en-US" sz="3600" b="1" dirty="0" smtClean="0">
              <a:solidFill>
                <a:schemeClr val="tx2">
                  <a:lumMod val="75000"/>
                </a:schemeClr>
              </a:solidFill>
            </a:endParaRPr>
          </a:p>
        </p:txBody>
      </p:sp>
      <p:sp>
        <p:nvSpPr>
          <p:cNvPr id="22531" name="Text Placeholder 4"/>
          <p:cNvSpPr>
            <a:spLocks noGrp="1"/>
          </p:cNvSpPr>
          <p:nvPr>
            <p:ph type="body" sz="quarter" idx="1"/>
          </p:nvPr>
        </p:nvSpPr>
        <p:spPr>
          <a:xfrm>
            <a:off x="571500" y="1643063"/>
            <a:ext cx="2247900" cy="639762"/>
          </a:xfrm>
        </p:spPr>
        <p:txBody>
          <a:bodyPr/>
          <a:lstStyle/>
          <a:p>
            <a:pPr algn="ctr" eaLnBrk="1" hangingPunct="1"/>
            <a:r>
              <a:rPr lang="en-US" sz="2800" smtClean="0"/>
              <a:t>Majalah</a:t>
            </a:r>
          </a:p>
        </p:txBody>
      </p:sp>
      <p:sp>
        <p:nvSpPr>
          <p:cNvPr id="6" name="Text Placeholder 5"/>
          <p:cNvSpPr>
            <a:spLocks noGrp="1"/>
          </p:cNvSpPr>
          <p:nvPr>
            <p:ph type="body" sz="quarter" idx="3"/>
          </p:nvPr>
        </p:nvSpPr>
        <p:spPr>
          <a:xfrm>
            <a:off x="3643313" y="1643063"/>
            <a:ext cx="1928812" cy="639762"/>
          </a:xfrm>
        </p:spPr>
        <p:txBody>
          <a:bodyPr>
            <a:normAutofit/>
          </a:bodyPr>
          <a:lstStyle/>
          <a:p>
            <a:pPr algn="ctr" eaLnBrk="1" fontAlgn="auto" hangingPunct="1">
              <a:spcAft>
                <a:spcPts val="0"/>
              </a:spcAft>
              <a:defRPr/>
            </a:pPr>
            <a:r>
              <a:rPr lang="en-US" sz="2800" dirty="0" err="1" smtClean="0"/>
              <a:t>Buku</a:t>
            </a:r>
            <a:endParaRPr lang="en-US" sz="2800" dirty="0"/>
          </a:p>
        </p:txBody>
      </p:sp>
      <p:pic>
        <p:nvPicPr>
          <p:cNvPr id="22533" name="Picture 2" descr="C:\Documents and Settings\xp\My Documents\Picture\Movie\HP7\aug222008_1007_1008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714625"/>
            <a:ext cx="2500313"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descr="C:\Documents and Settings\xp\My Documents\Picture\Movie\HP7\harry-potter-books-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688" y="3071813"/>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4" descr="C:\Documents and Settings\xp\My Documents\Picture\Movie\HP7\harry-and-hermione-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2643188"/>
            <a:ext cx="2346325"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txBox="1">
            <a:spLocks/>
          </p:cNvSpPr>
          <p:nvPr/>
        </p:nvSpPr>
        <p:spPr>
          <a:xfrm>
            <a:off x="6286500" y="1571625"/>
            <a:ext cx="2247900" cy="639763"/>
          </a:xfrm>
          <a:prstGeom prst="rect">
            <a:avLst/>
          </a:prstGeom>
          <a:solidFill>
            <a:schemeClr val="accent2"/>
          </a:solidFill>
        </p:spPr>
        <p:txBody>
          <a:bodyPr anchor="ctr">
            <a:normAutofit/>
          </a:bodyPr>
          <a:lstStyle/>
          <a:p>
            <a:pPr algn="ctr">
              <a:spcBef>
                <a:spcPts val="700"/>
              </a:spcBef>
              <a:buClr>
                <a:srgbClr val="DA1F28"/>
              </a:buClr>
              <a:buSzPct val="60000"/>
              <a:defRPr/>
            </a:pPr>
            <a:r>
              <a:rPr lang="en-US" sz="2800" b="1" dirty="0">
                <a:solidFill>
                  <a:srgbClr val="FFFFFF"/>
                </a:solidFill>
              </a:rPr>
              <a:t>Film</a:t>
            </a:r>
          </a:p>
        </p:txBody>
      </p:sp>
    </p:spTree>
    <p:extLst>
      <p:ext uri="{BB962C8B-B14F-4D97-AF65-F5344CB8AC3E}">
        <p14:creationId xmlns:p14="http://schemas.microsoft.com/office/powerpoint/2010/main" val="1149681426"/>
      </p:ext>
    </p:extLst>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ctr" eaLnBrk="1" hangingPunct="1">
              <a:defRPr/>
            </a:pPr>
            <a:r>
              <a:rPr lang="en-US" sz="4000" b="1" dirty="0" err="1" smtClean="0">
                <a:solidFill>
                  <a:schemeClr val="tx2">
                    <a:lumMod val="75000"/>
                  </a:schemeClr>
                </a:solidFill>
              </a:rPr>
              <a:t>Dinamisasi</a:t>
            </a:r>
            <a:r>
              <a:rPr lang="en-US" sz="4000" b="1" dirty="0" smtClean="0">
                <a:solidFill>
                  <a:schemeClr val="tx2">
                    <a:lumMod val="75000"/>
                  </a:schemeClr>
                </a:solidFill>
              </a:rPr>
              <a:t> Media </a:t>
            </a:r>
            <a:r>
              <a:rPr lang="en-US" sz="4000" b="1" dirty="0" err="1" smtClean="0">
                <a:solidFill>
                  <a:schemeClr val="tx2">
                    <a:lumMod val="75000"/>
                  </a:schemeClr>
                </a:solidFill>
              </a:rPr>
              <a:t>Komunikasi</a:t>
            </a:r>
            <a:r>
              <a:rPr lang="en-US" sz="4000" b="1" dirty="0" smtClean="0">
                <a:solidFill>
                  <a:schemeClr val="tx2">
                    <a:lumMod val="75000"/>
                  </a:schemeClr>
                </a:solidFill>
              </a:rPr>
              <a:t> </a:t>
            </a:r>
            <a:r>
              <a:rPr lang="en-US" sz="4000" b="1" dirty="0" err="1" smtClean="0">
                <a:solidFill>
                  <a:schemeClr val="tx2">
                    <a:lumMod val="75000"/>
                  </a:schemeClr>
                </a:solidFill>
              </a:rPr>
              <a:t>Baru</a:t>
            </a:r>
            <a:r>
              <a:rPr lang="en-US" sz="4000" b="1" dirty="0" smtClean="0">
                <a:solidFill>
                  <a:schemeClr val="tx2">
                    <a:lumMod val="75000"/>
                  </a:schemeClr>
                </a:solidFill>
              </a:rPr>
              <a:t> </a:t>
            </a:r>
          </a:p>
        </p:txBody>
      </p:sp>
      <p:pic>
        <p:nvPicPr>
          <p:cNvPr id="23555" name="Picture 6" descr="http://joycerevoir.com/wordpress/wp-content/uploads/2012/02/social-media-seo-log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643063"/>
            <a:ext cx="585787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86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Pentingnya</a:t>
            </a:r>
            <a:r>
              <a:rPr lang="en-US" b="1" dirty="0" smtClean="0">
                <a:solidFill>
                  <a:schemeClr val="tx2">
                    <a:lumMod val="75000"/>
                  </a:schemeClr>
                </a:solidFill>
              </a:rPr>
              <a:t> </a:t>
            </a:r>
            <a:r>
              <a:rPr lang="en-US" b="1" dirty="0" err="1" smtClean="0">
                <a:solidFill>
                  <a:schemeClr val="tx2">
                    <a:lumMod val="75000"/>
                  </a:schemeClr>
                </a:solidFill>
              </a:rPr>
              <a:t>Komunikasi</a:t>
            </a:r>
            <a:endParaRPr lang="en-US" b="1" dirty="0" smtClean="0">
              <a:solidFill>
                <a:schemeClr val="tx2">
                  <a:lumMod val="75000"/>
                </a:schemeClr>
              </a:solidFill>
            </a:endParaRPr>
          </a:p>
        </p:txBody>
      </p:sp>
      <p:sp>
        <p:nvSpPr>
          <p:cNvPr id="24579" name="Content Placeholder 5"/>
          <p:cNvSpPr>
            <a:spLocks noGrp="1"/>
          </p:cNvSpPr>
          <p:nvPr>
            <p:ph sz="quarter" idx="1"/>
          </p:nvPr>
        </p:nvSpPr>
        <p:spPr>
          <a:xfrm>
            <a:off x="612775" y="1600200"/>
            <a:ext cx="8153400" cy="4495800"/>
          </a:xfrm>
        </p:spPr>
        <p:txBody>
          <a:bodyPr/>
          <a:lstStyle/>
          <a:p>
            <a:pPr eaLnBrk="1" hangingPunct="1">
              <a:buFont typeface="Wingdings" pitchFamily="2" charset="2"/>
              <a:buNone/>
            </a:pPr>
            <a:r>
              <a:rPr lang="en-US" b="1" smtClean="0"/>
              <a:t>Menurut Julia T Wood (2004:16)</a:t>
            </a:r>
          </a:p>
          <a:p>
            <a:pPr eaLnBrk="1" hangingPunct="1"/>
            <a:r>
              <a:rPr lang="en-US" b="1" smtClean="0"/>
              <a:t>Kehidupan Pribadi (</a:t>
            </a:r>
            <a:r>
              <a:rPr lang="en-US" b="1" i="1" smtClean="0"/>
              <a:t>Personal Life</a:t>
            </a:r>
            <a:r>
              <a:rPr lang="en-US" b="1" smtClean="0"/>
              <a:t>)</a:t>
            </a:r>
          </a:p>
          <a:p>
            <a:pPr eaLnBrk="1" hangingPunct="1">
              <a:buFont typeface="Wingdings" pitchFamily="2" charset="2"/>
              <a:buNone/>
            </a:pPr>
            <a:r>
              <a:rPr lang="en-US" smtClean="0"/>
              <a:t>	Kita berefleksi tentang diri kita melalui bagaimana komunikasi orang lain terkait tentang diri kita. </a:t>
            </a:r>
          </a:p>
          <a:p>
            <a:pPr eaLnBrk="1" hangingPunct="1">
              <a:buFont typeface="Wingdings" pitchFamily="2" charset="2"/>
              <a:buNone/>
            </a:pPr>
            <a:r>
              <a:rPr lang="en-US" smtClean="0"/>
              <a:t>	Terdapat hubungan antara komunikasi dengan identitas diri.</a:t>
            </a:r>
          </a:p>
          <a:p>
            <a:pPr eaLnBrk="1" hangingPunct="1"/>
            <a:r>
              <a:rPr lang="en-US" b="1" smtClean="0"/>
              <a:t>Hubungan Personal (</a:t>
            </a:r>
            <a:r>
              <a:rPr lang="en-US" b="1" i="1" smtClean="0"/>
              <a:t>Personal Relationships</a:t>
            </a:r>
            <a:r>
              <a:rPr lang="en-US" b="1" smtClean="0"/>
              <a:t>)</a:t>
            </a:r>
          </a:p>
          <a:p>
            <a:pPr eaLnBrk="1" hangingPunct="1">
              <a:buFont typeface="Wingdings" pitchFamily="2" charset="2"/>
              <a:buNone/>
            </a:pPr>
            <a:r>
              <a:rPr lang="en-US" b="1" smtClean="0"/>
              <a:t>	</a:t>
            </a:r>
            <a:r>
              <a:rPr lang="en-US" smtClean="0"/>
              <a:t>Komunikasi yang efektif merupakan kunci dari hubungan personal. </a:t>
            </a:r>
            <a:endParaRPr lang="en-US" b="1" smtClean="0"/>
          </a:p>
        </p:txBody>
      </p:sp>
    </p:spTree>
    <p:extLst>
      <p:ext uri="{BB962C8B-B14F-4D97-AF65-F5344CB8AC3E}">
        <p14:creationId xmlns:p14="http://schemas.microsoft.com/office/powerpoint/2010/main" val="244454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amond(in)">
                                      <p:cBhvr>
                                        <p:cTn id="7" dur="2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amond(in)">
                                      <p:cBhvr>
                                        <p:cTn id="12" dur="2000"/>
                                        <p:tgtEl>
                                          <p:spTgt spid="24579">
                                            <p:txEl>
                                              <p:pRg st="1" end="1"/>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Effect transition="in" filter="diamond(in)">
                                      <p:cBhvr>
                                        <p:cTn id="15" dur="2000"/>
                                        <p:tgtEl>
                                          <p:spTgt spid="24579">
                                            <p:txEl>
                                              <p:pRg st="2" end="2"/>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24579">
                                            <p:txEl>
                                              <p:pRg st="3" end="3"/>
                                            </p:txEl>
                                          </p:spTgt>
                                        </p:tgtEl>
                                        <p:attrNameLst>
                                          <p:attrName>style.visibility</p:attrName>
                                        </p:attrNameLst>
                                      </p:cBhvr>
                                      <p:to>
                                        <p:strVal val="visible"/>
                                      </p:to>
                                    </p:set>
                                    <p:animEffect transition="in" filter="diamond(in)">
                                      <p:cBhvr>
                                        <p:cTn id="18" dur="2000"/>
                                        <p:tgtEl>
                                          <p:spTgt spid="24579">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animEffect transition="in" filter="diamond(in)">
                                      <p:cBhvr>
                                        <p:cTn id="23" dur="2000"/>
                                        <p:tgtEl>
                                          <p:spTgt spid="24579">
                                            <p:txEl>
                                              <p:pRg st="4" end="4"/>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24579">
                                            <p:txEl>
                                              <p:pRg st="5" end="5"/>
                                            </p:txEl>
                                          </p:spTgt>
                                        </p:tgtEl>
                                        <p:attrNameLst>
                                          <p:attrName>style.visibility</p:attrName>
                                        </p:attrNameLst>
                                      </p:cBhvr>
                                      <p:to>
                                        <p:strVal val="visible"/>
                                      </p:to>
                                    </p:set>
                                    <p:animEffect transition="in" filter="diamond(in)">
                                      <p:cBhvr>
                                        <p:cTn id="26" dur="2000"/>
                                        <p:tgtEl>
                                          <p:spTgt spid="245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Pentingnya</a:t>
            </a:r>
            <a:r>
              <a:rPr lang="en-US" b="1" dirty="0" smtClean="0">
                <a:solidFill>
                  <a:schemeClr val="tx2">
                    <a:lumMod val="75000"/>
                  </a:schemeClr>
                </a:solidFill>
              </a:rPr>
              <a:t> </a:t>
            </a:r>
            <a:r>
              <a:rPr lang="en-US" b="1" dirty="0" err="1" smtClean="0">
                <a:solidFill>
                  <a:schemeClr val="tx2">
                    <a:lumMod val="75000"/>
                  </a:schemeClr>
                </a:solidFill>
              </a:rPr>
              <a:t>Komunikasi</a:t>
            </a:r>
            <a:endParaRPr lang="en-US" b="1" dirty="0" smtClean="0">
              <a:solidFill>
                <a:schemeClr val="tx2">
                  <a:lumMod val="75000"/>
                </a:schemeClr>
              </a:solidFill>
            </a:endParaRPr>
          </a:p>
        </p:txBody>
      </p:sp>
      <p:sp>
        <p:nvSpPr>
          <p:cNvPr id="25603" name="Content Placeholder 2"/>
          <p:cNvSpPr>
            <a:spLocks noGrp="1"/>
          </p:cNvSpPr>
          <p:nvPr>
            <p:ph sz="quarter" idx="1"/>
          </p:nvPr>
        </p:nvSpPr>
        <p:spPr>
          <a:xfrm>
            <a:off x="612775" y="1600200"/>
            <a:ext cx="8153400" cy="4495800"/>
          </a:xfrm>
        </p:spPr>
        <p:txBody>
          <a:bodyPr/>
          <a:lstStyle/>
          <a:p>
            <a:pPr eaLnBrk="1" hangingPunct="1"/>
            <a:r>
              <a:rPr lang="en-US" b="1" smtClean="0"/>
              <a:t>Kehidupan Profesional (</a:t>
            </a:r>
            <a:r>
              <a:rPr lang="en-US" b="1" i="1" smtClean="0"/>
              <a:t>Professional Life</a:t>
            </a:r>
            <a:r>
              <a:rPr lang="en-US" b="1" smtClean="0"/>
              <a:t>)</a:t>
            </a:r>
          </a:p>
          <a:p>
            <a:pPr eaLnBrk="1" hangingPunct="1">
              <a:buFont typeface="Wingdings" pitchFamily="2" charset="2"/>
              <a:buNone/>
            </a:pPr>
            <a:r>
              <a:rPr lang="en-US" smtClean="0"/>
              <a:t>	Skill komunikasi sangat penting untuk kesuksesan karir profesional. </a:t>
            </a:r>
          </a:p>
          <a:p>
            <a:pPr eaLnBrk="1" hangingPunct="1"/>
            <a:r>
              <a:rPr lang="en-US" b="1" smtClean="0"/>
              <a:t>Kehidupan Sosial (</a:t>
            </a:r>
            <a:r>
              <a:rPr lang="en-US" b="1" i="1" smtClean="0"/>
              <a:t>Civic Life</a:t>
            </a:r>
            <a:r>
              <a:rPr lang="en-US" b="1" smtClean="0"/>
              <a:t>)</a:t>
            </a:r>
          </a:p>
          <a:p>
            <a:pPr eaLnBrk="1" hangingPunct="1">
              <a:buFont typeface="Wingdings" pitchFamily="2" charset="2"/>
              <a:buNone/>
            </a:pPr>
            <a:r>
              <a:rPr lang="en-US" smtClean="0"/>
              <a:t>	Untuk menjadi masyarakat yang efektif dalam iklim demokrasi diperlukan kemampuan mengekspresikan ide dalam kerangka etika yang logis</a:t>
            </a:r>
          </a:p>
        </p:txBody>
      </p:sp>
    </p:spTree>
    <p:extLst>
      <p:ext uri="{BB962C8B-B14F-4D97-AF65-F5344CB8AC3E}">
        <p14:creationId xmlns:p14="http://schemas.microsoft.com/office/powerpoint/2010/main" val="177155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diamond(in)">
                                      <p:cBhvr>
                                        <p:cTn id="7" dur="2000"/>
                                        <p:tgtEl>
                                          <p:spTgt spid="2560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5603">
                                            <p:txEl>
                                              <p:pRg st="1" end="1"/>
                                            </p:txEl>
                                          </p:spTgt>
                                        </p:tgtEl>
                                        <p:attrNameLst>
                                          <p:attrName>style.visibility</p:attrName>
                                        </p:attrNameLst>
                                      </p:cBhvr>
                                      <p:to>
                                        <p:strVal val="visible"/>
                                      </p:to>
                                    </p:set>
                                    <p:animEffect transition="in" filter="diamond(in)">
                                      <p:cBhvr>
                                        <p:cTn id="10" dur="2000"/>
                                        <p:tgtEl>
                                          <p:spTgt spid="2560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animEffect transition="in" filter="diamond(in)">
                                      <p:cBhvr>
                                        <p:cTn id="15" dur="2000"/>
                                        <p:tgtEl>
                                          <p:spTgt spid="25603">
                                            <p:txEl>
                                              <p:pRg st="2" end="2"/>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25603">
                                            <p:txEl>
                                              <p:pRg st="3" end="3"/>
                                            </p:txEl>
                                          </p:spTgt>
                                        </p:tgtEl>
                                        <p:attrNameLst>
                                          <p:attrName>style.visibility</p:attrName>
                                        </p:attrNameLst>
                                      </p:cBhvr>
                                      <p:to>
                                        <p:strVal val="visible"/>
                                      </p:to>
                                    </p:set>
                                    <p:animEffect transition="in" filter="diamond(in)">
                                      <p:cBhvr>
                                        <p:cTn id="18" dur="20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12775" y="228600"/>
            <a:ext cx="8153400" cy="990600"/>
          </a:xfrm>
        </p:spPr>
        <p:txBody>
          <a:bodyPr/>
          <a:lstStyle/>
          <a:p>
            <a:pPr algn="ctr" eaLnBrk="1" hangingPunct="1">
              <a:defRPr/>
            </a:pPr>
            <a:r>
              <a:rPr lang="en-US" b="1" dirty="0" err="1" smtClean="0">
                <a:solidFill>
                  <a:schemeClr val="tx2">
                    <a:lumMod val="75000"/>
                  </a:schemeClr>
                </a:solidFill>
              </a:rPr>
              <a:t>Mengapa</a:t>
            </a:r>
            <a:r>
              <a:rPr lang="en-US" b="1" dirty="0" smtClean="0">
                <a:solidFill>
                  <a:schemeClr val="tx2">
                    <a:lumMod val="75000"/>
                  </a:schemeClr>
                </a:solidFill>
              </a:rPr>
              <a:t> Kita </a:t>
            </a:r>
            <a:r>
              <a:rPr lang="en-US" b="1" dirty="0" err="1" smtClean="0">
                <a:solidFill>
                  <a:schemeClr val="tx2">
                    <a:lumMod val="75000"/>
                  </a:schemeClr>
                </a:solidFill>
              </a:rPr>
              <a:t>Berkomunikasi</a:t>
            </a:r>
            <a:r>
              <a:rPr lang="en-US" b="1" dirty="0" smtClean="0">
                <a:solidFill>
                  <a:schemeClr val="tx2">
                    <a:lumMod val="75000"/>
                  </a:schemeClr>
                </a:solidFill>
              </a:rPr>
              <a:t>?</a:t>
            </a:r>
          </a:p>
        </p:txBody>
      </p:sp>
      <p:sp>
        <p:nvSpPr>
          <p:cNvPr id="4" name="Content Placeholder 3"/>
          <p:cNvSpPr>
            <a:spLocks noGrp="1"/>
          </p:cNvSpPr>
          <p:nvPr>
            <p:ph sz="quarter" idx="1"/>
          </p:nvPr>
        </p:nvSpPr>
        <p:spPr>
          <a:xfrm>
            <a:off x="612775" y="1600200"/>
            <a:ext cx="8153400" cy="4495800"/>
          </a:xfrm>
        </p:spPr>
        <p:txBody>
          <a:bodyPr/>
          <a:lstStyle/>
          <a:p>
            <a:pPr eaLnBrk="1" hangingPunct="1"/>
            <a:r>
              <a:rPr lang="en-US" smtClean="0"/>
              <a:t>Komunikasi penting bagi diri, hubungan, dunia profesional dan kehidupan bermasyarakat</a:t>
            </a:r>
          </a:p>
          <a:p>
            <a:pPr eaLnBrk="1" hangingPunct="1"/>
            <a:r>
              <a:rPr lang="en-US" smtClean="0"/>
              <a:t>Komunikasi merupakan pijakan bagi pengalaman manusia</a:t>
            </a:r>
          </a:p>
        </p:txBody>
      </p:sp>
      <p:sp>
        <p:nvSpPr>
          <p:cNvPr id="5" name="Rectangle 4"/>
          <p:cNvSpPr/>
          <p:nvPr/>
        </p:nvSpPr>
        <p:spPr>
          <a:xfrm>
            <a:off x="0" y="4786322"/>
            <a:ext cx="9144000" cy="95410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defRPr/>
            </a:pPr>
            <a:r>
              <a:rPr lang="en-US" sz="2800" b="1" spc="50" dirty="0">
                <a:ln w="11430"/>
                <a:gradFill>
                  <a:gsLst>
                    <a:gs pos="25000">
                      <a:srgbClr val="DA1F28">
                        <a:satMod val="155000"/>
                      </a:srgbClr>
                    </a:gs>
                    <a:gs pos="100000">
                      <a:srgbClr val="DA1F28">
                        <a:shade val="45000"/>
                        <a:satMod val="165000"/>
                      </a:srgbClr>
                    </a:gs>
                  </a:gsLst>
                  <a:lin ang="5400000"/>
                </a:gradFill>
                <a:effectLst>
                  <a:outerShdw blurRad="76200" dist="50800" dir="5400000" algn="tl" rotWithShape="0">
                    <a:srgbClr val="000000">
                      <a:alpha val="65000"/>
                    </a:srgbClr>
                  </a:outerShdw>
                </a:effectLst>
                <a:latin typeface="Arial" charset="0"/>
              </a:rPr>
              <a:t>Your decision to study communication</a:t>
            </a:r>
          </a:p>
          <a:p>
            <a:pPr algn="ctr" fontAlgn="base">
              <a:spcBef>
                <a:spcPct val="0"/>
              </a:spcBef>
              <a:spcAft>
                <a:spcPct val="0"/>
              </a:spcAft>
              <a:defRPr/>
            </a:pPr>
            <a:r>
              <a:rPr lang="en-US" sz="2800" b="1" spc="50" dirty="0">
                <a:ln w="11430"/>
                <a:gradFill>
                  <a:gsLst>
                    <a:gs pos="25000">
                      <a:srgbClr val="DA1F28">
                        <a:satMod val="155000"/>
                      </a:srgbClr>
                    </a:gs>
                    <a:gs pos="100000">
                      <a:srgbClr val="DA1F28">
                        <a:shade val="45000"/>
                        <a:satMod val="165000"/>
                      </a:srgbClr>
                    </a:gs>
                  </a:gsLst>
                  <a:lin ang="5400000"/>
                </a:gradFill>
                <a:effectLst>
                  <a:outerShdw blurRad="76200" dist="50800" dir="5400000" algn="tl" rotWithShape="0">
                    <a:srgbClr val="000000">
                      <a:alpha val="65000"/>
                    </a:srgbClr>
                  </a:outerShdw>
                </a:effectLst>
                <a:latin typeface="Arial" charset="0"/>
              </a:rPr>
              <a:t> will serve you well</a:t>
            </a:r>
          </a:p>
        </p:txBody>
      </p:sp>
    </p:spTree>
    <p:extLst>
      <p:ext uri="{BB962C8B-B14F-4D97-AF65-F5344CB8AC3E}">
        <p14:creationId xmlns:p14="http://schemas.microsoft.com/office/powerpoint/2010/main" val="3970808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0" fill="hold"/>
                                        <p:tgtEl>
                                          <p:spTgt spid="5"/>
                                        </p:tgtEl>
                                        <p:attrNameLst>
                                          <p:attrName>ppt_w</p:attrName>
                                        </p:attrNameLst>
                                      </p:cBhvr>
                                      <p:tavLst>
                                        <p:tav tm="0" fmla="#ppt_w*sin(2.5*pi*$)">
                                          <p:val>
                                            <p:fltVal val="0"/>
                                          </p:val>
                                        </p:tav>
                                        <p:tav tm="100000">
                                          <p:val>
                                            <p:fltVal val="1"/>
                                          </p:val>
                                        </p:tav>
                                      </p:tavLst>
                                    </p:anim>
                                    <p:anim calcmode="lin" valueType="num">
                                      <p:cBhvr>
                                        <p:cTn id="1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Users\ggdgf\Documents\Material Download\Picture\PPT Background\3d-villain-powerpoint-backgroun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ctrTitle" idx="4294967295"/>
          </p:nvPr>
        </p:nvSpPr>
        <p:spPr>
          <a:xfrm>
            <a:off x="2786063" y="2428875"/>
            <a:ext cx="3714750" cy="1643063"/>
          </a:xfrm>
        </p:spPr>
        <p:txBody>
          <a:bodyPr/>
          <a:lstStyle/>
          <a:p>
            <a:pPr algn="ctr" eaLnBrk="1" hangingPunct="1"/>
            <a:r>
              <a:rPr lang="en-US" sz="3600" b="1" smtClean="0"/>
              <a:t>Mengapa Kita Berkomunikasi?</a:t>
            </a:r>
          </a:p>
        </p:txBody>
      </p:sp>
    </p:spTree>
    <p:extLst>
      <p:ext uri="{BB962C8B-B14F-4D97-AF65-F5344CB8AC3E}">
        <p14:creationId xmlns:p14="http://schemas.microsoft.com/office/powerpoint/2010/main" val="983867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ubtitle 4"/>
          <p:cNvSpPr>
            <a:spLocks noGrp="1"/>
          </p:cNvSpPr>
          <p:nvPr>
            <p:ph type="body" sz="half" idx="2"/>
          </p:nvPr>
        </p:nvSpPr>
        <p:spPr/>
        <p:txBody>
          <a:bodyPr/>
          <a:lstStyle/>
          <a:p>
            <a:pPr algn="ctr" eaLnBrk="1" hangingPunct="1"/>
            <a:r>
              <a:rPr lang="en-US" sz="2800" b="1" smtClean="0"/>
              <a:t>Kita tidak bisa tidak berkomunikasi</a:t>
            </a:r>
          </a:p>
        </p:txBody>
      </p:sp>
      <p:sp>
        <p:nvSpPr>
          <p:cNvPr id="27651" name="Title 3"/>
          <p:cNvSpPr>
            <a:spLocks noGrp="1"/>
          </p:cNvSpPr>
          <p:nvPr>
            <p:ph type="title"/>
          </p:nvPr>
        </p:nvSpPr>
        <p:spPr/>
        <p:txBody>
          <a:bodyPr/>
          <a:lstStyle/>
          <a:p>
            <a:pPr algn="ctr" eaLnBrk="1" hangingPunct="1"/>
            <a:r>
              <a:rPr lang="en-US" sz="3200" b="1" smtClean="0"/>
              <a:t>“We Cannot Not Communicate!”</a:t>
            </a:r>
          </a:p>
        </p:txBody>
      </p:sp>
      <p:pic>
        <p:nvPicPr>
          <p:cNvPr id="27652" name="Picture 2" descr="C:\Documents and Settings\xp\My Documents\Picture\Picture in 'D' key\Around The World\Essence (taken from National Geographic)\cucumber-facial-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285750"/>
            <a:ext cx="586105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0361852"/>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down)">
                                      <p:cBhvr>
                                        <p:cTn id="7" dur="580">
                                          <p:stCondLst>
                                            <p:cond delay="0"/>
                                          </p:stCondLst>
                                        </p:cTn>
                                        <p:tgtEl>
                                          <p:spTgt spid="27651"/>
                                        </p:tgtEl>
                                      </p:cBhvr>
                                    </p:animEffect>
                                    <p:anim calcmode="lin" valueType="num">
                                      <p:cBhvr>
                                        <p:cTn id="8" dur="1822" tmFilter="0,0; 0.14,0.36; 0.43,0.73; 0.71,0.91; 1.0,1.0">
                                          <p:stCondLst>
                                            <p:cond delay="0"/>
                                          </p:stCondLst>
                                        </p:cTn>
                                        <p:tgtEl>
                                          <p:spTgt spid="276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6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6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6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651"/>
                                        </p:tgtEl>
                                        <p:attrNameLst>
                                          <p:attrName>ppt_y</p:attrName>
                                        </p:attrNameLst>
                                      </p:cBhvr>
                                      <p:tavLst>
                                        <p:tav tm="0" fmla="#ppt_y-sin(pi*$)/81">
                                          <p:val>
                                            <p:fltVal val="0"/>
                                          </p:val>
                                        </p:tav>
                                        <p:tav tm="100000">
                                          <p:val>
                                            <p:fltVal val="1"/>
                                          </p:val>
                                        </p:tav>
                                      </p:tavLst>
                                    </p:anim>
                                    <p:animScale>
                                      <p:cBhvr>
                                        <p:cTn id="13" dur="26">
                                          <p:stCondLst>
                                            <p:cond delay="650"/>
                                          </p:stCondLst>
                                        </p:cTn>
                                        <p:tgtEl>
                                          <p:spTgt spid="27651"/>
                                        </p:tgtEl>
                                      </p:cBhvr>
                                      <p:to x="100000" y="60000"/>
                                    </p:animScale>
                                    <p:animScale>
                                      <p:cBhvr>
                                        <p:cTn id="14" dur="166" decel="50000">
                                          <p:stCondLst>
                                            <p:cond delay="676"/>
                                          </p:stCondLst>
                                        </p:cTn>
                                        <p:tgtEl>
                                          <p:spTgt spid="27651"/>
                                        </p:tgtEl>
                                      </p:cBhvr>
                                      <p:to x="100000" y="100000"/>
                                    </p:animScale>
                                    <p:animScale>
                                      <p:cBhvr>
                                        <p:cTn id="15" dur="26">
                                          <p:stCondLst>
                                            <p:cond delay="1312"/>
                                          </p:stCondLst>
                                        </p:cTn>
                                        <p:tgtEl>
                                          <p:spTgt spid="27651"/>
                                        </p:tgtEl>
                                      </p:cBhvr>
                                      <p:to x="100000" y="80000"/>
                                    </p:animScale>
                                    <p:animScale>
                                      <p:cBhvr>
                                        <p:cTn id="16" dur="166" decel="50000">
                                          <p:stCondLst>
                                            <p:cond delay="1338"/>
                                          </p:stCondLst>
                                        </p:cTn>
                                        <p:tgtEl>
                                          <p:spTgt spid="27651"/>
                                        </p:tgtEl>
                                      </p:cBhvr>
                                      <p:to x="100000" y="100000"/>
                                    </p:animScale>
                                    <p:animScale>
                                      <p:cBhvr>
                                        <p:cTn id="17" dur="26">
                                          <p:stCondLst>
                                            <p:cond delay="1642"/>
                                          </p:stCondLst>
                                        </p:cTn>
                                        <p:tgtEl>
                                          <p:spTgt spid="27651"/>
                                        </p:tgtEl>
                                      </p:cBhvr>
                                      <p:to x="100000" y="90000"/>
                                    </p:animScale>
                                    <p:animScale>
                                      <p:cBhvr>
                                        <p:cTn id="18" dur="166" decel="50000">
                                          <p:stCondLst>
                                            <p:cond delay="1668"/>
                                          </p:stCondLst>
                                        </p:cTn>
                                        <p:tgtEl>
                                          <p:spTgt spid="27651"/>
                                        </p:tgtEl>
                                      </p:cBhvr>
                                      <p:to x="100000" y="100000"/>
                                    </p:animScale>
                                    <p:animScale>
                                      <p:cBhvr>
                                        <p:cTn id="19" dur="26">
                                          <p:stCondLst>
                                            <p:cond delay="1808"/>
                                          </p:stCondLst>
                                        </p:cTn>
                                        <p:tgtEl>
                                          <p:spTgt spid="27651"/>
                                        </p:tgtEl>
                                      </p:cBhvr>
                                      <p:to x="100000" y="95000"/>
                                    </p:animScale>
                                    <p:animScale>
                                      <p:cBhvr>
                                        <p:cTn id="20" dur="166" decel="50000">
                                          <p:stCondLst>
                                            <p:cond delay="1834"/>
                                          </p:stCondLst>
                                        </p:cTn>
                                        <p:tgtEl>
                                          <p:spTgt spid="27651"/>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7650">
                                            <p:txEl>
                                              <p:pRg st="0" end="0"/>
                                            </p:txEl>
                                          </p:spTgt>
                                        </p:tgtEl>
                                        <p:attrNameLst>
                                          <p:attrName>style.visibility</p:attrName>
                                        </p:attrNameLst>
                                      </p:cBhvr>
                                      <p:to>
                                        <p:strVal val="visible"/>
                                      </p:to>
                                    </p:set>
                                    <p:animEffect transition="in" filter="wipe(down)">
                                      <p:cBhvr>
                                        <p:cTn id="25" dur="580">
                                          <p:stCondLst>
                                            <p:cond delay="0"/>
                                          </p:stCondLst>
                                        </p:cTn>
                                        <p:tgtEl>
                                          <p:spTgt spid="27650">
                                            <p:txEl>
                                              <p:pRg st="0" end="0"/>
                                            </p:txEl>
                                          </p:spTgt>
                                        </p:tgtEl>
                                      </p:cBhvr>
                                    </p:animEffect>
                                    <p:anim calcmode="lin" valueType="num">
                                      <p:cBhvr>
                                        <p:cTn id="26" dur="1822" tmFilter="0,0; 0.14,0.36; 0.43,0.73; 0.71,0.91; 1.0,1.0">
                                          <p:stCondLst>
                                            <p:cond delay="0"/>
                                          </p:stCondLst>
                                        </p:cTn>
                                        <p:tgtEl>
                                          <p:spTgt spid="27650">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650">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650">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650">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650">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7650">
                                            <p:txEl>
                                              <p:pRg st="0" end="0"/>
                                            </p:txEl>
                                          </p:spTgt>
                                        </p:tgtEl>
                                      </p:cBhvr>
                                      <p:to x="100000" y="60000"/>
                                    </p:animScale>
                                    <p:animScale>
                                      <p:cBhvr>
                                        <p:cTn id="32" dur="166" decel="50000">
                                          <p:stCondLst>
                                            <p:cond delay="676"/>
                                          </p:stCondLst>
                                        </p:cTn>
                                        <p:tgtEl>
                                          <p:spTgt spid="27650">
                                            <p:txEl>
                                              <p:pRg st="0" end="0"/>
                                            </p:txEl>
                                          </p:spTgt>
                                        </p:tgtEl>
                                      </p:cBhvr>
                                      <p:to x="100000" y="100000"/>
                                    </p:animScale>
                                    <p:animScale>
                                      <p:cBhvr>
                                        <p:cTn id="33" dur="26">
                                          <p:stCondLst>
                                            <p:cond delay="1312"/>
                                          </p:stCondLst>
                                        </p:cTn>
                                        <p:tgtEl>
                                          <p:spTgt spid="27650">
                                            <p:txEl>
                                              <p:pRg st="0" end="0"/>
                                            </p:txEl>
                                          </p:spTgt>
                                        </p:tgtEl>
                                      </p:cBhvr>
                                      <p:to x="100000" y="80000"/>
                                    </p:animScale>
                                    <p:animScale>
                                      <p:cBhvr>
                                        <p:cTn id="34" dur="166" decel="50000">
                                          <p:stCondLst>
                                            <p:cond delay="1338"/>
                                          </p:stCondLst>
                                        </p:cTn>
                                        <p:tgtEl>
                                          <p:spTgt spid="27650">
                                            <p:txEl>
                                              <p:pRg st="0" end="0"/>
                                            </p:txEl>
                                          </p:spTgt>
                                        </p:tgtEl>
                                      </p:cBhvr>
                                      <p:to x="100000" y="100000"/>
                                    </p:animScale>
                                    <p:animScale>
                                      <p:cBhvr>
                                        <p:cTn id="35" dur="26">
                                          <p:stCondLst>
                                            <p:cond delay="1642"/>
                                          </p:stCondLst>
                                        </p:cTn>
                                        <p:tgtEl>
                                          <p:spTgt spid="27650">
                                            <p:txEl>
                                              <p:pRg st="0" end="0"/>
                                            </p:txEl>
                                          </p:spTgt>
                                        </p:tgtEl>
                                      </p:cBhvr>
                                      <p:to x="100000" y="90000"/>
                                    </p:animScale>
                                    <p:animScale>
                                      <p:cBhvr>
                                        <p:cTn id="36" dur="166" decel="50000">
                                          <p:stCondLst>
                                            <p:cond delay="1668"/>
                                          </p:stCondLst>
                                        </p:cTn>
                                        <p:tgtEl>
                                          <p:spTgt spid="27650">
                                            <p:txEl>
                                              <p:pRg st="0" end="0"/>
                                            </p:txEl>
                                          </p:spTgt>
                                        </p:tgtEl>
                                      </p:cBhvr>
                                      <p:to x="100000" y="100000"/>
                                    </p:animScale>
                                    <p:animScale>
                                      <p:cBhvr>
                                        <p:cTn id="37" dur="26">
                                          <p:stCondLst>
                                            <p:cond delay="1808"/>
                                          </p:stCondLst>
                                        </p:cTn>
                                        <p:tgtEl>
                                          <p:spTgt spid="27650">
                                            <p:txEl>
                                              <p:pRg st="0" end="0"/>
                                            </p:txEl>
                                          </p:spTgt>
                                        </p:tgtEl>
                                      </p:cBhvr>
                                      <p:to x="100000" y="95000"/>
                                    </p:animScale>
                                    <p:animScale>
                                      <p:cBhvr>
                                        <p:cTn id="38" dur="166" decel="50000">
                                          <p:stCondLst>
                                            <p:cond delay="1834"/>
                                          </p:stCondLst>
                                        </p:cTn>
                                        <p:tgtEl>
                                          <p:spTgt spid="2765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Fungsi</a:t>
            </a:r>
            <a:r>
              <a:rPr lang="en-US" b="1" dirty="0" smtClean="0">
                <a:solidFill>
                  <a:schemeClr val="tx2">
                    <a:lumMod val="75000"/>
                  </a:schemeClr>
                </a:solidFill>
              </a:rPr>
              <a:t> </a:t>
            </a:r>
            <a:r>
              <a:rPr lang="en-US" b="1" dirty="0" err="1" smtClean="0">
                <a:solidFill>
                  <a:schemeClr val="tx2">
                    <a:lumMod val="75000"/>
                  </a:schemeClr>
                </a:solidFill>
              </a:rPr>
              <a:t>Komunikasi</a:t>
            </a:r>
            <a:endParaRPr lang="en-US" b="1" dirty="0" smtClean="0">
              <a:solidFill>
                <a:schemeClr val="tx2">
                  <a:lumMod val="75000"/>
                </a:schemeClr>
              </a:solidFill>
            </a:endParaRPr>
          </a:p>
        </p:txBody>
      </p:sp>
      <p:sp>
        <p:nvSpPr>
          <p:cNvPr id="28675" name="Content Placeholder 2"/>
          <p:cNvSpPr>
            <a:spLocks noGrp="1"/>
          </p:cNvSpPr>
          <p:nvPr>
            <p:ph sz="quarter" idx="1"/>
          </p:nvPr>
        </p:nvSpPr>
        <p:spPr>
          <a:xfrm>
            <a:off x="612775" y="1600200"/>
            <a:ext cx="8153400" cy="4495800"/>
          </a:xfrm>
        </p:spPr>
        <p:txBody>
          <a:bodyPr/>
          <a:lstStyle/>
          <a:p>
            <a:pPr eaLnBrk="1" hangingPunct="1"/>
            <a:r>
              <a:rPr lang="en-US" b="1" smtClean="0"/>
              <a:t>Komunikasi Sosial</a:t>
            </a:r>
          </a:p>
          <a:p>
            <a:pPr eaLnBrk="1" hangingPunct="1">
              <a:buFont typeface="Wingdings" pitchFamily="2" charset="2"/>
              <a:buNone/>
            </a:pPr>
            <a:r>
              <a:rPr lang="en-US" smtClean="0"/>
              <a:t>	Komunikasi penting untuk membangun konsep diri kita, aktualisasi-diri, kelangsungan hidup, memperoleh kebahagiaan, terhindar dari tekanan dan ketegangan, antara lain lewat komunikasi yang bersifat menghibur dan memupuk hubungan dengan orang lain.</a:t>
            </a:r>
          </a:p>
        </p:txBody>
      </p:sp>
    </p:spTree>
    <p:extLst>
      <p:ext uri="{BB962C8B-B14F-4D97-AF65-F5344CB8AC3E}">
        <p14:creationId xmlns:p14="http://schemas.microsoft.com/office/powerpoint/2010/main" val="383803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linds(horizontal)">
                                      <p:cBhvr>
                                        <p:cTn id="7" dur="500"/>
                                        <p:tgtEl>
                                          <p:spTgt spid="2867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675">
                                            <p:txEl>
                                              <p:pRg st="1" end="1"/>
                                            </p:txEl>
                                          </p:spTgt>
                                        </p:tgtEl>
                                        <p:attrNameLst>
                                          <p:attrName>style.visibility</p:attrName>
                                        </p:attrNameLst>
                                      </p:cBhvr>
                                      <p:to>
                                        <p:strVal val="visible"/>
                                      </p:to>
                                    </p:set>
                                    <p:animEffect transition="in" filter="blinds(horizontal)">
                                      <p:cBhvr>
                                        <p:cTn id="10"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Fungsi</a:t>
            </a:r>
            <a:r>
              <a:rPr lang="en-US" b="1" dirty="0" smtClean="0">
                <a:solidFill>
                  <a:schemeClr val="tx2">
                    <a:lumMod val="75000"/>
                  </a:schemeClr>
                </a:solidFill>
              </a:rPr>
              <a:t> </a:t>
            </a:r>
            <a:r>
              <a:rPr lang="en-US" b="1" dirty="0" err="1" smtClean="0">
                <a:solidFill>
                  <a:schemeClr val="tx2">
                    <a:lumMod val="75000"/>
                  </a:schemeClr>
                </a:solidFill>
              </a:rPr>
              <a:t>Komunikasi</a:t>
            </a:r>
            <a:endParaRPr lang="en-US" b="1" dirty="0" smtClean="0">
              <a:solidFill>
                <a:schemeClr val="tx2">
                  <a:lumMod val="75000"/>
                </a:schemeClr>
              </a:solidFill>
            </a:endParaRPr>
          </a:p>
        </p:txBody>
      </p:sp>
      <p:sp>
        <p:nvSpPr>
          <p:cNvPr id="3" name="Content Placeholder 2"/>
          <p:cNvSpPr>
            <a:spLocks noGrp="1"/>
          </p:cNvSpPr>
          <p:nvPr>
            <p:ph sz="quarter" idx="1"/>
          </p:nvPr>
        </p:nvSpPr>
        <p:spPr>
          <a:xfrm>
            <a:off x="612775" y="1600200"/>
            <a:ext cx="8153400" cy="4495800"/>
          </a:xfrm>
        </p:spPr>
        <p:txBody>
          <a:bodyPr/>
          <a:lstStyle/>
          <a:p>
            <a:pPr eaLnBrk="1" hangingPunct="1"/>
            <a:r>
              <a:rPr lang="en-US" b="1" smtClean="0"/>
              <a:t>Komunikasi Ekspresif</a:t>
            </a:r>
          </a:p>
          <a:p>
            <a:pPr eaLnBrk="1" hangingPunct="1">
              <a:buFont typeface="Wingdings" pitchFamily="2" charset="2"/>
              <a:buNone/>
            </a:pPr>
            <a:r>
              <a:rPr lang="en-US" smtClean="0"/>
              <a:t>	Komunikasi dapat dilakukan baik sendirian ataupun kelompok. Komunikasi menjadi instrumen untuk menyampaikan perasaan-perasaan (emosi) kita. Perasaan-perasaan tersebut terutama dikomunikasikan melalui pesan-pesan nonverbal.</a:t>
            </a:r>
          </a:p>
          <a:p>
            <a:pPr eaLnBrk="1" hangingPunct="1"/>
            <a:endParaRPr lang="en-US" smtClean="0"/>
          </a:p>
        </p:txBody>
      </p:sp>
    </p:spTree>
    <p:extLst>
      <p:ext uri="{BB962C8B-B14F-4D97-AF65-F5344CB8AC3E}">
        <p14:creationId xmlns:p14="http://schemas.microsoft.com/office/powerpoint/2010/main" val="1367496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Fungsi</a:t>
            </a:r>
            <a:r>
              <a:rPr lang="en-US" b="1" dirty="0" smtClean="0">
                <a:solidFill>
                  <a:schemeClr val="tx2">
                    <a:lumMod val="75000"/>
                  </a:schemeClr>
                </a:solidFill>
              </a:rPr>
              <a:t> </a:t>
            </a:r>
            <a:r>
              <a:rPr lang="en-US" b="1" dirty="0" err="1" smtClean="0">
                <a:solidFill>
                  <a:schemeClr val="tx2">
                    <a:lumMod val="75000"/>
                  </a:schemeClr>
                </a:solidFill>
              </a:rPr>
              <a:t>Komunikasi</a:t>
            </a:r>
            <a:endParaRPr lang="en-US" b="1" dirty="0" smtClean="0">
              <a:solidFill>
                <a:schemeClr val="tx2">
                  <a:lumMod val="75000"/>
                </a:schemeClr>
              </a:solidFill>
            </a:endParaRPr>
          </a:p>
        </p:txBody>
      </p:sp>
      <p:sp>
        <p:nvSpPr>
          <p:cNvPr id="29699" name="Content Placeholder 2"/>
          <p:cNvSpPr>
            <a:spLocks noGrp="1"/>
          </p:cNvSpPr>
          <p:nvPr>
            <p:ph sz="quarter" idx="1"/>
          </p:nvPr>
        </p:nvSpPr>
        <p:spPr>
          <a:xfrm>
            <a:off x="612775" y="1600200"/>
            <a:ext cx="8153400" cy="4495800"/>
          </a:xfrm>
        </p:spPr>
        <p:txBody>
          <a:bodyPr/>
          <a:lstStyle/>
          <a:p>
            <a:pPr eaLnBrk="1" hangingPunct="1"/>
            <a:r>
              <a:rPr lang="en-US" b="1" smtClean="0"/>
              <a:t>Komunikasi Ritual</a:t>
            </a:r>
          </a:p>
          <a:p>
            <a:pPr eaLnBrk="1" hangingPunct="1">
              <a:buFont typeface="Wingdings" pitchFamily="2" charset="2"/>
              <a:buNone/>
            </a:pPr>
            <a:r>
              <a:rPr lang="en-US" smtClean="0"/>
              <a:t>	Komunikasi ritual biasanya dilakukan secara kolektif dan sering juga bersifat ekspresif. Komunikasi ini menyatakan perasaan terdalam seseorang. </a:t>
            </a:r>
          </a:p>
        </p:txBody>
      </p:sp>
    </p:spTree>
    <p:extLst>
      <p:ext uri="{BB962C8B-B14F-4D97-AF65-F5344CB8AC3E}">
        <p14:creationId xmlns:p14="http://schemas.microsoft.com/office/powerpoint/2010/main" val="1171245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blinds(horizontal)">
                                      <p:cBhvr>
                                        <p:cTn id="7" dur="500"/>
                                        <p:tgtEl>
                                          <p:spTgt spid="2969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9699">
                                            <p:txEl>
                                              <p:pRg st="1" end="1"/>
                                            </p:txEl>
                                          </p:spTgt>
                                        </p:tgtEl>
                                        <p:attrNameLst>
                                          <p:attrName>style.visibility</p:attrName>
                                        </p:attrNameLst>
                                      </p:cBhvr>
                                      <p:to>
                                        <p:strVal val="visible"/>
                                      </p:to>
                                    </p:set>
                                    <p:animEffect transition="in" filter="blinds(horizontal)">
                                      <p:cBhvr>
                                        <p:cTn id="10" dur="500"/>
                                        <p:tgtEl>
                                          <p:spTgt spid="29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Fungsi</a:t>
            </a:r>
            <a:r>
              <a:rPr lang="en-US" b="1" dirty="0" smtClean="0">
                <a:solidFill>
                  <a:schemeClr val="tx2">
                    <a:lumMod val="75000"/>
                  </a:schemeClr>
                </a:solidFill>
              </a:rPr>
              <a:t> </a:t>
            </a:r>
            <a:r>
              <a:rPr lang="en-US" b="1" dirty="0" err="1" smtClean="0">
                <a:solidFill>
                  <a:schemeClr val="tx2">
                    <a:lumMod val="75000"/>
                  </a:schemeClr>
                </a:solidFill>
              </a:rPr>
              <a:t>Komunikasi</a:t>
            </a:r>
            <a:endParaRPr lang="en-US" b="1" dirty="0" smtClean="0">
              <a:solidFill>
                <a:schemeClr val="tx2">
                  <a:lumMod val="75000"/>
                </a:schemeClr>
              </a:solidFill>
            </a:endParaRPr>
          </a:p>
        </p:txBody>
      </p:sp>
      <p:sp>
        <p:nvSpPr>
          <p:cNvPr id="3" name="Content Placeholder 2"/>
          <p:cNvSpPr>
            <a:spLocks noGrp="1"/>
          </p:cNvSpPr>
          <p:nvPr>
            <p:ph sz="quarter" idx="1"/>
          </p:nvPr>
        </p:nvSpPr>
        <p:spPr>
          <a:xfrm>
            <a:off x="612775" y="1600200"/>
            <a:ext cx="8153400" cy="4495800"/>
          </a:xfrm>
        </p:spPr>
        <p:txBody>
          <a:bodyPr/>
          <a:lstStyle/>
          <a:p>
            <a:pPr eaLnBrk="1" hangingPunct="1"/>
            <a:r>
              <a:rPr lang="en-US" b="1" smtClean="0"/>
              <a:t>Komunikasi Instrumental</a:t>
            </a:r>
          </a:p>
          <a:p>
            <a:pPr eaLnBrk="1" hangingPunct="1">
              <a:buFont typeface="Wingdings" pitchFamily="2" charset="2"/>
              <a:buNone/>
            </a:pPr>
            <a:r>
              <a:rPr lang="en-US" smtClean="0"/>
              <a:t>	Komunikasi instrumental mempunyai beberapa tujuan umum: menginformasikan, mengajar, mendorong, mengubah sikap dan keyakinan dan mengubah perilaku atau menggerakkan tindakan, dan juga untuk menghibur. Semua tujuan tersebut dapat disebut membujuk (bersifat persuasif)</a:t>
            </a:r>
          </a:p>
        </p:txBody>
      </p:sp>
    </p:spTree>
    <p:extLst>
      <p:ext uri="{BB962C8B-B14F-4D97-AF65-F5344CB8AC3E}">
        <p14:creationId xmlns:p14="http://schemas.microsoft.com/office/powerpoint/2010/main" val="3363073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smtClean="0"/>
              <a:t>Apa Komunikasi?</a:t>
            </a:r>
          </a:p>
        </p:txBody>
      </p:sp>
      <p:sp>
        <p:nvSpPr>
          <p:cNvPr id="4100" name="Rectangle 3"/>
          <p:cNvSpPr>
            <a:spLocks noGrp="1" noChangeArrowheads="1"/>
          </p:cNvSpPr>
          <p:nvPr>
            <p:ph type="body" idx="1"/>
          </p:nvPr>
        </p:nvSpPr>
        <p:spPr/>
        <p:txBody>
          <a:bodyPr/>
          <a:lstStyle/>
          <a:p>
            <a:pPr eaLnBrk="1" hangingPunct="1">
              <a:buFontTx/>
              <a:buNone/>
            </a:pPr>
            <a:r>
              <a:rPr lang="en-US" sz="2000" dirty="0" smtClean="0">
                <a:solidFill>
                  <a:srgbClr val="FF3300"/>
                </a:solidFill>
                <a:latin typeface="Cooper Black" pitchFamily="18" charset="0"/>
              </a:rPr>
              <a:t>Dr. Everett Kleinjan (East West Center Hawaii)</a:t>
            </a:r>
          </a:p>
          <a:p>
            <a:pPr eaLnBrk="1" hangingPunct="1">
              <a:buFontTx/>
              <a:buNone/>
            </a:pPr>
            <a:r>
              <a:rPr lang="en-US" sz="2000" dirty="0" smtClean="0">
                <a:latin typeface="Cooper Black" pitchFamily="18" charset="0"/>
              </a:rPr>
              <a:t>	</a:t>
            </a:r>
            <a:r>
              <a:rPr lang="en-US" sz="1800" b="1" dirty="0" smtClean="0"/>
              <a:t>“Komunikasi sudah merupakan bagian kekal dari kehidupa</a:t>
            </a:r>
            <a:r>
              <a:rPr lang="id-ID" sz="1800" b="1" dirty="0" smtClean="0"/>
              <a:t>n</a:t>
            </a:r>
            <a:r>
              <a:rPr lang="en-US" sz="1800" b="1" dirty="0" smtClean="0"/>
              <a:t> manusia seperti halnya bernapas. Sepanjang manusia ingin hidup, ia perlu berkomunikasi”.</a:t>
            </a:r>
          </a:p>
          <a:p>
            <a:pPr eaLnBrk="1" hangingPunct="1">
              <a:buFontTx/>
              <a:buNone/>
            </a:pPr>
            <a:endParaRPr lang="en-US" sz="1800" b="1" dirty="0" smtClean="0"/>
          </a:p>
          <a:p>
            <a:pPr eaLnBrk="1" hangingPunct="1">
              <a:buFontTx/>
              <a:buNone/>
            </a:pPr>
            <a:r>
              <a:rPr lang="en-US" sz="2000" dirty="0" smtClean="0">
                <a:solidFill>
                  <a:srgbClr val="FF9900"/>
                </a:solidFill>
                <a:latin typeface="Bauhaus 93" pitchFamily="82" charset="0"/>
              </a:rPr>
              <a:t>Profesor Wilbur Schraam:</a:t>
            </a:r>
          </a:p>
          <a:p>
            <a:pPr eaLnBrk="1" hangingPunct="1">
              <a:buFontTx/>
              <a:buNone/>
            </a:pPr>
            <a:r>
              <a:rPr lang="en-US" sz="2000" dirty="0" smtClean="0"/>
              <a:t>	</a:t>
            </a:r>
            <a:r>
              <a:rPr lang="en-US" sz="2000" b="1" dirty="0" smtClean="0"/>
              <a:t>“Komunkasi dan masyarakat adalah dua kata kembar yang tidak dapat dipisahkan satu sama lainnya. Sebab tanpa komunikasi tidak mungkin masyarakat terbentuk, sebaliknya  tanpa masyarakat maka manusia tidak mungkin dapat mengembangkan komunikasi”.</a:t>
            </a:r>
          </a:p>
        </p:txBody>
      </p:sp>
    </p:spTree>
    <p:extLst>
      <p:ext uri="{BB962C8B-B14F-4D97-AF65-F5344CB8AC3E}">
        <p14:creationId xmlns:p14="http://schemas.microsoft.com/office/powerpoint/2010/main" val="2045966315"/>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en-US" smtClean="0"/>
              <a:t>3 fungsi dasar komunikasi</a:t>
            </a:r>
            <a:br>
              <a:rPr lang="en-US" smtClean="0"/>
            </a:br>
            <a:r>
              <a:rPr lang="en-US" sz="2400" b="1" smtClean="0"/>
              <a:t>Harold D. Lasswell</a:t>
            </a:r>
          </a:p>
        </p:txBody>
      </p:sp>
      <p:sp>
        <p:nvSpPr>
          <p:cNvPr id="5124" name="Rectangle 3"/>
          <p:cNvSpPr>
            <a:spLocks noGrp="1" noChangeArrowheads="1"/>
          </p:cNvSpPr>
          <p:nvPr>
            <p:ph type="body" idx="1"/>
          </p:nvPr>
        </p:nvSpPr>
        <p:spPr/>
        <p:txBody>
          <a:bodyPr/>
          <a:lstStyle/>
          <a:p>
            <a:pPr marL="609600" indent="-609600" eaLnBrk="1" hangingPunct="1">
              <a:lnSpc>
                <a:spcPct val="90000"/>
              </a:lnSpc>
              <a:buFont typeface="Wingdings" pitchFamily="2" charset="2"/>
              <a:buAutoNum type="arabicPeriod"/>
            </a:pPr>
            <a:r>
              <a:rPr lang="en-US" sz="3600" b="1" smtClean="0">
                <a:solidFill>
                  <a:srgbClr val="0033CC"/>
                </a:solidFill>
                <a:latin typeface="Harrington" pitchFamily="82" charset="0"/>
              </a:rPr>
              <a:t>Hasrat Manusia untuk mengontrol lingkungannya</a:t>
            </a:r>
          </a:p>
          <a:p>
            <a:pPr marL="609600" indent="-609600" eaLnBrk="1" hangingPunct="1">
              <a:lnSpc>
                <a:spcPct val="90000"/>
              </a:lnSpc>
              <a:buFont typeface="Wingdings" pitchFamily="2" charset="2"/>
              <a:buAutoNum type="arabicPeriod"/>
            </a:pPr>
            <a:r>
              <a:rPr lang="en-US" sz="3600" b="1" smtClean="0">
                <a:solidFill>
                  <a:srgbClr val="0033CC"/>
                </a:solidFill>
                <a:latin typeface="Harrington" pitchFamily="82" charset="0"/>
              </a:rPr>
              <a:t>Upaya manusia untuk dapat beradaptasi dengan lingkungannya</a:t>
            </a:r>
          </a:p>
          <a:p>
            <a:pPr marL="609600" indent="-609600" eaLnBrk="1" hangingPunct="1">
              <a:lnSpc>
                <a:spcPct val="90000"/>
              </a:lnSpc>
              <a:buFont typeface="Wingdings" pitchFamily="2" charset="2"/>
              <a:buAutoNum type="arabicPeriod"/>
            </a:pPr>
            <a:r>
              <a:rPr lang="en-US" sz="3600" b="1" smtClean="0">
                <a:solidFill>
                  <a:srgbClr val="0033CC"/>
                </a:solidFill>
                <a:latin typeface="Harrington" pitchFamily="82" charset="0"/>
              </a:rPr>
              <a:t>Upaya manusia untuk melakukan transformasi warisan sosialisasi</a:t>
            </a:r>
          </a:p>
        </p:txBody>
      </p:sp>
    </p:spTree>
    <p:extLst>
      <p:ext uri="{BB962C8B-B14F-4D97-AF65-F5344CB8AC3E}">
        <p14:creationId xmlns:p14="http://schemas.microsoft.com/office/powerpoint/2010/main" val="372288667"/>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sz="4000" smtClean="0">
                <a:latin typeface="Cataneo BT" pitchFamily="66" charset="0"/>
              </a:rPr>
              <a:t>Sejarah manusia berkomunikasi</a:t>
            </a:r>
          </a:p>
        </p:txBody>
      </p:sp>
      <p:sp>
        <p:nvSpPr>
          <p:cNvPr id="6148" name="Rectangle 3"/>
          <p:cNvSpPr>
            <a:spLocks noGrp="1" noChangeArrowheads="1"/>
          </p:cNvSpPr>
          <p:nvPr>
            <p:ph type="body" idx="1"/>
          </p:nvPr>
        </p:nvSpPr>
        <p:spPr/>
        <p:txBody>
          <a:bodyPr/>
          <a:lstStyle/>
          <a:p>
            <a:pPr eaLnBrk="1" hangingPunct="1">
              <a:lnSpc>
                <a:spcPct val="80000"/>
              </a:lnSpc>
            </a:pPr>
            <a:r>
              <a:rPr lang="en-US" sz="2000" b="1" smtClean="0"/>
              <a:t>4000 sm : tanah liat bertulis di Sumeria &amp; Mesopotamia</a:t>
            </a:r>
          </a:p>
          <a:p>
            <a:pPr eaLnBrk="1" hangingPunct="1">
              <a:lnSpc>
                <a:spcPct val="80000"/>
              </a:lnSpc>
            </a:pPr>
            <a:r>
              <a:rPr lang="en-US" sz="2000" b="1" smtClean="0"/>
              <a:t>3000 sm : huruf kuno di Mesir</a:t>
            </a:r>
          </a:p>
          <a:p>
            <a:pPr eaLnBrk="1" hangingPunct="1">
              <a:lnSpc>
                <a:spcPct val="80000"/>
              </a:lnSpc>
            </a:pPr>
            <a:r>
              <a:rPr lang="en-US" sz="2000" b="1" smtClean="0"/>
              <a:t>1800 sm : alphabet Phunesia</a:t>
            </a:r>
          </a:p>
          <a:p>
            <a:pPr eaLnBrk="1" hangingPunct="1">
              <a:lnSpc>
                <a:spcPct val="80000"/>
              </a:lnSpc>
            </a:pPr>
            <a:r>
              <a:rPr lang="en-US" sz="2000" b="1" smtClean="0"/>
              <a:t>1000 sm : huruf Yunani Kuno</a:t>
            </a:r>
          </a:p>
          <a:p>
            <a:pPr eaLnBrk="1" hangingPunct="1">
              <a:lnSpc>
                <a:spcPct val="80000"/>
              </a:lnSpc>
            </a:pPr>
            <a:r>
              <a:rPr lang="en-US" sz="2000" b="1" smtClean="0"/>
              <a:t>  600 sm : huruf latin</a:t>
            </a:r>
          </a:p>
          <a:p>
            <a:pPr eaLnBrk="1" hangingPunct="1">
              <a:lnSpc>
                <a:spcPct val="80000"/>
              </a:lnSpc>
            </a:pPr>
            <a:r>
              <a:rPr lang="en-US" sz="2000" b="1" smtClean="0"/>
              <a:t>  600 m   : percetakan buku pertama di Cina</a:t>
            </a:r>
          </a:p>
          <a:p>
            <a:pPr eaLnBrk="1" hangingPunct="1">
              <a:lnSpc>
                <a:spcPct val="80000"/>
              </a:lnSpc>
            </a:pPr>
            <a:r>
              <a:rPr lang="en-US" sz="2000" b="1" smtClean="0"/>
              <a:t>  676 m   : pemakaian tinta dan kertas di Persia</a:t>
            </a:r>
          </a:p>
          <a:p>
            <a:pPr eaLnBrk="1" hangingPunct="1">
              <a:lnSpc>
                <a:spcPct val="80000"/>
              </a:lnSpc>
            </a:pPr>
            <a:r>
              <a:rPr lang="en-US" sz="2000" b="1" smtClean="0"/>
              <a:t>1200 m   : pemakaian tinta dan kertas di Eropa</a:t>
            </a:r>
          </a:p>
          <a:p>
            <a:pPr eaLnBrk="1" hangingPunct="1">
              <a:lnSpc>
                <a:spcPct val="80000"/>
              </a:lnSpc>
            </a:pPr>
            <a:r>
              <a:rPr lang="en-US" sz="2000" b="1" smtClean="0"/>
              <a:t>1450 m   : teknik cetak mencetak di Jerman oleh</a:t>
            </a:r>
          </a:p>
          <a:p>
            <a:pPr eaLnBrk="1" hangingPunct="1">
              <a:lnSpc>
                <a:spcPct val="80000"/>
              </a:lnSpc>
              <a:buFontTx/>
              <a:buNone/>
            </a:pPr>
            <a:r>
              <a:rPr lang="en-US" sz="2000" b="1" smtClean="0"/>
              <a:t>		        Gutenberg &amp; John Coster</a:t>
            </a:r>
          </a:p>
          <a:p>
            <a:pPr eaLnBrk="1" hangingPunct="1">
              <a:lnSpc>
                <a:spcPct val="80000"/>
              </a:lnSpc>
            </a:pPr>
            <a:r>
              <a:rPr lang="en-US" sz="2000" b="1" smtClean="0"/>
              <a:t>1562 m   : Surat kabar pertama terbit berkala di Itali</a:t>
            </a:r>
          </a:p>
          <a:p>
            <a:pPr eaLnBrk="1" hangingPunct="1">
              <a:lnSpc>
                <a:spcPct val="80000"/>
              </a:lnSpc>
            </a:pPr>
            <a:r>
              <a:rPr lang="en-US" sz="2000" b="1" smtClean="0"/>
              <a:t>1594 m   : majalah pertama di Jerman</a:t>
            </a:r>
          </a:p>
          <a:p>
            <a:pPr eaLnBrk="1" hangingPunct="1">
              <a:lnSpc>
                <a:spcPct val="80000"/>
              </a:lnSpc>
            </a:pPr>
            <a:r>
              <a:rPr lang="en-US" sz="2000" b="1" smtClean="0"/>
              <a:t>1639 m   ; pendirian mesin cetak SK di Amerika Utara</a:t>
            </a:r>
          </a:p>
        </p:txBody>
      </p:sp>
    </p:spTree>
    <p:extLst>
      <p:ext uri="{BB962C8B-B14F-4D97-AF65-F5344CB8AC3E}">
        <p14:creationId xmlns:p14="http://schemas.microsoft.com/office/powerpoint/2010/main" val="29736929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endParaRPr lang="id-ID" smtClean="0"/>
          </a:p>
        </p:txBody>
      </p:sp>
      <p:sp>
        <p:nvSpPr>
          <p:cNvPr id="7172" name="Rectangle 3"/>
          <p:cNvSpPr>
            <a:spLocks noGrp="1" noChangeArrowheads="1"/>
          </p:cNvSpPr>
          <p:nvPr>
            <p:ph type="body" idx="1"/>
          </p:nvPr>
        </p:nvSpPr>
        <p:spPr/>
        <p:txBody>
          <a:bodyPr/>
          <a:lstStyle/>
          <a:p>
            <a:pPr eaLnBrk="1" hangingPunct="1">
              <a:lnSpc>
                <a:spcPct val="80000"/>
              </a:lnSpc>
            </a:pPr>
            <a:r>
              <a:rPr lang="en-US" sz="2000" b="1" smtClean="0"/>
              <a:t>1827	: Fotografi di atas besi plat</a:t>
            </a:r>
          </a:p>
          <a:p>
            <a:pPr eaLnBrk="1" hangingPunct="1">
              <a:lnSpc>
                <a:spcPct val="80000"/>
              </a:lnSpc>
            </a:pPr>
            <a:r>
              <a:rPr lang="en-US" sz="2000" b="1" smtClean="0"/>
              <a:t>1844 : telegraf cetak oleh Samuel Morse</a:t>
            </a:r>
          </a:p>
          <a:p>
            <a:pPr eaLnBrk="1" hangingPunct="1">
              <a:lnSpc>
                <a:spcPct val="80000"/>
              </a:lnSpc>
            </a:pPr>
            <a:r>
              <a:rPr lang="en-US" sz="2000" b="1" smtClean="0"/>
              <a:t>1855 : telegraf cetak oleh David Hughes</a:t>
            </a:r>
          </a:p>
          <a:p>
            <a:pPr eaLnBrk="1" hangingPunct="1">
              <a:lnSpc>
                <a:spcPct val="80000"/>
              </a:lnSpc>
            </a:pPr>
            <a:r>
              <a:rPr lang="en-US" sz="2000" b="1" smtClean="0"/>
              <a:t>1866 : Cable Trans Atlantik</a:t>
            </a:r>
          </a:p>
          <a:p>
            <a:pPr eaLnBrk="1" hangingPunct="1">
              <a:lnSpc>
                <a:spcPct val="80000"/>
              </a:lnSpc>
            </a:pPr>
            <a:r>
              <a:rPr lang="en-US" sz="2000" b="1" smtClean="0"/>
              <a:t>1876 : telepon oleh Alexander Graham bell</a:t>
            </a:r>
          </a:p>
          <a:p>
            <a:pPr eaLnBrk="1" hangingPunct="1">
              <a:lnSpc>
                <a:spcPct val="80000"/>
              </a:lnSpc>
            </a:pPr>
            <a:r>
              <a:rPr lang="en-US" sz="2000" b="1" smtClean="0"/>
              <a:t>1895 : radio telegraf oleh Guglielmo Marconi</a:t>
            </a:r>
          </a:p>
          <a:p>
            <a:pPr eaLnBrk="1" hangingPunct="1">
              <a:lnSpc>
                <a:spcPct val="80000"/>
              </a:lnSpc>
            </a:pPr>
            <a:r>
              <a:rPr lang="en-US" sz="2000" b="1" smtClean="0"/>
              <a:t>1895 : kamera film oleh Auguste dan Lois Lumiere</a:t>
            </a:r>
          </a:p>
          <a:p>
            <a:pPr eaLnBrk="1" hangingPunct="1">
              <a:lnSpc>
                <a:spcPct val="80000"/>
              </a:lnSpc>
            </a:pPr>
            <a:r>
              <a:rPr lang="en-US" sz="2000" b="1" smtClean="0"/>
              <a:t>1927 : TV hitam putih di AS</a:t>
            </a:r>
          </a:p>
          <a:p>
            <a:pPr eaLnBrk="1" hangingPunct="1">
              <a:lnSpc>
                <a:spcPct val="80000"/>
              </a:lnSpc>
            </a:pPr>
            <a:r>
              <a:rPr lang="en-US" sz="2000" b="1" smtClean="0"/>
              <a:t>1942 : Komputer pertama di AS</a:t>
            </a:r>
          </a:p>
          <a:p>
            <a:pPr eaLnBrk="1" hangingPunct="1">
              <a:lnSpc>
                <a:spcPct val="80000"/>
              </a:lnSpc>
            </a:pPr>
            <a:r>
              <a:rPr lang="en-US" sz="2000" b="1" smtClean="0"/>
              <a:t>1946 : mesin fotokopi Xerox oleh Chester Carson</a:t>
            </a:r>
          </a:p>
          <a:p>
            <a:pPr eaLnBrk="1" hangingPunct="1">
              <a:lnSpc>
                <a:spcPct val="80000"/>
              </a:lnSpc>
            </a:pPr>
            <a:r>
              <a:rPr lang="en-US" sz="2000" b="1" smtClean="0"/>
              <a:t>1951 : Lab. Elektronik dan TV berwarna</a:t>
            </a:r>
          </a:p>
          <a:p>
            <a:pPr eaLnBrk="1" hangingPunct="1">
              <a:lnSpc>
                <a:spcPct val="80000"/>
              </a:lnSpc>
            </a:pPr>
            <a:r>
              <a:rPr lang="en-US" sz="2000" b="1" smtClean="0"/>
              <a:t>1957 : satelit Sputnik ke angkasa oleh Rusia</a:t>
            </a:r>
          </a:p>
          <a:p>
            <a:pPr eaLnBrk="1" hangingPunct="1">
              <a:lnSpc>
                <a:spcPct val="80000"/>
              </a:lnSpc>
            </a:pPr>
            <a:r>
              <a:rPr lang="en-US" sz="2000" b="1" smtClean="0"/>
              <a:t>1962 : satelit Telstar Amerika</a:t>
            </a:r>
          </a:p>
          <a:p>
            <a:pPr eaLnBrk="1" hangingPunct="1">
              <a:lnSpc>
                <a:spcPct val="80000"/>
              </a:lnSpc>
            </a:pPr>
            <a:r>
              <a:rPr lang="en-US" sz="2000" b="1" smtClean="0"/>
              <a:t>1968 : penemuan video recorder</a:t>
            </a:r>
          </a:p>
        </p:txBody>
      </p:sp>
    </p:spTree>
    <p:extLst>
      <p:ext uri="{BB962C8B-B14F-4D97-AF65-F5344CB8AC3E}">
        <p14:creationId xmlns:p14="http://schemas.microsoft.com/office/powerpoint/2010/main" val="2664898221"/>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pPr eaLnBrk="1" hangingPunct="1"/>
            <a:endParaRPr lang="id-ID" smtClean="0"/>
          </a:p>
        </p:txBody>
      </p:sp>
      <p:sp>
        <p:nvSpPr>
          <p:cNvPr id="8196" name="Rectangle 3"/>
          <p:cNvSpPr>
            <a:spLocks noGrp="1" noChangeArrowheads="1"/>
          </p:cNvSpPr>
          <p:nvPr>
            <p:ph type="body" idx="1"/>
          </p:nvPr>
        </p:nvSpPr>
        <p:spPr/>
        <p:txBody>
          <a:bodyPr/>
          <a:lstStyle/>
          <a:p>
            <a:pPr eaLnBrk="1" hangingPunct="1"/>
            <a:r>
              <a:rPr lang="en-US" sz="1800" b="1" smtClean="0"/>
              <a:t>1975 : Fiber optic signal</a:t>
            </a:r>
          </a:p>
          <a:p>
            <a:pPr eaLnBrk="1" hangingPunct="1"/>
            <a:r>
              <a:rPr lang="en-US" sz="1800" b="1" smtClean="0"/>
              <a:t>1976 : TV Computer game</a:t>
            </a:r>
          </a:p>
          <a:p>
            <a:pPr eaLnBrk="1" hangingPunct="1"/>
            <a:r>
              <a:rPr lang="en-US" sz="1800" b="1" smtClean="0"/>
              <a:t>1980 : faksimili dan cetak jarak jauh</a:t>
            </a:r>
          </a:p>
          <a:p>
            <a:pPr eaLnBrk="1" hangingPunct="1"/>
            <a:r>
              <a:rPr lang="en-US" sz="1800" b="1" smtClean="0"/>
              <a:t>1985 : teleconference, telefoto, video telepon, video </a:t>
            </a:r>
          </a:p>
          <a:p>
            <a:pPr eaLnBrk="1" hangingPunct="1">
              <a:buFontTx/>
              <a:buNone/>
            </a:pPr>
            <a:r>
              <a:rPr lang="en-US" sz="1800" b="1" smtClean="0"/>
              <a:t>                magazine, computer mode </a:t>
            </a:r>
          </a:p>
          <a:p>
            <a:pPr eaLnBrk="1" hangingPunct="1"/>
            <a:r>
              <a:rPr lang="en-US" sz="1800" b="1" smtClean="0"/>
              <a:t>1990 : telepon selular dan jaringan internet</a:t>
            </a:r>
          </a:p>
        </p:txBody>
      </p:sp>
    </p:spTree>
    <p:extLst>
      <p:ext uri="{BB962C8B-B14F-4D97-AF65-F5344CB8AC3E}">
        <p14:creationId xmlns:p14="http://schemas.microsoft.com/office/powerpoint/2010/main" val="125167781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Ilmu</a:t>
            </a:r>
            <a:endParaRPr lang="en-US" b="1" dirty="0" smtClean="0">
              <a:solidFill>
                <a:schemeClr val="tx2">
                  <a:lumMod val="75000"/>
                </a:schemeClr>
              </a:solidFill>
            </a:endParaRPr>
          </a:p>
        </p:txBody>
      </p:sp>
      <p:sp>
        <p:nvSpPr>
          <p:cNvPr id="11267" name="Content Placeholder 2"/>
          <p:cNvSpPr>
            <a:spLocks noGrp="1"/>
          </p:cNvSpPr>
          <p:nvPr>
            <p:ph sz="quarter" idx="1"/>
          </p:nvPr>
        </p:nvSpPr>
        <p:spPr>
          <a:xfrm>
            <a:off x="612775" y="1600200"/>
            <a:ext cx="8153400" cy="4972050"/>
          </a:xfrm>
        </p:spPr>
        <p:txBody>
          <a:bodyPr/>
          <a:lstStyle/>
          <a:p>
            <a:pPr eaLnBrk="1" hangingPunct="1"/>
            <a:r>
              <a:rPr lang="en-US" smtClean="0"/>
              <a:t>Pengetahuan tentang sesuatu hal, baik yang menyangkut alam (natural) atau sosial (kehidupan bermasyarakat yang diperoleh manusia melalui proses berpikir</a:t>
            </a:r>
          </a:p>
          <a:p>
            <a:pPr eaLnBrk="1" hangingPunct="1"/>
            <a:r>
              <a:rPr lang="en-US" smtClean="0"/>
              <a:t>Menurut Elwood Murray</a:t>
            </a:r>
          </a:p>
          <a:p>
            <a:pPr lvl="1" eaLnBrk="1" hangingPunct="1"/>
            <a:r>
              <a:rPr lang="en-US" smtClean="0"/>
              <a:t>Ruang lingkup/lapangan studi</a:t>
            </a:r>
          </a:p>
          <a:p>
            <a:pPr lvl="1" eaLnBrk="1" hangingPunct="1"/>
            <a:r>
              <a:rPr lang="en-US" smtClean="0"/>
              <a:t>Teori</a:t>
            </a:r>
          </a:p>
          <a:p>
            <a:pPr lvl="1" eaLnBrk="1" hangingPunct="1"/>
            <a:r>
              <a:rPr lang="en-US" smtClean="0"/>
              <a:t>Metodologi riset</a:t>
            </a:r>
          </a:p>
          <a:p>
            <a:pPr lvl="1" eaLnBrk="1" hangingPunct="1"/>
            <a:r>
              <a:rPr lang="en-US" smtClean="0"/>
              <a:t>Kritik</a:t>
            </a:r>
          </a:p>
          <a:p>
            <a:pPr lvl="1" eaLnBrk="1" hangingPunct="1"/>
            <a:r>
              <a:rPr lang="en-US" smtClean="0"/>
              <a:t>Aplikasi</a:t>
            </a:r>
          </a:p>
          <a:p>
            <a:pPr eaLnBrk="1" hangingPunct="1"/>
            <a:endParaRPr lang="en-US" smtClean="0"/>
          </a:p>
        </p:txBody>
      </p:sp>
    </p:spTree>
    <p:extLst>
      <p:ext uri="{BB962C8B-B14F-4D97-AF65-F5344CB8AC3E}">
        <p14:creationId xmlns:p14="http://schemas.microsoft.com/office/powerpoint/2010/main" val="1865740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13" dur="500"/>
                                        <p:tgtEl>
                                          <p:spTgt spid="11267">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1267">
                                            <p:txEl>
                                              <p:pRg st="2" end="2"/>
                                            </p:txEl>
                                          </p:spTgt>
                                        </p:tgtEl>
                                        <p:attrNameLst>
                                          <p:attrName>style.visibility</p:attrName>
                                        </p:attrNameLst>
                                      </p:cBhvr>
                                      <p:to>
                                        <p:strVal val="visible"/>
                                      </p:to>
                                    </p:set>
                                    <p:animEffect transition="in" filter="blinds(horizontal)">
                                      <p:cBhvr>
                                        <p:cTn id="16" dur="500"/>
                                        <p:tgtEl>
                                          <p:spTgt spid="11267">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19" dur="500"/>
                                        <p:tgtEl>
                                          <p:spTgt spid="11267">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22" dur="500"/>
                                        <p:tgtEl>
                                          <p:spTgt spid="11267">
                                            <p:txEl>
                                              <p:pRg st="4" end="4"/>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25" dur="500"/>
                                        <p:tgtEl>
                                          <p:spTgt spid="11267">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1267">
                                            <p:txEl>
                                              <p:pRg st="6" end="6"/>
                                            </p:txEl>
                                          </p:spTgt>
                                        </p:tgtEl>
                                        <p:attrNameLst>
                                          <p:attrName>style.visibility</p:attrName>
                                        </p:attrNameLst>
                                      </p:cBhvr>
                                      <p:to>
                                        <p:strVal val="visible"/>
                                      </p:to>
                                    </p:set>
                                    <p:animEffect transition="in" filter="blinds(horizontal)">
                                      <p:cBhvr>
                                        <p:cTn id="28"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602" b="1602"/>
          <a:stretch/>
        </p:blipFill>
        <p:spPr>
          <a:xfrm>
            <a:off x="0" y="0"/>
            <a:ext cx="9144000" cy="6873240"/>
          </a:xfrm>
          <a:prstGeom prst="rect">
            <a:avLst/>
          </a:prstGeom>
        </p:spPr>
      </p:pic>
      <p:sp>
        <p:nvSpPr>
          <p:cNvPr id="5" name="Title 4"/>
          <p:cNvSpPr>
            <a:spLocks noGrp="1"/>
          </p:cNvSpPr>
          <p:nvPr>
            <p:ph type="title"/>
          </p:nvPr>
        </p:nvSpPr>
        <p:spPr/>
        <p:txBody>
          <a:bodyPr/>
          <a:lstStyle/>
          <a:p>
            <a:pPr algn="ctr"/>
            <a:r>
              <a:rPr lang="en-US" dirty="0">
                <a:solidFill>
                  <a:schemeClr val="accent2">
                    <a:lumMod val="60000"/>
                    <a:lumOff val="40000"/>
                  </a:schemeClr>
                </a:solidFill>
                <a:effectLst>
                  <a:outerShdw blurRad="38100" dist="38100" dir="2700000" algn="tl">
                    <a:srgbClr val="000000">
                      <a:alpha val="43137"/>
                    </a:srgbClr>
                  </a:outerShdw>
                </a:effectLst>
                <a:latin typeface="Cooper Black" panose="0208090404030B020404" pitchFamily="18" charset="0"/>
              </a:rPr>
              <a:t>PENGERTIAN KOMUNIKASI</a:t>
            </a:r>
          </a:p>
        </p:txBody>
      </p:sp>
      <p:sp>
        <p:nvSpPr>
          <p:cNvPr id="6" name="Content Placeholder 5"/>
          <p:cNvSpPr>
            <a:spLocks noGrp="1"/>
          </p:cNvSpPr>
          <p:nvPr>
            <p:ph idx="1"/>
          </p:nvPr>
        </p:nvSpPr>
        <p:spPr>
          <a:xfrm>
            <a:off x="633845" y="1828800"/>
            <a:ext cx="7886700" cy="3991232"/>
          </a:xfrm>
        </p:spPr>
        <p:txBody>
          <a:bodyPr>
            <a:normAutofit/>
          </a:bodyPr>
          <a:lstStyle/>
          <a:p>
            <a:pPr marL="0" indent="0">
              <a:buNone/>
            </a:pP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Istilah</a:t>
            </a:r>
            <a:r>
              <a:rPr lang="en-US" dirty="0" smtClean="0">
                <a:latin typeface="Arabic Typesetting" panose="03020402040406030203" pitchFamily="66" charset="-78"/>
                <a:cs typeface="Arabic Typesetting" panose="03020402040406030203" pitchFamily="66" charset="-78"/>
              </a:rPr>
              <a:t> </a:t>
            </a:r>
            <a:r>
              <a:rPr lang="en-US" dirty="0" err="1">
                <a:latin typeface="Arabic Typesetting" panose="03020402040406030203" pitchFamily="66" charset="-78"/>
                <a:cs typeface="Arabic Typesetting" panose="03020402040406030203" pitchFamily="66" charset="-78"/>
              </a:rPr>
              <a:t>komunikasi</a:t>
            </a:r>
            <a:r>
              <a:rPr lang="en-US" dirty="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atau</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dalam</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bahasa</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inggris</a:t>
            </a:r>
            <a:r>
              <a:rPr lang="en-US" dirty="0" smtClean="0">
                <a:latin typeface="Arabic Typesetting" panose="03020402040406030203" pitchFamily="66" charset="-78"/>
                <a:cs typeface="Arabic Typesetting" panose="03020402040406030203" pitchFamily="66" charset="-78"/>
              </a:rPr>
              <a:t> </a:t>
            </a:r>
            <a:r>
              <a:rPr lang="en-US" i="1" dirty="0" smtClean="0">
                <a:latin typeface="Arabic Typesetting" panose="03020402040406030203" pitchFamily="66" charset="-78"/>
                <a:cs typeface="Arabic Typesetting" panose="03020402040406030203" pitchFamily="66" charset="-78"/>
              </a:rPr>
              <a:t>communication </a:t>
            </a:r>
            <a:r>
              <a:rPr lang="en-US" dirty="0" err="1" smtClean="0">
                <a:latin typeface="Arabic Typesetting" panose="03020402040406030203" pitchFamily="66" charset="-78"/>
                <a:cs typeface="Arabic Typesetting" panose="03020402040406030203" pitchFamily="66" charset="-78"/>
              </a:rPr>
              <a:t>berasal</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dari</a:t>
            </a:r>
            <a:r>
              <a:rPr lang="en-US" dirty="0" smtClean="0">
                <a:latin typeface="Arabic Typesetting" panose="03020402040406030203" pitchFamily="66" charset="-78"/>
                <a:cs typeface="Arabic Typesetting" panose="03020402040406030203" pitchFamily="66" charset="-78"/>
              </a:rPr>
              <a:t> kata </a:t>
            </a:r>
            <a:r>
              <a:rPr lang="en-US" dirty="0" err="1" smtClean="0">
                <a:latin typeface="Arabic Typesetting" panose="03020402040406030203" pitchFamily="66" charset="-78"/>
                <a:cs typeface="Arabic Typesetting" panose="03020402040406030203" pitchFamily="66" charset="-78"/>
              </a:rPr>
              <a:t>latin</a:t>
            </a:r>
            <a:r>
              <a:rPr lang="en-US" dirty="0" smtClean="0">
                <a:latin typeface="Arabic Typesetting" panose="03020402040406030203" pitchFamily="66" charset="-78"/>
                <a:cs typeface="Arabic Typesetting" panose="03020402040406030203" pitchFamily="66" charset="-78"/>
              </a:rPr>
              <a:t> </a:t>
            </a:r>
            <a:r>
              <a:rPr lang="en-US" i="1" dirty="0" err="1" smtClean="0">
                <a:latin typeface="Arabic Typesetting" panose="03020402040406030203" pitchFamily="66" charset="-78"/>
                <a:cs typeface="Arabic Typesetting" panose="03020402040406030203" pitchFamily="66" charset="-78"/>
              </a:rPr>
              <a:t>communicatio</a:t>
            </a:r>
            <a:r>
              <a:rPr lang="en-US" i="1"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dan</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bersumber</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dari</a:t>
            </a:r>
            <a:r>
              <a:rPr lang="en-US" dirty="0" smtClean="0">
                <a:latin typeface="Arabic Typesetting" panose="03020402040406030203" pitchFamily="66" charset="-78"/>
                <a:cs typeface="Arabic Typesetting" panose="03020402040406030203" pitchFamily="66" charset="-78"/>
              </a:rPr>
              <a:t> kata </a:t>
            </a:r>
            <a:r>
              <a:rPr lang="en-US" i="1" dirty="0" err="1" smtClean="0">
                <a:latin typeface="Arabic Typesetting" panose="03020402040406030203" pitchFamily="66" charset="-78"/>
                <a:cs typeface="Arabic Typesetting" panose="03020402040406030203" pitchFamily="66" charset="-78"/>
              </a:rPr>
              <a:t>communis</a:t>
            </a:r>
            <a:r>
              <a:rPr lang="en-US" i="1" dirty="0" smtClean="0">
                <a:latin typeface="Arabic Typesetting" panose="03020402040406030203" pitchFamily="66" charset="-78"/>
                <a:cs typeface="Arabic Typesetting" panose="03020402040406030203" pitchFamily="66" charset="-78"/>
              </a:rPr>
              <a:t> </a:t>
            </a:r>
            <a:r>
              <a:rPr lang="en-US" dirty="0" smtClean="0">
                <a:latin typeface="Arabic Typesetting" panose="03020402040406030203" pitchFamily="66" charset="-78"/>
                <a:cs typeface="Arabic Typesetting" panose="03020402040406030203" pitchFamily="66" charset="-78"/>
              </a:rPr>
              <a:t>yang </a:t>
            </a:r>
            <a:r>
              <a:rPr lang="en-US" dirty="0" err="1" smtClean="0">
                <a:latin typeface="Arabic Typesetting" panose="03020402040406030203" pitchFamily="66" charset="-78"/>
                <a:cs typeface="Arabic Typesetting" panose="03020402040406030203" pitchFamily="66" charset="-78"/>
              </a:rPr>
              <a:t>berarti</a:t>
            </a:r>
            <a:r>
              <a:rPr lang="en-US" dirty="0" smtClean="0">
                <a:latin typeface="Arabic Typesetting" panose="03020402040406030203" pitchFamily="66" charset="-78"/>
                <a:cs typeface="Arabic Typesetting" panose="03020402040406030203" pitchFamily="66" charset="-78"/>
              </a:rPr>
              <a:t> </a:t>
            </a:r>
            <a:r>
              <a:rPr lang="en-US" i="1" dirty="0" err="1" smtClean="0">
                <a:latin typeface="Arabic Typesetting" panose="03020402040406030203" pitchFamily="66" charset="-78"/>
                <a:cs typeface="Arabic Typesetting" panose="03020402040406030203" pitchFamily="66" charset="-78"/>
              </a:rPr>
              <a:t>sama</a:t>
            </a:r>
            <a:r>
              <a:rPr lang="en-US" i="1" dirty="0" smtClean="0">
                <a:latin typeface="Arabic Typesetting" panose="03020402040406030203" pitchFamily="66" charset="-78"/>
                <a:cs typeface="Arabic Typesetting" panose="03020402040406030203" pitchFamily="66" charset="-78"/>
              </a:rPr>
              <a:t>.</a:t>
            </a:r>
            <a:r>
              <a:rPr lang="en-US" dirty="0" smtClean="0">
                <a:latin typeface="Arabic Typesetting" panose="03020402040406030203" pitchFamily="66" charset="-78"/>
                <a:cs typeface="Arabic Typesetting" panose="03020402040406030203" pitchFamily="66" charset="-78"/>
              </a:rPr>
              <a:t> </a:t>
            </a:r>
            <a:r>
              <a:rPr lang="en-US" i="1" dirty="0" err="1" smtClean="0">
                <a:latin typeface="Arabic Typesetting" panose="03020402040406030203" pitchFamily="66" charset="-78"/>
                <a:cs typeface="Arabic Typesetting" panose="03020402040406030203" pitchFamily="66" charset="-78"/>
              </a:rPr>
              <a:t>Sama</a:t>
            </a:r>
            <a:r>
              <a:rPr lang="en-US" i="1"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disini</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maksudnya</a:t>
            </a:r>
            <a:r>
              <a:rPr lang="en-US" dirty="0" smtClean="0">
                <a:latin typeface="Arabic Typesetting" panose="03020402040406030203" pitchFamily="66" charset="-78"/>
                <a:cs typeface="Arabic Typesetting" panose="03020402040406030203" pitchFamily="66" charset="-78"/>
              </a:rPr>
              <a:t> </a:t>
            </a:r>
            <a:r>
              <a:rPr lang="en-US" dirty="0" err="1" smtClean="0">
                <a:latin typeface="Arabic Typesetting" panose="03020402040406030203" pitchFamily="66" charset="-78"/>
                <a:cs typeface="Arabic Typesetting" panose="03020402040406030203" pitchFamily="66" charset="-78"/>
              </a:rPr>
              <a:t>adalah</a:t>
            </a:r>
            <a:r>
              <a:rPr lang="en-US" dirty="0" smtClean="0">
                <a:latin typeface="Arabic Typesetting" panose="03020402040406030203" pitchFamily="66" charset="-78"/>
                <a:cs typeface="Arabic Typesetting" panose="03020402040406030203" pitchFamily="66" charset="-78"/>
              </a:rPr>
              <a:t> </a:t>
            </a:r>
            <a:r>
              <a:rPr lang="en-US" i="1" dirty="0" err="1" smtClean="0">
                <a:latin typeface="Arabic Typesetting" panose="03020402040406030203" pitchFamily="66" charset="-78"/>
                <a:cs typeface="Arabic Typesetting" panose="03020402040406030203" pitchFamily="66" charset="-78"/>
              </a:rPr>
              <a:t>sama</a:t>
            </a:r>
            <a:r>
              <a:rPr lang="en-US" i="1" dirty="0" smtClean="0">
                <a:latin typeface="Arabic Typesetting" panose="03020402040406030203" pitchFamily="66" charset="-78"/>
                <a:cs typeface="Arabic Typesetting" panose="03020402040406030203" pitchFamily="66" charset="-78"/>
              </a:rPr>
              <a:t> </a:t>
            </a:r>
            <a:r>
              <a:rPr lang="en-US" i="1" dirty="0" err="1" smtClean="0">
                <a:latin typeface="Arabic Typesetting" panose="03020402040406030203" pitchFamily="66" charset="-78"/>
                <a:cs typeface="Arabic Typesetting" panose="03020402040406030203" pitchFamily="66" charset="-78"/>
              </a:rPr>
              <a:t>makna</a:t>
            </a:r>
            <a:r>
              <a:rPr lang="en-US" dirty="0" smtClean="0">
                <a:latin typeface="Arabic Typesetting" panose="03020402040406030203" pitchFamily="66" charset="-78"/>
                <a:cs typeface="Arabic Typesetting" panose="03020402040406030203" pitchFamily="66" charset="-78"/>
              </a:rPr>
              <a:t>.</a:t>
            </a:r>
          </a:p>
          <a:p>
            <a:pPr marL="0" indent="0">
              <a:buNone/>
            </a:pPr>
            <a:endParaRPr lang="en-US" i="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56536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
            <a:ext cx="9144000" cy="6857999"/>
          </a:xfrm>
          <a:prstGeom prst="rect">
            <a:avLst/>
          </a:prstGeom>
        </p:spPr>
      </p:pic>
      <p:sp>
        <p:nvSpPr>
          <p:cNvPr id="5" name="Title 4"/>
          <p:cNvSpPr>
            <a:spLocks noGrp="1"/>
          </p:cNvSpPr>
          <p:nvPr>
            <p:ph type="title"/>
          </p:nvPr>
        </p:nvSpPr>
        <p:spPr>
          <a:xfrm>
            <a:off x="899593" y="195943"/>
            <a:ext cx="7488832" cy="785178"/>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r>
              <a:rPr lang="en-US" sz="2800" b="1" dirty="0" smtClean="0">
                <a:solidFill>
                  <a:schemeClr val="bg1"/>
                </a:solidFill>
                <a:effectLst>
                  <a:reflection blurRad="6350" stA="60000" endA="900" endPos="60000" dist="29997" dir="5400000" sy="-100000" algn="bl" rotWithShape="0"/>
                </a:effectLst>
                <a:latin typeface="Castellar" panose="020A0402060406010301" pitchFamily="18" charset="0"/>
              </a:rPr>
              <a:t>KOMUNIKASI MENURUT PARA AHLI</a:t>
            </a:r>
            <a:endParaRPr lang="en-US" sz="2800" b="1" dirty="0">
              <a:solidFill>
                <a:schemeClr val="bg1"/>
              </a:solidFill>
              <a:effectLst>
                <a:reflection blurRad="6350" stA="60000" endA="900" endPos="60000" dist="29997" dir="5400000" sy="-100000" algn="bl" rotWithShape="0"/>
              </a:effectLst>
              <a:latin typeface="Castellar" panose="020A0402060406010301" pitchFamily="18" charset="0"/>
            </a:endParaRPr>
          </a:p>
        </p:txBody>
      </p:sp>
      <p:sp>
        <p:nvSpPr>
          <p:cNvPr id="6" name="Content Placeholder 5"/>
          <p:cNvSpPr>
            <a:spLocks noGrp="1"/>
          </p:cNvSpPr>
          <p:nvPr>
            <p:ph sz="half" idx="1"/>
          </p:nvPr>
        </p:nvSpPr>
        <p:spPr>
          <a:xfrm>
            <a:off x="685800" y="1423852"/>
            <a:ext cx="3886200" cy="4351337"/>
          </a:xfrm>
        </p:spPr>
        <p:txBody>
          <a:bodyPr/>
          <a:lstStyle/>
          <a:p>
            <a:r>
              <a:rPr lang="en-US" sz="2400" dirty="0" smtClean="0"/>
              <a:t>   Carl I. </a:t>
            </a:r>
            <a:r>
              <a:rPr lang="en-US" sz="2400" dirty="0" err="1" smtClean="0"/>
              <a:t>Hovland</a:t>
            </a:r>
            <a:r>
              <a:rPr lang="en-US" sz="2400" dirty="0" smtClean="0"/>
              <a:t>, </a:t>
            </a:r>
            <a:r>
              <a:rPr lang="en-US" sz="2400" dirty="0" err="1" smtClean="0"/>
              <a:t>ilmu</a:t>
            </a:r>
            <a:r>
              <a:rPr lang="en-US" sz="2400" dirty="0" smtClean="0"/>
              <a:t> </a:t>
            </a:r>
            <a:r>
              <a:rPr lang="en-US" sz="2400" dirty="0" err="1" smtClean="0"/>
              <a:t>komunikasi</a:t>
            </a:r>
            <a:r>
              <a:rPr lang="en-US" sz="2400" dirty="0" smtClean="0"/>
              <a:t> </a:t>
            </a:r>
            <a:r>
              <a:rPr lang="en-US" sz="2400" dirty="0" err="1" smtClean="0"/>
              <a:t>adalah</a:t>
            </a:r>
            <a:r>
              <a:rPr lang="en-US" sz="2400" dirty="0" smtClean="0"/>
              <a:t> </a:t>
            </a:r>
            <a:r>
              <a:rPr lang="en-US" sz="2400" dirty="0" err="1" smtClean="0"/>
              <a:t>upaya</a:t>
            </a:r>
            <a:r>
              <a:rPr lang="en-US" sz="2400" dirty="0" smtClean="0"/>
              <a:t> yang </a:t>
            </a:r>
            <a:r>
              <a:rPr lang="en-US" sz="2400" dirty="0" err="1" smtClean="0"/>
              <a:t>sistematis</a:t>
            </a:r>
            <a:r>
              <a:rPr lang="en-US" sz="2400" dirty="0" smtClean="0"/>
              <a:t> </a:t>
            </a:r>
            <a:r>
              <a:rPr lang="en-US" sz="2400" dirty="0" err="1" smtClean="0"/>
              <a:t>untuk</a:t>
            </a:r>
            <a:r>
              <a:rPr lang="en-US" sz="2400" dirty="0" smtClean="0"/>
              <a:t> </a:t>
            </a:r>
            <a:r>
              <a:rPr lang="en-US" sz="2400" dirty="0" err="1" smtClean="0"/>
              <a:t>merumuskan</a:t>
            </a:r>
            <a:r>
              <a:rPr lang="en-US" sz="2400" dirty="0" smtClean="0"/>
              <a:t> </a:t>
            </a:r>
            <a:r>
              <a:rPr lang="en-US" sz="2400" dirty="0" err="1" smtClean="0"/>
              <a:t>secara</a:t>
            </a:r>
            <a:r>
              <a:rPr lang="en-US" sz="2400" dirty="0" smtClean="0"/>
              <a:t> </a:t>
            </a:r>
            <a:r>
              <a:rPr lang="en-US" sz="2400" dirty="0" err="1" smtClean="0"/>
              <a:t>tegar</a:t>
            </a:r>
            <a:r>
              <a:rPr lang="en-US" sz="2400" dirty="0" smtClean="0"/>
              <a:t> </a:t>
            </a:r>
            <a:r>
              <a:rPr lang="en-US" sz="2400" dirty="0" err="1" smtClean="0"/>
              <a:t>asas-asas</a:t>
            </a:r>
            <a:r>
              <a:rPr lang="en-US" sz="2400" dirty="0" smtClean="0"/>
              <a:t> </a:t>
            </a:r>
            <a:r>
              <a:rPr lang="en-US" sz="2400" dirty="0" err="1" smtClean="0"/>
              <a:t>penyampaian</a:t>
            </a:r>
            <a:r>
              <a:rPr lang="en-US" sz="2400" dirty="0" smtClean="0"/>
              <a:t> </a:t>
            </a:r>
            <a:r>
              <a:rPr lang="en-US" sz="2400" dirty="0" err="1" smtClean="0"/>
              <a:t>informasi</a:t>
            </a:r>
            <a:r>
              <a:rPr lang="en-US" sz="2400" dirty="0" smtClean="0"/>
              <a:t> </a:t>
            </a:r>
            <a:r>
              <a:rPr lang="en-US" sz="2400" dirty="0" err="1" smtClean="0"/>
              <a:t>serta</a:t>
            </a:r>
            <a:r>
              <a:rPr lang="en-US" sz="2400" dirty="0" smtClean="0"/>
              <a:t> </a:t>
            </a:r>
            <a:r>
              <a:rPr lang="en-US" sz="2400" dirty="0" err="1" smtClean="0"/>
              <a:t>pembentukan</a:t>
            </a:r>
            <a:r>
              <a:rPr lang="en-US" sz="2400" dirty="0" smtClean="0"/>
              <a:t> </a:t>
            </a:r>
            <a:r>
              <a:rPr lang="en-US" sz="2400" dirty="0" err="1" smtClean="0"/>
              <a:t>pendapat</a:t>
            </a:r>
            <a:r>
              <a:rPr lang="en-US" sz="2400" dirty="0" smtClean="0"/>
              <a:t> </a:t>
            </a:r>
            <a:r>
              <a:rPr lang="en-US" sz="2400" dirty="0" err="1" smtClean="0"/>
              <a:t>dan</a:t>
            </a:r>
            <a:r>
              <a:rPr lang="en-US" sz="2400" dirty="0" smtClean="0"/>
              <a:t> </a:t>
            </a:r>
            <a:r>
              <a:rPr lang="en-US" sz="2400" dirty="0" err="1" smtClean="0"/>
              <a:t>sifat</a:t>
            </a:r>
            <a:r>
              <a:rPr lang="en-US" sz="2400" dirty="0" smtClean="0"/>
              <a:t>.</a:t>
            </a:r>
          </a:p>
          <a:p>
            <a:pPr marL="0" indent="0">
              <a:buNone/>
            </a:pPr>
            <a:endParaRPr lang="en-US" dirty="0"/>
          </a:p>
        </p:txBody>
      </p:sp>
      <p:sp>
        <p:nvSpPr>
          <p:cNvPr id="7" name="Content Placeholder 6"/>
          <p:cNvSpPr>
            <a:spLocks noGrp="1"/>
          </p:cNvSpPr>
          <p:nvPr>
            <p:ph sz="half" idx="2"/>
          </p:nvPr>
        </p:nvSpPr>
        <p:spPr>
          <a:xfrm>
            <a:off x="4572000" y="1423852"/>
            <a:ext cx="3886200" cy="4351337"/>
          </a:xfrm>
        </p:spPr>
        <p:txBody>
          <a:bodyPr>
            <a:normAutofit/>
          </a:bodyPr>
          <a:lstStyle/>
          <a:p>
            <a:r>
              <a:rPr lang="en-US" sz="2400" dirty="0" smtClean="0"/>
              <a:t>Harold Lasswell, komunikasi adalah proses penyampaian pesan oleh komunikator kepada komuni</a:t>
            </a:r>
            <a:r>
              <a:rPr lang="id-ID" sz="2400" dirty="0" smtClean="0"/>
              <a:t>kan</a:t>
            </a:r>
            <a:r>
              <a:rPr lang="en-US" sz="2400" dirty="0" smtClean="0"/>
              <a:t> melalui media yang menimbulkan efek tertentu.</a:t>
            </a:r>
            <a:endParaRPr lang="en-US" sz="2400" dirty="0"/>
          </a:p>
        </p:txBody>
      </p:sp>
      <p:pic>
        <p:nvPicPr>
          <p:cNvPr id="8" name="Picture 7"/>
          <p:cNvPicPr>
            <a:picLocks noChangeAspect="1"/>
          </p:cNvPicPr>
          <p:nvPr/>
        </p:nvPicPr>
        <p:blipFill>
          <a:blip r:embed="rId3"/>
          <a:stretch>
            <a:fillRect/>
          </a:stretch>
        </p:blipFill>
        <p:spPr>
          <a:xfrm>
            <a:off x="1979727" y="3737787"/>
            <a:ext cx="1773079" cy="3141562"/>
          </a:xfrm>
          <a:prstGeom prst="ellipse">
            <a:avLst/>
          </a:prstGeom>
          <a:ln w="63500" cap="rnd">
            <a:solidFill>
              <a:srgbClr val="333333"/>
            </a:solid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stretch>
            <a:fillRect/>
          </a:stretch>
        </p:blipFill>
        <p:spPr>
          <a:xfrm>
            <a:off x="5652121" y="3697388"/>
            <a:ext cx="1833494" cy="3141563"/>
          </a:xfrm>
          <a:prstGeom prst="ellipse">
            <a:avLst/>
          </a:prstGeom>
          <a:ln w="63500" cap="rnd">
            <a:solidFill>
              <a:srgbClr val="333333"/>
            </a:solidFill>
          </a:ln>
          <a:effectLst>
            <a:outerShdw blurRad="76200" dir="13500000" sy="23000" kx="1200000" algn="br" rotWithShape="0">
              <a:prstClr val="black">
                <a:alpha val="2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78366973"/>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0"/>
          </a:xfrm>
          <a:prstGeom prst="rect">
            <a:avLst/>
          </a:prstGeom>
        </p:spPr>
      </p:pic>
      <p:sp>
        <p:nvSpPr>
          <p:cNvPr id="3" name="Content Placeholder 2"/>
          <p:cNvSpPr>
            <a:spLocks noGrp="1"/>
          </p:cNvSpPr>
          <p:nvPr>
            <p:ph idx="1"/>
          </p:nvPr>
        </p:nvSpPr>
        <p:spPr>
          <a:xfrm>
            <a:off x="628650" y="4422084"/>
            <a:ext cx="7886700" cy="1790700"/>
          </a:xfrm>
          <a:effectLst>
            <a:softEdge rad="127000"/>
          </a:effectLst>
        </p:spPr>
        <p:style>
          <a:lnRef idx="1">
            <a:schemeClr val="accent1"/>
          </a:lnRef>
          <a:fillRef idx="2">
            <a:schemeClr val="accent1"/>
          </a:fillRef>
          <a:effectRef idx="1">
            <a:schemeClr val="accent1"/>
          </a:effectRef>
          <a:fontRef idx="minor">
            <a:schemeClr val="dk1"/>
          </a:fontRef>
        </p:style>
        <p:txBody>
          <a:bodyPr>
            <a:normAutofit lnSpcReduction="10000"/>
          </a:bodyPr>
          <a:lstStyle/>
          <a:p>
            <a:pPr marL="0" indent="0" algn="ctr">
              <a:buNone/>
            </a:pP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Komunikasi</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adalah</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sebuah</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kegiatan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pertukaran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informasi</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baik</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secara</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lisan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maupun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tulisan</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atau</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gambar</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yang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biasa</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disebut</a:t>
            </a: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proses </a:t>
            </a:r>
            <a:r>
              <a:rPr lang="en-US" sz="3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sosial</a:t>
            </a:r>
            <a:endPar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25911295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914400"/>
            <a:ext cx="8229600" cy="5410200"/>
          </a:xfrm>
        </p:spPr>
        <p:txBody>
          <a:bodyPr/>
          <a:lstStyle/>
          <a:p>
            <a:pPr eaLnBrk="1" hangingPunct="1"/>
            <a:r>
              <a:rPr lang="id-ID" smtClean="0"/>
              <a:t>Harold Lasswell </a:t>
            </a:r>
            <a:r>
              <a:rPr lang="en-US" smtClean="0"/>
              <a:t>: </a:t>
            </a:r>
            <a:r>
              <a:rPr lang="id-ID" i="1" smtClean="0"/>
              <a:t>The Structure and Function of Communication in Society</a:t>
            </a:r>
            <a:r>
              <a:rPr lang="en-US" i="1" smtClean="0"/>
              <a:t>:</a:t>
            </a:r>
            <a:r>
              <a:rPr lang="en-US" smtClean="0"/>
              <a:t> </a:t>
            </a:r>
            <a:r>
              <a:rPr lang="id-ID" i="1" smtClean="0"/>
              <a:t>Who Says What In Which Channel To Whom With What Effect? </a:t>
            </a:r>
            <a:r>
              <a:rPr lang="id-ID" smtClean="0"/>
              <a:t>Pemikiran Lasswell ini menunjukkan bahwa komunikasi meliputi</a:t>
            </a:r>
            <a:r>
              <a:rPr lang="en-US" smtClean="0"/>
              <a:t> 5</a:t>
            </a:r>
            <a:r>
              <a:rPr lang="id-ID" smtClean="0"/>
              <a:t> unsur sebagai jawaban dari pertanyaan yang diajukan itu, yaitu:</a:t>
            </a:r>
            <a:endParaRPr lang="en-US" smtClean="0"/>
          </a:p>
          <a:p>
            <a:pPr marL="879475" lvl="1" indent="-514350" eaLnBrk="1" hangingPunct="1">
              <a:buClr>
                <a:schemeClr val="tx1"/>
              </a:buClr>
              <a:buFont typeface="Calibri" pitchFamily="34" charset="0"/>
              <a:buAutoNum type="arabicPeriod"/>
            </a:pPr>
            <a:r>
              <a:rPr lang="en-US" sz="2600" smtClean="0"/>
              <a:t>Komunikator (siapa yang mengatakan?)</a:t>
            </a:r>
            <a:r>
              <a:rPr lang="id-ID" sz="2600" smtClean="0"/>
              <a:t> </a:t>
            </a:r>
            <a:endParaRPr lang="en-US" sz="2600" smtClean="0"/>
          </a:p>
          <a:p>
            <a:pPr marL="879475" lvl="1" indent="-514350" eaLnBrk="1" hangingPunct="1">
              <a:buClr>
                <a:schemeClr val="tx1"/>
              </a:buClr>
              <a:buFont typeface="Calibri" pitchFamily="34" charset="0"/>
              <a:buAutoNum type="arabicPeriod"/>
            </a:pPr>
            <a:r>
              <a:rPr lang="en-US" sz="2600" smtClean="0"/>
              <a:t>Pesan (mengatakan apa?)</a:t>
            </a:r>
            <a:r>
              <a:rPr lang="id-ID" sz="2600" smtClean="0"/>
              <a:t> </a:t>
            </a:r>
            <a:endParaRPr lang="en-US" sz="2600" smtClean="0"/>
          </a:p>
          <a:p>
            <a:pPr marL="879475" lvl="1" indent="-514350" eaLnBrk="1" hangingPunct="1">
              <a:buClr>
                <a:schemeClr val="tx1"/>
              </a:buClr>
              <a:buFont typeface="Calibri" pitchFamily="34" charset="0"/>
              <a:buAutoNum type="arabicPeriod"/>
            </a:pPr>
            <a:r>
              <a:rPr lang="fi-FI" sz="2600" smtClean="0"/>
              <a:t>Media (melalui saluran/ </a:t>
            </a:r>
            <a:r>
              <a:rPr lang="fi-FI" sz="2600" i="1" smtClean="0"/>
              <a:t>channe</a:t>
            </a:r>
            <a:r>
              <a:rPr lang="fi-FI" sz="2600" smtClean="0"/>
              <a:t>l/media apa?)</a:t>
            </a:r>
            <a:r>
              <a:rPr lang="id-ID" sz="2600" smtClean="0"/>
              <a:t> </a:t>
            </a:r>
            <a:endParaRPr lang="en-US" sz="2600" smtClean="0"/>
          </a:p>
          <a:p>
            <a:pPr marL="879475" lvl="1" indent="-514350" eaLnBrk="1" hangingPunct="1">
              <a:buClr>
                <a:schemeClr val="tx1"/>
              </a:buClr>
              <a:buFont typeface="Calibri" pitchFamily="34" charset="0"/>
              <a:buAutoNum type="arabicPeriod"/>
            </a:pPr>
            <a:r>
              <a:rPr lang="en-US" sz="2600" smtClean="0"/>
              <a:t>Komunikan (kepada siapa?)</a:t>
            </a:r>
            <a:r>
              <a:rPr lang="id-ID" sz="2600" smtClean="0"/>
              <a:t> </a:t>
            </a:r>
            <a:endParaRPr lang="en-US" sz="2600" smtClean="0"/>
          </a:p>
          <a:p>
            <a:pPr marL="879475" lvl="1" indent="-514350" eaLnBrk="1" hangingPunct="1">
              <a:buClr>
                <a:schemeClr val="tx1"/>
              </a:buClr>
              <a:buFont typeface="Calibri" pitchFamily="34" charset="0"/>
              <a:buAutoNum type="arabicPeriod"/>
            </a:pPr>
            <a:r>
              <a:rPr lang="en-US" sz="2600" smtClean="0"/>
              <a:t>Efek (dengan dampak/efek apa?).</a:t>
            </a:r>
          </a:p>
          <a:p>
            <a:pPr eaLnBrk="1" hangingPunct="1"/>
            <a:endParaRPr lang="en-US" smtClean="0"/>
          </a:p>
        </p:txBody>
      </p:sp>
    </p:spTree>
    <p:extLst>
      <p:ext uri="{BB962C8B-B14F-4D97-AF65-F5344CB8AC3E}">
        <p14:creationId xmlns:p14="http://schemas.microsoft.com/office/powerpoint/2010/main" val="156340912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lnSpcReduction="10000"/>
          </a:bodyPr>
          <a:lstStyle/>
          <a:p>
            <a:pPr marL="274320" indent="-274320" eaLnBrk="1" fontAlgn="auto" hangingPunct="1">
              <a:spcAft>
                <a:spcPts val="0"/>
              </a:spcAft>
              <a:buClr>
                <a:schemeClr val="accent3"/>
              </a:buClr>
              <a:buFont typeface="Wingdings 2"/>
              <a:buChar char=""/>
              <a:defRPr/>
            </a:pPr>
            <a:r>
              <a:rPr lang="en-US" dirty="0" err="1"/>
              <a:t>Jadi</a:t>
            </a:r>
            <a:r>
              <a:rPr lang="en-US" dirty="0"/>
              <a:t> </a:t>
            </a:r>
            <a:r>
              <a:rPr lang="en-US" dirty="0" err="1"/>
              <a:t>Lasswell</a:t>
            </a:r>
            <a:r>
              <a:rPr lang="en-US" dirty="0"/>
              <a:t> </a:t>
            </a:r>
            <a:r>
              <a:rPr lang="en-US" dirty="0" err="1"/>
              <a:t>menyatakan</a:t>
            </a:r>
            <a:r>
              <a:rPr lang="en-US" dirty="0"/>
              <a:t> proses </a:t>
            </a:r>
            <a:r>
              <a:rPr lang="en-US" dirty="0" err="1"/>
              <a:t>komunikasi</a:t>
            </a:r>
            <a:r>
              <a:rPr lang="en-US" dirty="0"/>
              <a:t> </a:t>
            </a:r>
            <a:r>
              <a:rPr lang="en-US" dirty="0" err="1"/>
              <a:t>adalah</a:t>
            </a:r>
            <a:r>
              <a:rPr lang="en-US" dirty="0"/>
              <a:t> </a:t>
            </a:r>
            <a:r>
              <a:rPr lang="en-US" dirty="0" err="1"/>
              <a:t>pihak</a:t>
            </a:r>
            <a:r>
              <a:rPr lang="en-US" dirty="0"/>
              <a:t> </a:t>
            </a:r>
            <a:r>
              <a:rPr lang="en-US" dirty="0" err="1"/>
              <a:t>komunikator</a:t>
            </a:r>
            <a:r>
              <a:rPr lang="en-US" dirty="0"/>
              <a:t> </a:t>
            </a:r>
            <a:r>
              <a:rPr lang="en-US" dirty="0" err="1"/>
              <a:t>membentuk</a:t>
            </a:r>
            <a:r>
              <a:rPr lang="en-US" dirty="0"/>
              <a:t> </a:t>
            </a:r>
            <a:r>
              <a:rPr lang="en-US" i="1" dirty="0"/>
              <a:t>(encode)</a:t>
            </a:r>
            <a:r>
              <a:rPr lang="en-US" dirty="0"/>
              <a:t> </a:t>
            </a:r>
            <a:r>
              <a:rPr lang="en-US" dirty="0" err="1"/>
              <a:t>pesan</a:t>
            </a:r>
            <a:r>
              <a:rPr lang="en-US" dirty="0"/>
              <a:t> </a:t>
            </a:r>
            <a:r>
              <a:rPr lang="en-US" dirty="0" err="1"/>
              <a:t>dan</a:t>
            </a:r>
            <a:r>
              <a:rPr lang="en-US" dirty="0"/>
              <a:t> </a:t>
            </a:r>
            <a:r>
              <a:rPr lang="en-US" dirty="0" err="1"/>
              <a:t>menyampaikannya</a:t>
            </a:r>
            <a:r>
              <a:rPr lang="en-US" dirty="0"/>
              <a:t> </a:t>
            </a:r>
            <a:r>
              <a:rPr lang="en-US" dirty="0" err="1"/>
              <a:t>melalui</a:t>
            </a:r>
            <a:r>
              <a:rPr lang="en-US" dirty="0"/>
              <a:t> </a:t>
            </a:r>
            <a:r>
              <a:rPr lang="en-US" dirty="0" err="1"/>
              <a:t>suatu</a:t>
            </a:r>
            <a:r>
              <a:rPr lang="en-US" dirty="0"/>
              <a:t> </a:t>
            </a:r>
            <a:r>
              <a:rPr lang="en-US" dirty="0" err="1"/>
              <a:t>saluran</a:t>
            </a:r>
            <a:r>
              <a:rPr lang="en-US" dirty="0"/>
              <a:t> </a:t>
            </a:r>
            <a:r>
              <a:rPr lang="en-US" dirty="0" err="1"/>
              <a:t>tertentu</a:t>
            </a:r>
            <a:r>
              <a:rPr lang="en-US" dirty="0"/>
              <a:t> </a:t>
            </a:r>
            <a:r>
              <a:rPr lang="en-US" dirty="0" err="1"/>
              <a:t>kepada</a:t>
            </a:r>
            <a:r>
              <a:rPr lang="en-US" dirty="0"/>
              <a:t> </a:t>
            </a:r>
            <a:r>
              <a:rPr lang="en-US" dirty="0" err="1"/>
              <a:t>pihak</a:t>
            </a:r>
            <a:r>
              <a:rPr lang="en-US" dirty="0"/>
              <a:t> </a:t>
            </a:r>
            <a:r>
              <a:rPr lang="en-US" dirty="0" err="1"/>
              <a:t>penerima</a:t>
            </a:r>
            <a:r>
              <a:rPr lang="en-US" dirty="0"/>
              <a:t> yang </a:t>
            </a:r>
            <a:r>
              <a:rPr lang="en-US" dirty="0" err="1"/>
              <a:t>menimbulkan</a:t>
            </a:r>
            <a:r>
              <a:rPr lang="en-US" dirty="0"/>
              <a:t> </a:t>
            </a:r>
            <a:r>
              <a:rPr lang="en-US" dirty="0" err="1"/>
              <a:t>efek</a:t>
            </a:r>
            <a:r>
              <a:rPr lang="en-US" dirty="0"/>
              <a:t> </a:t>
            </a:r>
            <a:r>
              <a:rPr lang="en-US" dirty="0" err="1"/>
              <a:t>tertentu</a:t>
            </a:r>
            <a:r>
              <a:rPr lang="en-US" dirty="0"/>
              <a:t>.</a:t>
            </a:r>
          </a:p>
          <a:p>
            <a:pPr marL="0" indent="0" eaLnBrk="1" fontAlgn="auto" hangingPunct="1">
              <a:spcAft>
                <a:spcPts val="0"/>
              </a:spcAft>
              <a:buClr>
                <a:schemeClr val="accent3"/>
              </a:buClr>
              <a:buFont typeface="Wingdings 2"/>
              <a:buNone/>
              <a:defRPr/>
            </a:pPr>
            <a:r>
              <a:rPr lang="id-ID" b="1" dirty="0"/>
              <a:t>Pawito dan Sardjono (1994) </a:t>
            </a:r>
            <a:r>
              <a:rPr lang="en-US" b="1" dirty="0"/>
              <a:t>:</a:t>
            </a:r>
          </a:p>
          <a:p>
            <a:pPr marL="274320" indent="-274320" eaLnBrk="1" fontAlgn="auto" hangingPunct="1">
              <a:spcAft>
                <a:spcPts val="0"/>
              </a:spcAft>
              <a:buClr>
                <a:schemeClr val="accent3"/>
              </a:buClr>
              <a:buFont typeface="Wingdings 2"/>
              <a:buChar char=""/>
              <a:defRPr/>
            </a:pPr>
            <a:r>
              <a:rPr lang="id-ID" dirty="0"/>
              <a:t>komunikasi sebagai suatu proses dengan mana suatu pesan dipindahkan (lewat suatu saluran) dari suatu sumber kepada penerima dengan maksud mengubah perilaku, perubahan dalam pengetahuan, sikap dan atau perilaku lainnya. </a:t>
            </a:r>
            <a:r>
              <a:rPr lang="en-US" dirty="0" err="1"/>
              <a:t>Sekurang-kurangnya</a:t>
            </a:r>
            <a:r>
              <a:rPr lang="en-US" dirty="0"/>
              <a:t> </a:t>
            </a:r>
            <a:r>
              <a:rPr lang="en-US" dirty="0" err="1"/>
              <a:t>didapati</a:t>
            </a:r>
            <a:r>
              <a:rPr lang="en-US" dirty="0"/>
              <a:t> 4 (</a:t>
            </a:r>
            <a:r>
              <a:rPr lang="en-US" dirty="0" err="1"/>
              <a:t>empat</a:t>
            </a:r>
            <a:r>
              <a:rPr lang="en-US" dirty="0"/>
              <a:t>) </a:t>
            </a:r>
            <a:r>
              <a:rPr lang="en-US" dirty="0" err="1"/>
              <a:t>unsur</a:t>
            </a:r>
            <a:r>
              <a:rPr lang="en-US" dirty="0"/>
              <a:t> </a:t>
            </a:r>
            <a:r>
              <a:rPr lang="en-US" dirty="0" err="1"/>
              <a:t>utama</a:t>
            </a:r>
            <a:r>
              <a:rPr lang="en-US" dirty="0"/>
              <a:t> </a:t>
            </a:r>
            <a:r>
              <a:rPr lang="en-US" dirty="0" err="1"/>
              <a:t>dalam</a:t>
            </a:r>
            <a:r>
              <a:rPr lang="en-US" dirty="0"/>
              <a:t> model </a:t>
            </a:r>
            <a:r>
              <a:rPr lang="en-US" dirty="0" err="1"/>
              <a:t>komunikasi</a:t>
            </a:r>
            <a:r>
              <a:rPr lang="en-US" dirty="0"/>
              <a:t> </a:t>
            </a:r>
            <a:r>
              <a:rPr lang="en-US" dirty="0" err="1"/>
              <a:t>yaitu</a:t>
            </a:r>
            <a:r>
              <a:rPr lang="en-US" dirty="0"/>
              <a:t> </a:t>
            </a:r>
            <a:r>
              <a:rPr lang="en-US" dirty="0" err="1"/>
              <a:t>sumber</a:t>
            </a:r>
            <a:r>
              <a:rPr lang="en-US" dirty="0"/>
              <a:t> </a:t>
            </a:r>
            <a:r>
              <a:rPr lang="en-US" i="1" dirty="0"/>
              <a:t>(the source),</a:t>
            </a:r>
            <a:r>
              <a:rPr lang="en-US" dirty="0"/>
              <a:t> </a:t>
            </a:r>
            <a:r>
              <a:rPr lang="en-US" dirty="0" err="1"/>
              <a:t>pesan</a:t>
            </a:r>
            <a:r>
              <a:rPr lang="en-US" dirty="0"/>
              <a:t> </a:t>
            </a:r>
            <a:r>
              <a:rPr lang="en-US" i="1" dirty="0"/>
              <a:t>(the message), </a:t>
            </a:r>
            <a:r>
              <a:rPr lang="en-US" dirty="0" err="1"/>
              <a:t>saluran</a:t>
            </a:r>
            <a:r>
              <a:rPr lang="en-US" dirty="0"/>
              <a:t> </a:t>
            </a:r>
            <a:r>
              <a:rPr lang="en-US" i="1" dirty="0"/>
              <a:t>(the channel)</a:t>
            </a:r>
            <a:r>
              <a:rPr lang="en-US" dirty="0"/>
              <a:t> </a:t>
            </a:r>
            <a:r>
              <a:rPr lang="en-US" dirty="0" err="1"/>
              <a:t>dan</a:t>
            </a:r>
            <a:r>
              <a:rPr lang="en-US" dirty="0"/>
              <a:t> </a:t>
            </a:r>
            <a:r>
              <a:rPr lang="en-US" dirty="0" err="1"/>
              <a:t>penerima</a:t>
            </a:r>
            <a:r>
              <a:rPr lang="en-US" dirty="0"/>
              <a:t> </a:t>
            </a:r>
            <a:r>
              <a:rPr lang="en-US" i="1" dirty="0"/>
              <a:t>(the receiver).</a:t>
            </a:r>
            <a:endParaRPr lang="en-US" dirty="0"/>
          </a:p>
          <a:p>
            <a:pPr marL="274320" indent="-274320" eaLnBrk="1" fontAlgn="auto" hangingPunct="1">
              <a:spcAft>
                <a:spcPts val="0"/>
              </a:spcAft>
              <a:buClr>
                <a:schemeClr val="accent3"/>
              </a:buClr>
              <a:buFont typeface="Wingdings 2"/>
              <a:buChar char=""/>
              <a:defRPr/>
            </a:pPr>
            <a:endParaRPr lang="en-US" dirty="0"/>
          </a:p>
        </p:txBody>
      </p:sp>
    </p:spTree>
    <p:extLst>
      <p:ext uri="{BB962C8B-B14F-4D97-AF65-F5344CB8AC3E}">
        <p14:creationId xmlns:p14="http://schemas.microsoft.com/office/powerpoint/2010/main" val="2245192126"/>
      </p:ext>
    </p:extLst>
  </p:cSld>
  <p:clrMapOvr>
    <a:masterClrMapping/>
  </p:clrMapOvr>
  <p:transition spd="slow">
    <p:wheel spokes="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itle 4"/>
          <p:cNvSpPr>
            <a:spLocks noGrp="1"/>
          </p:cNvSpPr>
          <p:nvPr>
            <p:ph type="title"/>
          </p:nvPr>
        </p:nvSpPr>
        <p:spPr/>
        <p:txBody>
          <a:bodyPr/>
          <a:lstStyle/>
          <a:p>
            <a:pPr algn="ctr"/>
            <a:r>
              <a:rPr lang="en-US" dirty="0" smtClean="0">
                <a:latin typeface="Algerian" panose="04020705040A02060702" pitchFamily="82" charset="0"/>
              </a:rPr>
              <a:t>UNSUR KOMUNIKASI</a:t>
            </a:r>
            <a:endParaRPr lang="en-US" dirty="0">
              <a:latin typeface="Algerian" panose="04020705040A02060702" pitchFamily="82" charset="0"/>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9945" y="1819196"/>
            <a:ext cx="6294521" cy="4584350"/>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022299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smtClean="0"/>
              <a:t>Unsur-Unsur Komunikasi</a:t>
            </a:r>
          </a:p>
        </p:txBody>
      </p:sp>
      <p:sp>
        <p:nvSpPr>
          <p:cNvPr id="12292" name="Rectangle 3"/>
          <p:cNvSpPr>
            <a:spLocks noGrp="1" noChangeArrowheads="1"/>
          </p:cNvSpPr>
          <p:nvPr>
            <p:ph type="body" idx="1"/>
          </p:nvPr>
        </p:nvSpPr>
        <p:spPr/>
        <p:txBody>
          <a:bodyPr/>
          <a:lstStyle/>
          <a:p>
            <a:pPr eaLnBrk="1" hangingPunct="1">
              <a:buFontTx/>
              <a:buNone/>
            </a:pPr>
            <a:endParaRPr lang="id-ID" smtClean="0"/>
          </a:p>
        </p:txBody>
      </p:sp>
      <p:sp>
        <p:nvSpPr>
          <p:cNvPr id="12293" name="Rectangle 4"/>
          <p:cNvSpPr>
            <a:spLocks noChangeArrowheads="1"/>
          </p:cNvSpPr>
          <p:nvPr/>
        </p:nvSpPr>
        <p:spPr bwMode="auto">
          <a:xfrm>
            <a:off x="2411413" y="2636862"/>
            <a:ext cx="1008062"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Sumber</a:t>
            </a:r>
          </a:p>
        </p:txBody>
      </p:sp>
      <p:sp>
        <p:nvSpPr>
          <p:cNvPr id="12294" name="Rectangle 5"/>
          <p:cNvSpPr>
            <a:spLocks noChangeArrowheads="1"/>
          </p:cNvSpPr>
          <p:nvPr/>
        </p:nvSpPr>
        <p:spPr bwMode="auto">
          <a:xfrm>
            <a:off x="3851287" y="2636862"/>
            <a:ext cx="936625"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Pesan</a:t>
            </a:r>
          </a:p>
        </p:txBody>
      </p:sp>
      <p:sp>
        <p:nvSpPr>
          <p:cNvPr id="12295" name="Rectangle 6"/>
          <p:cNvSpPr>
            <a:spLocks noChangeArrowheads="1"/>
          </p:cNvSpPr>
          <p:nvPr/>
        </p:nvSpPr>
        <p:spPr bwMode="auto">
          <a:xfrm>
            <a:off x="5148263" y="2636838"/>
            <a:ext cx="91440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Media</a:t>
            </a:r>
          </a:p>
        </p:txBody>
      </p:sp>
      <p:sp>
        <p:nvSpPr>
          <p:cNvPr id="12296" name="Rectangle 7"/>
          <p:cNvSpPr>
            <a:spLocks noChangeArrowheads="1"/>
          </p:cNvSpPr>
          <p:nvPr/>
        </p:nvSpPr>
        <p:spPr bwMode="auto">
          <a:xfrm>
            <a:off x="6443675" y="2636838"/>
            <a:ext cx="1081087"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Penerima</a:t>
            </a:r>
          </a:p>
        </p:txBody>
      </p:sp>
      <p:sp>
        <p:nvSpPr>
          <p:cNvPr id="12297" name="Rectangle 8"/>
          <p:cNvSpPr>
            <a:spLocks noChangeArrowheads="1"/>
          </p:cNvSpPr>
          <p:nvPr/>
        </p:nvSpPr>
        <p:spPr bwMode="auto">
          <a:xfrm>
            <a:off x="7885113" y="2636838"/>
            <a:ext cx="91440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Efek</a:t>
            </a:r>
          </a:p>
        </p:txBody>
      </p:sp>
      <p:sp>
        <p:nvSpPr>
          <p:cNvPr id="12298" name="Rectangle 9"/>
          <p:cNvSpPr>
            <a:spLocks noChangeArrowheads="1"/>
          </p:cNvSpPr>
          <p:nvPr/>
        </p:nvSpPr>
        <p:spPr bwMode="auto">
          <a:xfrm>
            <a:off x="5003800" y="4221163"/>
            <a:ext cx="187325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a:solidFill>
                  <a:srgbClr val="000000"/>
                </a:solidFill>
                <a:latin typeface="Arial" charset="0"/>
              </a:rPr>
              <a:t>Umpan Balik</a:t>
            </a:r>
          </a:p>
        </p:txBody>
      </p:sp>
      <p:sp>
        <p:nvSpPr>
          <p:cNvPr id="12299" name="Line 10"/>
          <p:cNvSpPr>
            <a:spLocks noChangeShapeType="1"/>
          </p:cNvSpPr>
          <p:nvPr/>
        </p:nvSpPr>
        <p:spPr bwMode="auto">
          <a:xfrm>
            <a:off x="3348039" y="28527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
        <p:nvSpPr>
          <p:cNvPr id="12300" name="Line 11"/>
          <p:cNvSpPr>
            <a:spLocks noChangeShapeType="1"/>
          </p:cNvSpPr>
          <p:nvPr/>
        </p:nvSpPr>
        <p:spPr bwMode="auto">
          <a:xfrm flipV="1">
            <a:off x="4859350" y="2852738"/>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
        <p:nvSpPr>
          <p:cNvPr id="12301" name="Line 12"/>
          <p:cNvSpPr>
            <a:spLocks noChangeShapeType="1"/>
          </p:cNvSpPr>
          <p:nvPr/>
        </p:nvSpPr>
        <p:spPr bwMode="auto">
          <a:xfrm>
            <a:off x="6084900" y="2924175"/>
            <a:ext cx="3587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
        <p:nvSpPr>
          <p:cNvPr id="12302" name="Line 14"/>
          <p:cNvSpPr>
            <a:spLocks noChangeShapeType="1"/>
          </p:cNvSpPr>
          <p:nvPr/>
        </p:nvSpPr>
        <p:spPr bwMode="auto">
          <a:xfrm>
            <a:off x="7596200" y="292417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
        <p:nvSpPr>
          <p:cNvPr id="12303" name="Line 16"/>
          <p:cNvSpPr>
            <a:spLocks noChangeShapeType="1"/>
          </p:cNvSpPr>
          <p:nvPr/>
        </p:nvSpPr>
        <p:spPr bwMode="auto">
          <a:xfrm flipH="1" flipV="1">
            <a:off x="6877050" y="4365625"/>
            <a:ext cx="15827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
        <p:nvSpPr>
          <p:cNvPr id="12304" name="Line 18"/>
          <p:cNvSpPr>
            <a:spLocks noChangeShapeType="1"/>
          </p:cNvSpPr>
          <p:nvPr/>
        </p:nvSpPr>
        <p:spPr bwMode="auto">
          <a:xfrm>
            <a:off x="8459788" y="3213100"/>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
        <p:nvSpPr>
          <p:cNvPr id="12305" name="Line 19"/>
          <p:cNvSpPr>
            <a:spLocks noChangeShapeType="1"/>
          </p:cNvSpPr>
          <p:nvPr/>
        </p:nvSpPr>
        <p:spPr bwMode="auto">
          <a:xfrm flipH="1">
            <a:off x="2771787" y="4437063"/>
            <a:ext cx="2232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
        <p:nvSpPr>
          <p:cNvPr id="12306" name="Line 20"/>
          <p:cNvSpPr>
            <a:spLocks noChangeShapeType="1"/>
          </p:cNvSpPr>
          <p:nvPr/>
        </p:nvSpPr>
        <p:spPr bwMode="auto">
          <a:xfrm flipV="1">
            <a:off x="2771775" y="3141663"/>
            <a:ext cx="0"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d-ID">
              <a:solidFill>
                <a:srgbClr val="000000"/>
              </a:solidFill>
              <a:latin typeface="Arial" charset="0"/>
            </a:endParaRPr>
          </a:p>
        </p:txBody>
      </p:sp>
    </p:spTree>
    <p:extLst>
      <p:ext uri="{BB962C8B-B14F-4D97-AF65-F5344CB8AC3E}">
        <p14:creationId xmlns:p14="http://schemas.microsoft.com/office/powerpoint/2010/main" val="39178044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a:spLocks noGrp="1" noChangeArrowheads="1"/>
          </p:cNvSpPr>
          <p:nvPr>
            <p:ph type="title"/>
          </p:nvPr>
        </p:nvSpPr>
        <p:spPr/>
        <p:txBody>
          <a:bodyPr/>
          <a:lstStyle/>
          <a:p>
            <a:pPr eaLnBrk="1" hangingPunct="1"/>
            <a:r>
              <a:rPr lang="en-US" smtClean="0"/>
              <a:t>Sumber : Komunikator</a:t>
            </a:r>
          </a:p>
        </p:txBody>
      </p:sp>
      <p:sp>
        <p:nvSpPr>
          <p:cNvPr id="13316" name="Rectangle 8"/>
          <p:cNvSpPr>
            <a:spLocks noGrp="1" noChangeArrowheads="1"/>
          </p:cNvSpPr>
          <p:nvPr>
            <p:ph type="body" idx="1"/>
          </p:nvPr>
        </p:nvSpPr>
        <p:spPr/>
        <p:txBody>
          <a:bodyPr/>
          <a:lstStyle/>
          <a:p>
            <a:pPr eaLnBrk="1" hangingPunct="1"/>
            <a:r>
              <a:rPr lang="en-US" sz="2800" smtClean="0"/>
              <a:t>Perorangan</a:t>
            </a:r>
          </a:p>
          <a:p>
            <a:pPr eaLnBrk="1" hangingPunct="1"/>
            <a:r>
              <a:rPr lang="en-US" sz="2800" smtClean="0"/>
              <a:t>Kelompok / Organisasi</a:t>
            </a:r>
          </a:p>
          <a:p>
            <a:pPr eaLnBrk="1" hangingPunct="1"/>
            <a:r>
              <a:rPr lang="en-US" sz="2800" smtClean="0"/>
              <a:t>Lembaga </a:t>
            </a:r>
          </a:p>
          <a:p>
            <a:pPr eaLnBrk="1" hangingPunct="1"/>
            <a:endParaRPr lang="en-US" sz="2800" smtClean="0"/>
          </a:p>
        </p:txBody>
      </p:sp>
    </p:spTree>
    <p:extLst>
      <p:ext uri="{BB962C8B-B14F-4D97-AF65-F5344CB8AC3E}">
        <p14:creationId xmlns:p14="http://schemas.microsoft.com/office/powerpoint/2010/main" val="4187360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smtClean="0"/>
              <a:t>Pesan : </a:t>
            </a:r>
            <a:r>
              <a:rPr lang="en-US" sz="3600" smtClean="0"/>
              <a:t>Langsung/Tak langsung</a:t>
            </a:r>
          </a:p>
        </p:txBody>
      </p:sp>
      <p:sp>
        <p:nvSpPr>
          <p:cNvPr id="14340" name="Rectangle 3"/>
          <p:cNvSpPr>
            <a:spLocks noGrp="1" noChangeArrowheads="1"/>
          </p:cNvSpPr>
          <p:nvPr>
            <p:ph type="body" idx="1"/>
          </p:nvPr>
        </p:nvSpPr>
        <p:spPr/>
        <p:txBody>
          <a:bodyPr/>
          <a:lstStyle/>
          <a:p>
            <a:pPr marL="609600" indent="-609600" eaLnBrk="1" hangingPunct="1">
              <a:buFontTx/>
              <a:buNone/>
            </a:pPr>
            <a:r>
              <a:rPr lang="en-US" sz="2800" smtClean="0"/>
              <a:t>Isinya : </a:t>
            </a:r>
          </a:p>
          <a:p>
            <a:pPr marL="609600" indent="-609600" eaLnBrk="1" hangingPunct="1"/>
            <a:r>
              <a:rPr lang="en-US" sz="2800" smtClean="0"/>
              <a:t>Ilmu Pengetahuan</a:t>
            </a:r>
          </a:p>
          <a:p>
            <a:pPr marL="609600" indent="-609600" eaLnBrk="1" hangingPunct="1"/>
            <a:r>
              <a:rPr lang="en-US" sz="2800" smtClean="0"/>
              <a:t>Hiburan</a:t>
            </a:r>
          </a:p>
          <a:p>
            <a:pPr marL="609600" indent="-609600" eaLnBrk="1" hangingPunct="1"/>
            <a:r>
              <a:rPr lang="en-US" sz="2800" smtClean="0"/>
              <a:t>Informasi</a:t>
            </a:r>
          </a:p>
          <a:p>
            <a:pPr marL="609600" indent="-609600" eaLnBrk="1" hangingPunct="1"/>
            <a:r>
              <a:rPr lang="en-US" sz="2800" smtClean="0"/>
              <a:t>Nasehat</a:t>
            </a:r>
          </a:p>
          <a:p>
            <a:pPr marL="609600" indent="-609600" eaLnBrk="1" hangingPunct="1"/>
            <a:r>
              <a:rPr lang="en-US" sz="2800" smtClean="0"/>
              <a:t>Propaganda</a:t>
            </a:r>
          </a:p>
          <a:p>
            <a:pPr marL="609600" indent="-609600" eaLnBrk="1" hangingPunct="1"/>
            <a:r>
              <a:rPr lang="en-US" sz="2800" smtClean="0"/>
              <a:t>dsb</a:t>
            </a:r>
          </a:p>
        </p:txBody>
      </p:sp>
    </p:spTree>
    <p:extLst>
      <p:ext uri="{BB962C8B-B14F-4D97-AF65-F5344CB8AC3E}">
        <p14:creationId xmlns:p14="http://schemas.microsoft.com/office/powerpoint/2010/main" val="2705906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lstStyle/>
          <a:p>
            <a:pPr eaLnBrk="1" hangingPunct="1"/>
            <a:r>
              <a:rPr lang="en-US" smtClean="0"/>
              <a:t>Media : </a:t>
            </a:r>
            <a:r>
              <a:rPr lang="en-US" sz="3600" smtClean="0"/>
              <a:t>alat yang digunakan</a:t>
            </a:r>
          </a:p>
        </p:txBody>
      </p:sp>
      <p:sp>
        <p:nvSpPr>
          <p:cNvPr id="15364" name="Rectangle 3"/>
          <p:cNvSpPr>
            <a:spLocks noGrp="1" noChangeArrowheads="1"/>
          </p:cNvSpPr>
          <p:nvPr>
            <p:ph type="body" idx="1"/>
          </p:nvPr>
        </p:nvSpPr>
        <p:spPr/>
        <p:txBody>
          <a:bodyPr/>
          <a:lstStyle/>
          <a:p>
            <a:pPr eaLnBrk="1" hangingPunct="1"/>
            <a:r>
              <a:rPr lang="en-US" smtClean="0"/>
              <a:t>Telepon</a:t>
            </a:r>
          </a:p>
          <a:p>
            <a:pPr eaLnBrk="1" hangingPunct="1"/>
            <a:r>
              <a:rPr lang="en-US" smtClean="0"/>
              <a:t>Surat</a:t>
            </a:r>
          </a:p>
          <a:p>
            <a:pPr eaLnBrk="1" hangingPunct="1"/>
            <a:r>
              <a:rPr lang="en-US" smtClean="0"/>
              <a:t>Telegram</a:t>
            </a:r>
          </a:p>
          <a:p>
            <a:pPr eaLnBrk="1" hangingPunct="1"/>
            <a:r>
              <a:rPr lang="en-US" smtClean="0"/>
              <a:t>Media Cetak : </a:t>
            </a:r>
            <a:r>
              <a:rPr lang="en-US" sz="2800" smtClean="0"/>
              <a:t>Surat kabar, majalah, buku, poster dsb.</a:t>
            </a:r>
          </a:p>
          <a:p>
            <a:pPr eaLnBrk="1" hangingPunct="1"/>
            <a:r>
              <a:rPr lang="en-US" smtClean="0"/>
              <a:t>Media Elektronik : </a:t>
            </a:r>
            <a:r>
              <a:rPr lang="en-US" sz="2800" smtClean="0"/>
              <a:t>TV, Radio, Film, Internet, dsb.</a:t>
            </a:r>
            <a:endParaRPr lang="en-US" smtClean="0"/>
          </a:p>
        </p:txBody>
      </p:sp>
    </p:spTree>
    <p:extLst>
      <p:ext uri="{BB962C8B-B14F-4D97-AF65-F5344CB8AC3E}">
        <p14:creationId xmlns:p14="http://schemas.microsoft.com/office/powerpoint/2010/main" val="309654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12775" y="228600"/>
            <a:ext cx="8153400" cy="990600"/>
          </a:xfrm>
        </p:spPr>
        <p:txBody>
          <a:bodyPr/>
          <a:lstStyle/>
          <a:p>
            <a:pPr eaLnBrk="1" hangingPunct="1">
              <a:defRPr/>
            </a:pPr>
            <a:r>
              <a:rPr lang="en-US" b="1" dirty="0" err="1" smtClean="0">
                <a:solidFill>
                  <a:schemeClr val="tx2">
                    <a:lumMod val="75000"/>
                  </a:schemeClr>
                </a:solidFill>
              </a:rPr>
              <a:t>Karakteristik</a:t>
            </a:r>
            <a:r>
              <a:rPr lang="en-US" b="1" dirty="0" smtClean="0">
                <a:solidFill>
                  <a:schemeClr val="tx2">
                    <a:lumMod val="75000"/>
                  </a:schemeClr>
                </a:solidFill>
              </a:rPr>
              <a:t>/</a:t>
            </a:r>
            <a:r>
              <a:rPr lang="en-US" b="1" dirty="0" err="1" smtClean="0">
                <a:solidFill>
                  <a:schemeClr val="tx2">
                    <a:lumMod val="75000"/>
                  </a:schemeClr>
                </a:solidFill>
              </a:rPr>
              <a:t>Unsur</a:t>
            </a:r>
            <a:r>
              <a:rPr lang="en-US" b="1" dirty="0" smtClean="0">
                <a:solidFill>
                  <a:schemeClr val="tx2">
                    <a:lumMod val="75000"/>
                  </a:schemeClr>
                </a:solidFill>
              </a:rPr>
              <a:t> </a:t>
            </a:r>
            <a:r>
              <a:rPr lang="en-US" b="1" dirty="0" err="1" smtClean="0">
                <a:solidFill>
                  <a:schemeClr val="tx2">
                    <a:lumMod val="75000"/>
                  </a:schemeClr>
                </a:solidFill>
              </a:rPr>
              <a:t>dasar</a:t>
            </a:r>
            <a:r>
              <a:rPr lang="en-US" b="1" dirty="0" smtClean="0">
                <a:solidFill>
                  <a:schemeClr val="tx2">
                    <a:lumMod val="75000"/>
                  </a:schemeClr>
                </a:solidFill>
              </a:rPr>
              <a:t> </a:t>
            </a:r>
            <a:r>
              <a:rPr lang="en-US" b="1" dirty="0" err="1" smtClean="0">
                <a:solidFill>
                  <a:schemeClr val="tx2">
                    <a:lumMod val="75000"/>
                  </a:schemeClr>
                </a:solidFill>
              </a:rPr>
              <a:t>Ilmu</a:t>
            </a:r>
            <a:endParaRPr lang="en-US" b="1" dirty="0" smtClean="0">
              <a:solidFill>
                <a:schemeClr val="tx2">
                  <a:lumMod val="75000"/>
                </a:schemeClr>
              </a:solidFill>
            </a:endParaRPr>
          </a:p>
        </p:txBody>
      </p:sp>
      <p:sp>
        <p:nvSpPr>
          <p:cNvPr id="12291" name="Content Placeholder 2"/>
          <p:cNvSpPr>
            <a:spLocks noGrp="1"/>
          </p:cNvSpPr>
          <p:nvPr>
            <p:ph sz="quarter" idx="1"/>
          </p:nvPr>
        </p:nvSpPr>
        <p:spPr>
          <a:xfrm>
            <a:off x="612775" y="1600200"/>
            <a:ext cx="8153400" cy="4495800"/>
          </a:xfrm>
        </p:spPr>
        <p:txBody>
          <a:bodyPr/>
          <a:lstStyle/>
          <a:p>
            <a:pPr marL="514350" indent="-514350" eaLnBrk="1" hangingPunct="1">
              <a:buFont typeface="Arial" charset="0"/>
              <a:buAutoNum type="arabicPeriod"/>
            </a:pPr>
            <a:r>
              <a:rPr lang="en-US" sz="3000" smtClean="0"/>
              <a:t>Merupakan pengetahuan yang berdasar pada logika.</a:t>
            </a:r>
          </a:p>
          <a:p>
            <a:pPr marL="514350" indent="-514350" eaLnBrk="1" hangingPunct="1">
              <a:buFont typeface="Arial" charset="0"/>
              <a:buAutoNum type="arabicPeriod"/>
            </a:pPr>
            <a:r>
              <a:rPr lang="en-US" sz="3000" smtClean="0"/>
              <a:t>Terorganisasikan secara sistematik</a:t>
            </a:r>
          </a:p>
          <a:p>
            <a:pPr marL="514350" indent="-514350" eaLnBrk="1" hangingPunct="1">
              <a:buFont typeface="Arial" charset="0"/>
              <a:buAutoNum type="arabicPeriod"/>
            </a:pPr>
            <a:r>
              <a:rPr lang="en-US" sz="3000" smtClean="0"/>
              <a:t>Berlaku secara umum (Sendjaja, 1994:9)</a:t>
            </a:r>
          </a:p>
        </p:txBody>
      </p:sp>
    </p:spTree>
    <p:extLst>
      <p:ext uri="{BB962C8B-B14F-4D97-AF65-F5344CB8AC3E}">
        <p14:creationId xmlns:p14="http://schemas.microsoft.com/office/powerpoint/2010/main" val="89715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diamond(in)">
                                      <p:cBhvr>
                                        <p:cTn id="7" dur="2000"/>
                                        <p:tgtEl>
                                          <p:spTgt spid="12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diamond(in)">
                                      <p:cBhvr>
                                        <p:cTn id="12" dur="2000"/>
                                        <p:tgtEl>
                                          <p:spTgt spid="122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diamond(in)">
                                      <p:cBhvr>
                                        <p:cTn id="17" dur="20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smtClean="0"/>
              <a:t>Penerima</a:t>
            </a:r>
          </a:p>
        </p:txBody>
      </p:sp>
      <p:sp>
        <p:nvSpPr>
          <p:cNvPr id="16388" name="Rectangle 3"/>
          <p:cNvSpPr>
            <a:spLocks noGrp="1" noChangeArrowheads="1"/>
          </p:cNvSpPr>
          <p:nvPr>
            <p:ph type="body" idx="1"/>
          </p:nvPr>
        </p:nvSpPr>
        <p:spPr/>
        <p:txBody>
          <a:bodyPr/>
          <a:lstStyle/>
          <a:p>
            <a:pPr eaLnBrk="1" hangingPunct="1"/>
            <a:r>
              <a:rPr lang="en-US" smtClean="0"/>
              <a:t>Khalayak</a:t>
            </a:r>
          </a:p>
          <a:p>
            <a:pPr eaLnBrk="1" hangingPunct="1"/>
            <a:r>
              <a:rPr lang="en-US" smtClean="0"/>
              <a:t>Sasaran</a:t>
            </a:r>
          </a:p>
          <a:p>
            <a:pPr eaLnBrk="1" hangingPunct="1"/>
            <a:r>
              <a:rPr lang="en-US" smtClean="0"/>
              <a:t>Komunikan</a:t>
            </a:r>
          </a:p>
          <a:p>
            <a:pPr eaLnBrk="1" hangingPunct="1"/>
            <a:r>
              <a:rPr lang="en-US" smtClean="0"/>
              <a:t>(Bhs Inggris : audience/receiver</a:t>
            </a:r>
          </a:p>
        </p:txBody>
      </p:sp>
    </p:spTree>
    <p:extLst>
      <p:ext uri="{BB962C8B-B14F-4D97-AF65-F5344CB8AC3E}">
        <p14:creationId xmlns:p14="http://schemas.microsoft.com/office/powerpoint/2010/main" val="1073375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smtClean="0"/>
              <a:t>Efek </a:t>
            </a:r>
          </a:p>
        </p:txBody>
      </p:sp>
      <p:sp>
        <p:nvSpPr>
          <p:cNvPr id="17412" name="Rectangle 3"/>
          <p:cNvSpPr>
            <a:spLocks noGrp="1" noChangeArrowheads="1"/>
          </p:cNvSpPr>
          <p:nvPr>
            <p:ph type="body" idx="1"/>
          </p:nvPr>
        </p:nvSpPr>
        <p:spPr/>
        <p:txBody>
          <a:bodyPr/>
          <a:lstStyle/>
          <a:p>
            <a:pPr eaLnBrk="1" hangingPunct="1"/>
            <a:r>
              <a:rPr lang="en-US" sz="2800" smtClean="0"/>
              <a:t>Perbedaan antara apa yang dipikirkan, dirasakan, dan dilakukan oleh penerima, sebelum dan sesudah menerima pesan</a:t>
            </a:r>
          </a:p>
          <a:p>
            <a:pPr eaLnBrk="1" hangingPunct="1"/>
            <a:endParaRPr lang="en-US" sz="2800" smtClean="0"/>
          </a:p>
          <a:p>
            <a:pPr eaLnBrk="1" hangingPunct="1"/>
            <a:r>
              <a:rPr lang="en-US" sz="2400" smtClean="0"/>
              <a:t>Pengetahuan</a:t>
            </a:r>
          </a:p>
          <a:p>
            <a:pPr eaLnBrk="1" hangingPunct="1"/>
            <a:r>
              <a:rPr lang="en-US" sz="2400" smtClean="0"/>
              <a:t>Sikap</a:t>
            </a:r>
          </a:p>
          <a:p>
            <a:pPr eaLnBrk="1" hangingPunct="1"/>
            <a:r>
              <a:rPr lang="en-US" sz="2400" smtClean="0"/>
              <a:t>Tingkah laku</a:t>
            </a:r>
          </a:p>
        </p:txBody>
      </p:sp>
    </p:spTree>
    <p:extLst>
      <p:ext uri="{BB962C8B-B14F-4D97-AF65-F5344CB8AC3E}">
        <p14:creationId xmlns:p14="http://schemas.microsoft.com/office/powerpoint/2010/main" val="20719523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smtClean="0"/>
              <a:t>Umpan Balik</a:t>
            </a:r>
          </a:p>
        </p:txBody>
      </p:sp>
      <p:sp>
        <p:nvSpPr>
          <p:cNvPr id="18436" name="Rectangle 3"/>
          <p:cNvSpPr>
            <a:spLocks noGrp="1" noChangeArrowheads="1"/>
          </p:cNvSpPr>
          <p:nvPr>
            <p:ph type="body" idx="1"/>
          </p:nvPr>
        </p:nvSpPr>
        <p:spPr/>
        <p:txBody>
          <a:bodyPr/>
          <a:lstStyle/>
          <a:p>
            <a:pPr eaLnBrk="1" hangingPunct="1"/>
            <a:r>
              <a:rPr lang="en-US" smtClean="0"/>
              <a:t>Salah satu bentuk daripada  pengaruh yang berasal dari penerima</a:t>
            </a:r>
          </a:p>
        </p:txBody>
      </p:sp>
    </p:spTree>
    <p:extLst>
      <p:ext uri="{BB962C8B-B14F-4D97-AF65-F5344CB8AC3E}">
        <p14:creationId xmlns:p14="http://schemas.microsoft.com/office/powerpoint/2010/main" val="2962869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pptbackgroundstemplates.com/backgrounds/paper-borders-ppt-backgrounds-power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716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3151939046"/>
              </p:ext>
            </p:extLst>
          </p:nvPr>
        </p:nvGraphicFramePr>
        <p:xfrm>
          <a:off x="1111595" y="1744949"/>
          <a:ext cx="6391385" cy="4680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1687039" y="557584"/>
            <a:ext cx="5391398" cy="879330"/>
          </a:xfrm>
          <a:ln>
            <a:noFill/>
          </a:ln>
          <a:effectLst>
            <a:outerShdw blurRad="107950" dist="12700" dir="5400000" algn="ctr">
              <a:srgbClr val="000000"/>
            </a:outerShdw>
          </a:effectLst>
          <a:scene3d>
            <a:camera prst="obliqueBottomLeft"/>
            <a:lightRig rig="soft" dir="t">
              <a:rot lat="0" lon="0" rev="0"/>
            </a:lightRig>
          </a:scene3d>
          <a:sp3d contourW="44450" prstMaterial="matte">
            <a:bevelT w="63500" h="63500" prst="artDeco"/>
            <a:contourClr>
              <a:srgbClr val="FFFFFF"/>
            </a:contourClr>
          </a:sp3d>
        </p:spPr>
        <p:txBody>
          <a:bodyPr>
            <a:normAutofit fontScale="90000"/>
          </a:bodyPr>
          <a:lstStyle/>
          <a:p>
            <a:pPr algn="ctr"/>
            <a:r>
              <a:rPr lang="en-US" dirty="0" smtClean="0">
                <a:solidFill>
                  <a:schemeClr val="bg1"/>
                </a:solidFill>
                <a:latin typeface="BankGothic Md BT" panose="020B0807020203060204" pitchFamily="34" charset="0"/>
              </a:rPr>
              <a:t>FUNGSIKOMUNIKASI</a:t>
            </a:r>
            <a:endParaRPr lang="en-US" dirty="0">
              <a:solidFill>
                <a:schemeClr val="bg1"/>
              </a:solidFill>
              <a:latin typeface="BankGothic Md BT" panose="020B0807020203060204" pitchFamily="34" charset="0"/>
            </a:endParaRPr>
          </a:p>
        </p:txBody>
      </p:sp>
    </p:spTree>
    <p:extLst>
      <p:ext uri="{BB962C8B-B14F-4D97-AF65-F5344CB8AC3E}">
        <p14:creationId xmlns:p14="http://schemas.microsoft.com/office/powerpoint/2010/main" val="1111707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2290471" y="293927"/>
            <a:ext cx="4692848" cy="639947"/>
          </a:xfrm>
          <a:effectLst>
            <a:glow rad="228600">
              <a:schemeClr val="accent1">
                <a:satMod val="175000"/>
                <a:alpha val="40000"/>
              </a:schemeClr>
            </a:glow>
            <a:softEdge rad="127000"/>
          </a:effectLst>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2400" dirty="0" smtClean="0">
                <a:latin typeface="Century Schoolbook" panose="02040604050505020304" pitchFamily="18" charset="0"/>
              </a:rPr>
              <a:t>JENIS – JENIS KOMUNIKASI</a:t>
            </a:r>
            <a:endParaRPr lang="en-US" sz="2400" dirty="0">
              <a:latin typeface="Century Schoolbook" panose="02040604050505020304" pitchFamily="18" charset="0"/>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477065729"/>
              </p:ext>
            </p:extLst>
          </p:nvPr>
        </p:nvGraphicFramePr>
        <p:xfrm>
          <a:off x="168044" y="914402"/>
          <a:ext cx="2036697" cy="2465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2010570202"/>
              </p:ext>
            </p:extLst>
          </p:nvPr>
        </p:nvGraphicFramePr>
        <p:xfrm>
          <a:off x="2295526" y="898072"/>
          <a:ext cx="2084195" cy="256358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p:cNvGraphicFramePr/>
          <p:nvPr>
            <p:extLst>
              <p:ext uri="{D42A27DB-BD31-4B8C-83A1-F6EECF244321}">
                <p14:modId xmlns:p14="http://schemas.microsoft.com/office/powerpoint/2010/main" val="313800782"/>
              </p:ext>
            </p:extLst>
          </p:nvPr>
        </p:nvGraphicFramePr>
        <p:xfrm>
          <a:off x="4457699" y="783785"/>
          <a:ext cx="2243949" cy="280851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3" name="Diagram 12"/>
          <p:cNvGraphicFramePr/>
          <p:nvPr>
            <p:extLst>
              <p:ext uri="{D42A27DB-BD31-4B8C-83A1-F6EECF244321}">
                <p14:modId xmlns:p14="http://schemas.microsoft.com/office/powerpoint/2010/main" val="1409634534"/>
              </p:ext>
            </p:extLst>
          </p:nvPr>
        </p:nvGraphicFramePr>
        <p:xfrm>
          <a:off x="6858000" y="1911653"/>
          <a:ext cx="2226260" cy="35094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4" name="Diagram 13"/>
          <p:cNvGraphicFramePr/>
          <p:nvPr>
            <p:extLst>
              <p:ext uri="{D42A27DB-BD31-4B8C-83A1-F6EECF244321}">
                <p14:modId xmlns:p14="http://schemas.microsoft.com/office/powerpoint/2010/main" val="28960929"/>
              </p:ext>
            </p:extLst>
          </p:nvPr>
        </p:nvGraphicFramePr>
        <p:xfrm>
          <a:off x="98356" y="4359727"/>
          <a:ext cx="2191724" cy="310242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5" name="Diagram 14"/>
          <p:cNvGraphicFramePr/>
          <p:nvPr>
            <p:extLst>
              <p:ext uri="{D42A27DB-BD31-4B8C-83A1-F6EECF244321}">
                <p14:modId xmlns:p14="http://schemas.microsoft.com/office/powerpoint/2010/main" val="2841991102"/>
              </p:ext>
            </p:extLst>
          </p:nvPr>
        </p:nvGraphicFramePr>
        <p:xfrm>
          <a:off x="2412936" y="4539341"/>
          <a:ext cx="2260699" cy="267788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6" name="Diagram 15"/>
          <p:cNvGraphicFramePr/>
          <p:nvPr>
            <p:extLst>
              <p:ext uri="{D42A27DB-BD31-4B8C-83A1-F6EECF244321}">
                <p14:modId xmlns:p14="http://schemas.microsoft.com/office/powerpoint/2010/main" val="3017982840"/>
              </p:ext>
            </p:extLst>
          </p:nvPr>
        </p:nvGraphicFramePr>
        <p:xfrm>
          <a:off x="4885230" y="4310747"/>
          <a:ext cx="2220557" cy="3200398"/>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spTree>
    <p:extLst>
      <p:ext uri="{BB962C8B-B14F-4D97-AF65-F5344CB8AC3E}">
        <p14:creationId xmlns:p14="http://schemas.microsoft.com/office/powerpoint/2010/main" val="13420700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3" name="Content Placeholder 2"/>
          <p:cNvSpPr>
            <a:spLocks noGrp="1"/>
          </p:cNvSpPr>
          <p:nvPr>
            <p:ph idx="1"/>
          </p:nvPr>
        </p:nvSpPr>
        <p:spPr>
          <a:xfrm>
            <a:off x="734789" y="571500"/>
            <a:ext cx="8143875" cy="5763986"/>
          </a:xfrm>
        </p:spPr>
        <p:txBody>
          <a:bodyPr/>
          <a:lstStyle/>
          <a:p>
            <a:pPr marL="0" indent="0">
              <a:buNone/>
            </a:pPr>
            <a:r>
              <a:rPr lang="en-US" dirty="0" err="1" smtClean="0"/>
              <a:t>Komunikasi</a:t>
            </a:r>
            <a:r>
              <a:rPr lang="en-US" dirty="0" smtClean="0"/>
              <a:t> </a:t>
            </a:r>
            <a:r>
              <a:rPr lang="en-US" dirty="0" err="1" smtClean="0"/>
              <a:t>menurut</a:t>
            </a:r>
            <a:r>
              <a:rPr lang="en-US" dirty="0" smtClean="0"/>
              <a:t> </a:t>
            </a:r>
            <a:r>
              <a:rPr lang="en-US" dirty="0" err="1" smtClean="0"/>
              <a:t>cara</a:t>
            </a:r>
            <a:r>
              <a:rPr lang="en-US" dirty="0" smtClean="0"/>
              <a:t> </a:t>
            </a:r>
            <a:r>
              <a:rPr lang="en-US" dirty="0" err="1" smtClean="0"/>
              <a:t>penyampaiannya</a:t>
            </a:r>
            <a:endParaRPr lang="en-US" dirty="0" smtClean="0"/>
          </a:p>
          <a:p>
            <a:pPr marL="514350" indent="-514350">
              <a:buAutoNum type="arabicPeriod"/>
            </a:pPr>
            <a:r>
              <a:rPr lang="en-US" dirty="0" err="1" smtClean="0"/>
              <a:t>Lisan</a:t>
            </a:r>
            <a:endParaRPr lang="en-US" dirty="0"/>
          </a:p>
          <a:p>
            <a:pPr marL="0" indent="0">
              <a:buNone/>
            </a:pPr>
            <a:r>
              <a:rPr lang="en-US" dirty="0" smtClean="0"/>
              <a:t>	</a:t>
            </a:r>
            <a:r>
              <a:rPr lang="en-US" dirty="0" err="1" smtClean="0"/>
              <a:t>Komunikasi</a:t>
            </a:r>
            <a:r>
              <a:rPr lang="en-US" dirty="0" smtClean="0"/>
              <a:t> </a:t>
            </a:r>
            <a:r>
              <a:rPr lang="en-US" dirty="0"/>
              <a:t>yang </a:t>
            </a:r>
            <a:r>
              <a:rPr lang="en-US" dirty="0" err="1"/>
              <a:t>terjadi</a:t>
            </a:r>
            <a:r>
              <a:rPr lang="en-US" dirty="0"/>
              <a:t> </a:t>
            </a:r>
            <a:r>
              <a:rPr lang="en-US" dirty="0" err="1"/>
              <a:t>secara</a:t>
            </a:r>
            <a:r>
              <a:rPr lang="en-US" dirty="0"/>
              <a:t> </a:t>
            </a:r>
            <a:r>
              <a:rPr lang="en-US" dirty="0" err="1"/>
              <a:t>langsung</a:t>
            </a:r>
            <a:r>
              <a:rPr lang="en-US" dirty="0"/>
              <a:t> </a:t>
            </a:r>
            <a:r>
              <a:rPr lang="en-US" dirty="0" err="1"/>
              <a:t>dan</a:t>
            </a:r>
            <a:r>
              <a:rPr lang="en-US" dirty="0"/>
              <a:t> </a:t>
            </a:r>
            <a:r>
              <a:rPr lang="en-US" dirty="0" err="1"/>
              <a:t>tidak</a:t>
            </a:r>
            <a:r>
              <a:rPr lang="en-US" dirty="0"/>
              <a:t> </a:t>
            </a:r>
            <a:r>
              <a:rPr lang="en-US" dirty="0" err="1"/>
              <a:t>dibatasi</a:t>
            </a:r>
            <a:r>
              <a:rPr lang="en-US" dirty="0"/>
              <a:t> </a:t>
            </a:r>
            <a:r>
              <a:rPr lang="en-US" dirty="0" err="1"/>
              <a:t>oleh</a:t>
            </a:r>
            <a:r>
              <a:rPr lang="en-US" dirty="0"/>
              <a:t> </a:t>
            </a:r>
            <a:r>
              <a:rPr lang="en-US" dirty="0" err="1"/>
              <a:t>jarak</a:t>
            </a:r>
            <a:r>
              <a:rPr lang="en-US" dirty="0"/>
              <a:t>, </a:t>
            </a:r>
            <a:r>
              <a:rPr lang="en-US" dirty="0" err="1"/>
              <a:t>dimana</a:t>
            </a:r>
            <a:r>
              <a:rPr lang="en-US" dirty="0"/>
              <a:t> </a:t>
            </a:r>
            <a:r>
              <a:rPr lang="en-US" dirty="0" err="1"/>
              <a:t>dua</a:t>
            </a:r>
            <a:r>
              <a:rPr lang="en-US" dirty="0"/>
              <a:t> </a:t>
            </a:r>
            <a:r>
              <a:rPr lang="en-US" dirty="0" err="1"/>
              <a:t>belah</a:t>
            </a:r>
            <a:r>
              <a:rPr lang="en-US" dirty="0"/>
              <a:t> </a:t>
            </a:r>
            <a:r>
              <a:rPr lang="en-US" dirty="0" err="1"/>
              <a:t>pihak</a:t>
            </a:r>
            <a:r>
              <a:rPr lang="en-US" dirty="0"/>
              <a:t> </a:t>
            </a:r>
            <a:r>
              <a:rPr lang="en-US" dirty="0" err="1"/>
              <a:t>dapat</a:t>
            </a:r>
            <a:r>
              <a:rPr lang="en-US" dirty="0"/>
              <a:t> </a:t>
            </a:r>
            <a:r>
              <a:rPr lang="en-US" dirty="0" err="1"/>
              <a:t>bertatap</a:t>
            </a:r>
            <a:r>
              <a:rPr lang="en-US" dirty="0"/>
              <a:t> </a:t>
            </a:r>
            <a:r>
              <a:rPr lang="en-US" dirty="0" err="1"/>
              <a:t>muka</a:t>
            </a:r>
            <a:r>
              <a:rPr lang="en-US" dirty="0"/>
              <a:t>, </a:t>
            </a:r>
            <a:r>
              <a:rPr lang="en-US" dirty="0" err="1"/>
              <a:t>misalnya</a:t>
            </a:r>
            <a:r>
              <a:rPr lang="en-US" dirty="0"/>
              <a:t> dialog </a:t>
            </a:r>
            <a:r>
              <a:rPr lang="en-US" dirty="0" smtClean="0"/>
              <a:t> </a:t>
            </a:r>
            <a:r>
              <a:rPr lang="en-US" dirty="0" err="1"/>
              <a:t>dua</a:t>
            </a:r>
            <a:r>
              <a:rPr lang="en-US" dirty="0"/>
              <a:t> orang, </a:t>
            </a:r>
            <a:r>
              <a:rPr lang="en-US" dirty="0" err="1"/>
              <a:t>wawancara</a:t>
            </a:r>
            <a:r>
              <a:rPr lang="en-US" dirty="0"/>
              <a:t> </a:t>
            </a:r>
            <a:r>
              <a:rPr lang="en-US" dirty="0" err="1"/>
              <a:t>maupun</a:t>
            </a:r>
            <a:r>
              <a:rPr lang="en-US" dirty="0"/>
              <a:t> </a:t>
            </a:r>
            <a:r>
              <a:rPr lang="en-US" dirty="0" err="1"/>
              <a:t>rapat</a:t>
            </a:r>
            <a:r>
              <a:rPr lang="en-US" dirty="0"/>
              <a:t> </a:t>
            </a:r>
            <a:r>
              <a:rPr lang="en-US" dirty="0" err="1"/>
              <a:t>dan</a:t>
            </a:r>
            <a:r>
              <a:rPr lang="en-US" dirty="0"/>
              <a:t> </a:t>
            </a:r>
            <a:r>
              <a:rPr lang="en-US" dirty="0" err="1"/>
              <a:t>sebagainya</a:t>
            </a:r>
            <a:r>
              <a:rPr lang="en-US" dirty="0"/>
              <a:t>.</a:t>
            </a:r>
          </a:p>
          <a:p>
            <a:pPr marL="0" indent="0">
              <a:buNone/>
            </a:pPr>
            <a:r>
              <a:rPr lang="en-US" dirty="0" smtClean="0"/>
              <a:t>	</a:t>
            </a:r>
            <a:r>
              <a:rPr lang="en-US" dirty="0" err="1" smtClean="0"/>
              <a:t>Komunikasi</a:t>
            </a:r>
            <a:r>
              <a:rPr lang="en-US" dirty="0" smtClean="0"/>
              <a:t> yang </a:t>
            </a:r>
            <a:r>
              <a:rPr lang="en-US" dirty="0" err="1" smtClean="0"/>
              <a:t>terjadi</a:t>
            </a:r>
            <a:r>
              <a:rPr lang="en-US" dirty="0" smtClean="0"/>
              <a:t> </a:t>
            </a:r>
            <a:r>
              <a:rPr lang="en-US" dirty="0" err="1" smtClean="0"/>
              <a:t>secara</a:t>
            </a:r>
            <a:r>
              <a:rPr lang="en-US" dirty="0" smtClean="0"/>
              <a:t> </a:t>
            </a:r>
            <a:r>
              <a:rPr lang="en-US" dirty="0" err="1" smtClean="0"/>
              <a:t>tidak</a:t>
            </a:r>
            <a:r>
              <a:rPr lang="en-US" dirty="0" smtClean="0"/>
              <a:t> </a:t>
            </a:r>
            <a:r>
              <a:rPr lang="en-US" dirty="0" err="1" smtClean="0"/>
              <a:t>langsung</a:t>
            </a:r>
            <a:r>
              <a:rPr lang="en-US" dirty="0" smtClean="0"/>
              <a:t> </a:t>
            </a:r>
            <a:r>
              <a:rPr lang="en-US" dirty="0" err="1" smtClean="0"/>
              <a:t>karena</a:t>
            </a:r>
            <a:r>
              <a:rPr lang="en-US" dirty="0" smtClean="0"/>
              <a:t> </a:t>
            </a:r>
            <a:r>
              <a:rPr lang="en-US" dirty="0" err="1" smtClean="0"/>
              <a:t>dibatasi</a:t>
            </a:r>
            <a:r>
              <a:rPr lang="en-US" dirty="0" smtClean="0"/>
              <a:t> </a:t>
            </a:r>
            <a:r>
              <a:rPr lang="en-US" dirty="0" err="1" smtClean="0"/>
              <a:t>oleh</a:t>
            </a:r>
            <a:r>
              <a:rPr lang="en-US" dirty="0" smtClean="0"/>
              <a:t> </a:t>
            </a:r>
            <a:r>
              <a:rPr lang="en-US" dirty="0" err="1" smtClean="0"/>
              <a:t>jarak</a:t>
            </a:r>
            <a:r>
              <a:rPr lang="en-US" dirty="0" smtClean="0"/>
              <a:t>, </a:t>
            </a:r>
            <a:r>
              <a:rPr lang="en-US" dirty="0" err="1" smtClean="0"/>
              <a:t>misalnya</a:t>
            </a:r>
            <a:r>
              <a:rPr lang="en-US" dirty="0" smtClean="0"/>
              <a:t> </a:t>
            </a:r>
            <a:r>
              <a:rPr lang="en-US" dirty="0" err="1" smtClean="0"/>
              <a:t>komunikasi</a:t>
            </a:r>
            <a:r>
              <a:rPr lang="en-US" dirty="0" smtClean="0"/>
              <a:t> </a:t>
            </a:r>
            <a:r>
              <a:rPr lang="en-US" dirty="0" err="1" smtClean="0"/>
              <a:t>lewat</a:t>
            </a:r>
            <a:r>
              <a:rPr lang="en-US" dirty="0" smtClean="0"/>
              <a:t> </a:t>
            </a:r>
            <a:r>
              <a:rPr lang="en-US" dirty="0" err="1" smtClean="0"/>
              <a:t>telepon</a:t>
            </a:r>
            <a:r>
              <a:rPr lang="en-US" dirty="0" smtClean="0"/>
              <a:t> </a:t>
            </a:r>
            <a:r>
              <a:rPr lang="en-US" dirty="0" err="1" smtClean="0"/>
              <a:t>dan</a:t>
            </a:r>
            <a:r>
              <a:rPr lang="en-US" dirty="0" smtClean="0"/>
              <a:t> </a:t>
            </a:r>
            <a:r>
              <a:rPr lang="en-US" dirty="0" err="1" smtClean="0"/>
              <a:t>sebagainya</a:t>
            </a:r>
            <a:r>
              <a:rPr lang="en-US" dirty="0" smtClean="0"/>
              <a:t>.</a:t>
            </a:r>
          </a:p>
          <a:p>
            <a:pPr marL="0" indent="0">
              <a:buNone/>
            </a:pPr>
            <a:r>
              <a:rPr lang="en-US" dirty="0" smtClean="0"/>
              <a:t>2. </a:t>
            </a:r>
            <a:r>
              <a:rPr lang="en-US" dirty="0" err="1" smtClean="0"/>
              <a:t>Tuisan</a:t>
            </a:r>
            <a:endParaRPr lang="en-US" dirty="0" smtClean="0"/>
          </a:p>
          <a:p>
            <a:pPr marL="0" indent="0">
              <a:buNone/>
            </a:pPr>
            <a:r>
              <a:rPr lang="en-US" dirty="0" smtClean="0"/>
              <a:t>	</a:t>
            </a:r>
            <a:r>
              <a:rPr lang="en-US" dirty="0" err="1" smtClean="0"/>
              <a:t>Komunikasi</a:t>
            </a:r>
            <a:r>
              <a:rPr lang="en-US" dirty="0" smtClean="0"/>
              <a:t> </a:t>
            </a:r>
            <a:r>
              <a:rPr lang="en-US" dirty="0" err="1"/>
              <a:t>Tertulis</a:t>
            </a:r>
            <a:r>
              <a:rPr lang="en-US" dirty="0"/>
              <a:t> </a:t>
            </a:r>
            <a:r>
              <a:rPr lang="en-US" dirty="0" err="1"/>
              <a:t>adalah</a:t>
            </a:r>
            <a:r>
              <a:rPr lang="en-US" dirty="0"/>
              <a:t> </a:t>
            </a:r>
            <a:r>
              <a:rPr lang="en-US" dirty="0" err="1"/>
              <a:t>komunikasi</a:t>
            </a:r>
            <a:r>
              <a:rPr lang="en-US" dirty="0"/>
              <a:t> yang </a:t>
            </a:r>
            <a:r>
              <a:rPr lang="en-US" dirty="0" err="1"/>
              <a:t>dilaksanakan</a:t>
            </a:r>
            <a:r>
              <a:rPr lang="en-US" dirty="0"/>
              <a:t> </a:t>
            </a:r>
            <a:r>
              <a:rPr lang="en-US" dirty="0" err="1"/>
              <a:t>dalam</a:t>
            </a:r>
            <a:r>
              <a:rPr lang="en-US" dirty="0"/>
              <a:t> </a:t>
            </a:r>
            <a:r>
              <a:rPr lang="en-US" dirty="0" err="1" smtClean="0"/>
              <a:t>bentuk</a:t>
            </a:r>
            <a:r>
              <a:rPr lang="en-US" dirty="0" smtClean="0"/>
              <a:t> </a:t>
            </a:r>
            <a:r>
              <a:rPr lang="en-US" dirty="0" err="1" smtClean="0"/>
              <a:t>tertulis</a:t>
            </a:r>
            <a:r>
              <a:rPr lang="en-US" dirty="0" smtClean="0"/>
              <a:t> </a:t>
            </a:r>
            <a:r>
              <a:rPr lang="en-US" dirty="0" err="1" smtClean="0"/>
              <a:t>misalnya</a:t>
            </a:r>
            <a:r>
              <a:rPr lang="en-US" dirty="0" smtClean="0"/>
              <a:t> </a:t>
            </a:r>
            <a:r>
              <a:rPr lang="en-US" dirty="0" err="1" smtClean="0"/>
              <a:t>surat</a:t>
            </a:r>
            <a:r>
              <a:rPr lang="en-US" dirty="0" smtClean="0"/>
              <a:t>, </a:t>
            </a:r>
            <a:r>
              <a:rPr lang="en-US" dirty="0" err="1" smtClean="0"/>
              <a:t>naskah</a:t>
            </a:r>
            <a:r>
              <a:rPr lang="en-US" dirty="0" smtClean="0"/>
              <a:t>, </a:t>
            </a:r>
            <a:r>
              <a:rPr lang="en-US" dirty="0" err="1" smtClean="0"/>
              <a:t>spanduk</a:t>
            </a:r>
            <a:r>
              <a:rPr lang="en-US" dirty="0" smtClean="0"/>
              <a:t>, banner</a:t>
            </a:r>
            <a:endParaRPr lang="en-US" dirty="0"/>
          </a:p>
        </p:txBody>
      </p:sp>
      <p:sp>
        <p:nvSpPr>
          <p:cNvPr id="4" name="Right Arrow 3"/>
          <p:cNvSpPr/>
          <p:nvPr/>
        </p:nvSpPr>
        <p:spPr>
          <a:xfrm>
            <a:off x="232681" y="571512"/>
            <a:ext cx="465368" cy="489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93158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6858001"/>
          </a:xfrm>
          <a:prstGeom prst="rect">
            <a:avLst/>
          </a:prstGeom>
        </p:spPr>
      </p:pic>
      <p:sp>
        <p:nvSpPr>
          <p:cNvPr id="3" name="Content Placeholder 2"/>
          <p:cNvSpPr>
            <a:spLocks noGrp="1"/>
          </p:cNvSpPr>
          <p:nvPr>
            <p:ph idx="1"/>
          </p:nvPr>
        </p:nvSpPr>
        <p:spPr>
          <a:xfrm>
            <a:off x="942983" y="375558"/>
            <a:ext cx="7993949" cy="5804580"/>
          </a:xfrm>
        </p:spPr>
        <p:txBody>
          <a:bodyPr/>
          <a:lstStyle/>
          <a:p>
            <a:pPr marL="0" indent="0">
              <a:buNone/>
            </a:pPr>
            <a:r>
              <a:rPr lang="en-US" dirty="0" err="1" smtClean="0"/>
              <a:t>Komunikasi</a:t>
            </a:r>
            <a:r>
              <a:rPr lang="en-US" dirty="0" smtClean="0"/>
              <a:t> </a:t>
            </a:r>
            <a:r>
              <a:rPr lang="en-US" dirty="0" err="1" smtClean="0"/>
              <a:t>menurut</a:t>
            </a:r>
            <a:r>
              <a:rPr lang="en-US" dirty="0" smtClean="0"/>
              <a:t> </a:t>
            </a:r>
            <a:r>
              <a:rPr lang="en-US" dirty="0" err="1" smtClean="0"/>
              <a:t>kelangsungannya</a:t>
            </a:r>
            <a:r>
              <a:rPr lang="en-US" dirty="0" smtClean="0"/>
              <a:t> </a:t>
            </a:r>
          </a:p>
          <a:p>
            <a:pPr marL="514350" indent="-514350">
              <a:buAutoNum type="arabicPeriod"/>
            </a:pPr>
            <a:r>
              <a:rPr lang="en-US" dirty="0" err="1" smtClean="0"/>
              <a:t>Langsung</a:t>
            </a:r>
            <a:endParaRPr lang="en-US" dirty="0" smtClean="0"/>
          </a:p>
          <a:p>
            <a:pPr marL="0" indent="0">
              <a:buNone/>
            </a:pPr>
            <a:r>
              <a:rPr lang="en-US" dirty="0" smtClean="0"/>
              <a:t>	Proses </a:t>
            </a:r>
            <a:r>
              <a:rPr lang="en-US" dirty="0" err="1"/>
              <a:t>komunikasinya</a:t>
            </a:r>
            <a:r>
              <a:rPr lang="en-US" dirty="0"/>
              <a:t> </a:t>
            </a:r>
            <a:r>
              <a:rPr lang="en-US" dirty="0" err="1"/>
              <a:t>dilaksanakan</a:t>
            </a:r>
            <a:r>
              <a:rPr lang="en-US" dirty="0"/>
              <a:t> </a:t>
            </a:r>
            <a:r>
              <a:rPr lang="en-US" dirty="0" err="1"/>
              <a:t>secara</a:t>
            </a:r>
            <a:r>
              <a:rPr lang="en-US" dirty="0"/>
              <a:t> </a:t>
            </a:r>
            <a:r>
              <a:rPr lang="en-US" dirty="0" err="1"/>
              <a:t>langsung</a:t>
            </a:r>
            <a:r>
              <a:rPr lang="en-US" dirty="0"/>
              <a:t> </a:t>
            </a:r>
            <a:r>
              <a:rPr lang="en-US" dirty="0" err="1"/>
              <a:t>tanpa</a:t>
            </a:r>
            <a:r>
              <a:rPr lang="en-US" dirty="0"/>
              <a:t> </a:t>
            </a:r>
            <a:r>
              <a:rPr lang="en-US" dirty="0" err="1"/>
              <a:t>bantuan</a:t>
            </a:r>
            <a:r>
              <a:rPr lang="en-US" dirty="0"/>
              <a:t> </a:t>
            </a:r>
            <a:r>
              <a:rPr lang="en-US" dirty="0" err="1"/>
              <a:t>perantara</a:t>
            </a:r>
            <a:r>
              <a:rPr lang="en-US" dirty="0"/>
              <a:t> orang </a:t>
            </a:r>
            <a:r>
              <a:rPr lang="en-US" dirty="0" err="1"/>
              <a:t>ketiga</a:t>
            </a:r>
            <a:r>
              <a:rPr lang="en-US" dirty="0"/>
              <a:t> </a:t>
            </a:r>
            <a:r>
              <a:rPr lang="en-US" dirty="0" err="1"/>
              <a:t>ataupun</a:t>
            </a:r>
            <a:r>
              <a:rPr lang="en-US" dirty="0"/>
              <a:t> media </a:t>
            </a:r>
            <a:r>
              <a:rPr lang="en-US" dirty="0" err="1"/>
              <a:t>komunikasi</a:t>
            </a:r>
            <a:r>
              <a:rPr lang="en-US" dirty="0"/>
              <a:t> yang </a:t>
            </a:r>
            <a:r>
              <a:rPr lang="en-US" dirty="0" err="1"/>
              <a:t>ada</a:t>
            </a:r>
            <a:r>
              <a:rPr lang="en-US" dirty="0"/>
              <a:t> </a:t>
            </a:r>
            <a:r>
              <a:rPr lang="en-US" dirty="0" err="1"/>
              <a:t>dan</a:t>
            </a:r>
            <a:r>
              <a:rPr lang="en-US" dirty="0"/>
              <a:t> </a:t>
            </a:r>
            <a:r>
              <a:rPr lang="en-US" dirty="0" err="1"/>
              <a:t>tidak</a:t>
            </a:r>
            <a:r>
              <a:rPr lang="en-US" dirty="0"/>
              <a:t> </a:t>
            </a:r>
            <a:r>
              <a:rPr lang="en-US" dirty="0" err="1"/>
              <a:t>dibatasi</a:t>
            </a:r>
            <a:r>
              <a:rPr lang="en-US" dirty="0"/>
              <a:t> </a:t>
            </a:r>
            <a:r>
              <a:rPr lang="en-US" dirty="0" err="1"/>
              <a:t>oleh</a:t>
            </a:r>
            <a:r>
              <a:rPr lang="en-US" dirty="0"/>
              <a:t> </a:t>
            </a:r>
            <a:r>
              <a:rPr lang="en-US" dirty="0" err="1" smtClean="0"/>
              <a:t>jarak</a:t>
            </a:r>
            <a:endParaRPr lang="en-US" dirty="0" smtClean="0"/>
          </a:p>
          <a:p>
            <a:pPr marL="0" indent="0">
              <a:buNone/>
            </a:pPr>
            <a:r>
              <a:rPr lang="en-US" dirty="0" smtClean="0"/>
              <a:t>2. </a:t>
            </a:r>
            <a:r>
              <a:rPr lang="en-US" dirty="0" err="1" smtClean="0"/>
              <a:t>Tidak</a:t>
            </a:r>
            <a:r>
              <a:rPr lang="en-US" dirty="0" smtClean="0"/>
              <a:t> </a:t>
            </a:r>
            <a:r>
              <a:rPr lang="en-US" dirty="0" err="1" smtClean="0"/>
              <a:t>langsung</a:t>
            </a:r>
            <a:endParaRPr lang="en-US" dirty="0" smtClean="0"/>
          </a:p>
          <a:p>
            <a:pPr marL="0" indent="0">
              <a:buNone/>
            </a:pPr>
            <a:r>
              <a:rPr lang="en-US" dirty="0" smtClean="0"/>
              <a:t>	Proses </a:t>
            </a:r>
            <a:r>
              <a:rPr lang="en-US" dirty="0" err="1"/>
              <a:t>komunikasinya</a:t>
            </a:r>
            <a:r>
              <a:rPr lang="en-US" dirty="0"/>
              <a:t> </a:t>
            </a:r>
            <a:r>
              <a:rPr lang="en-US" dirty="0" err="1"/>
              <a:t>dilaksanakan</a:t>
            </a:r>
            <a:r>
              <a:rPr lang="en-US" dirty="0"/>
              <a:t> </a:t>
            </a:r>
            <a:r>
              <a:rPr lang="en-US" dirty="0" err="1"/>
              <a:t>dengan</a:t>
            </a:r>
            <a:r>
              <a:rPr lang="en-US" dirty="0"/>
              <a:t> </a:t>
            </a:r>
            <a:r>
              <a:rPr lang="en-US" dirty="0" err="1"/>
              <a:t>bantuan</a:t>
            </a:r>
            <a:r>
              <a:rPr lang="en-US" dirty="0"/>
              <a:t> </a:t>
            </a:r>
            <a:r>
              <a:rPr lang="en-US" dirty="0" err="1"/>
              <a:t>pihak</a:t>
            </a:r>
            <a:r>
              <a:rPr lang="en-US" dirty="0"/>
              <a:t> </a:t>
            </a:r>
            <a:r>
              <a:rPr lang="en-US" dirty="0" err="1"/>
              <a:t>ketiga</a:t>
            </a:r>
            <a:r>
              <a:rPr lang="en-US" dirty="0"/>
              <a:t> </a:t>
            </a:r>
            <a:r>
              <a:rPr lang="en-US" dirty="0" err="1"/>
              <a:t>atau</a:t>
            </a:r>
            <a:r>
              <a:rPr lang="en-US" dirty="0"/>
              <a:t> </a:t>
            </a:r>
            <a:r>
              <a:rPr lang="en-US" dirty="0" err="1"/>
              <a:t>bantuan</a:t>
            </a:r>
            <a:r>
              <a:rPr lang="en-US" dirty="0"/>
              <a:t> </a:t>
            </a:r>
            <a:r>
              <a:rPr lang="en-US" dirty="0" err="1"/>
              <a:t>alat-alat</a:t>
            </a:r>
            <a:r>
              <a:rPr lang="en-US" dirty="0"/>
              <a:t> </a:t>
            </a:r>
            <a:r>
              <a:rPr lang="en-US" dirty="0" err="1"/>
              <a:t>atau</a:t>
            </a:r>
            <a:r>
              <a:rPr lang="en-US" dirty="0"/>
              <a:t> media </a:t>
            </a:r>
            <a:r>
              <a:rPr lang="en-US" dirty="0" err="1"/>
              <a:t>komunikasi</a:t>
            </a:r>
            <a:r>
              <a:rPr lang="en-US" dirty="0"/>
              <a:t>.</a:t>
            </a:r>
          </a:p>
        </p:txBody>
      </p:sp>
      <p:sp>
        <p:nvSpPr>
          <p:cNvPr id="4" name="Right Arrow 3"/>
          <p:cNvSpPr/>
          <p:nvPr/>
        </p:nvSpPr>
        <p:spPr>
          <a:xfrm>
            <a:off x="404139" y="375558"/>
            <a:ext cx="42862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003992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6858000"/>
          </a:xfrm>
          <a:prstGeom prst="rect">
            <a:avLst/>
          </a:prstGeom>
        </p:spPr>
      </p:pic>
      <p:sp>
        <p:nvSpPr>
          <p:cNvPr id="3" name="Content Placeholder 2"/>
          <p:cNvSpPr>
            <a:spLocks noGrp="1"/>
          </p:cNvSpPr>
          <p:nvPr>
            <p:ph idx="1"/>
          </p:nvPr>
        </p:nvSpPr>
        <p:spPr>
          <a:xfrm>
            <a:off x="587834" y="424544"/>
            <a:ext cx="8241847" cy="6057899"/>
          </a:xfrm>
        </p:spPr>
        <p:txBody>
          <a:bodyPr>
            <a:normAutofit lnSpcReduction="10000"/>
          </a:bodyPr>
          <a:lstStyle/>
          <a:p>
            <a:pPr marL="0" indent="0">
              <a:buNone/>
            </a:pPr>
            <a:r>
              <a:rPr lang="en-US" sz="4000" dirty="0" err="1" smtClean="0">
                <a:latin typeface="Arabic Typesetting" panose="03020402040406030203" pitchFamily="66" charset="-78"/>
                <a:cs typeface="Arabic Typesetting" panose="03020402040406030203" pitchFamily="66" charset="-78"/>
              </a:rPr>
              <a:t>Komunikasi</a:t>
            </a:r>
            <a:r>
              <a:rPr lang="en-US" sz="4000" dirty="0" smtClean="0">
                <a:latin typeface="Arabic Typesetting" panose="03020402040406030203" pitchFamily="66" charset="-78"/>
                <a:cs typeface="Arabic Typesetting" panose="03020402040406030203" pitchFamily="66" charset="-78"/>
              </a:rPr>
              <a:t> </a:t>
            </a:r>
            <a:r>
              <a:rPr lang="en-US" sz="4000" dirty="0" err="1" smtClean="0">
                <a:latin typeface="Arabic Typesetting" panose="03020402040406030203" pitchFamily="66" charset="-78"/>
                <a:cs typeface="Arabic Typesetting" panose="03020402040406030203" pitchFamily="66" charset="-78"/>
              </a:rPr>
              <a:t>menurut</a:t>
            </a:r>
            <a:r>
              <a:rPr lang="en-US" sz="4000" dirty="0" smtClean="0">
                <a:latin typeface="Arabic Typesetting" panose="03020402040406030203" pitchFamily="66" charset="-78"/>
                <a:cs typeface="Arabic Typesetting" panose="03020402040406030203" pitchFamily="66" charset="-78"/>
              </a:rPr>
              <a:t> </a:t>
            </a:r>
            <a:r>
              <a:rPr lang="en-US" sz="4000" dirty="0" err="1" smtClean="0">
                <a:latin typeface="Arabic Typesetting" panose="03020402040406030203" pitchFamily="66" charset="-78"/>
                <a:cs typeface="Arabic Typesetting" panose="03020402040406030203" pitchFamily="66" charset="-78"/>
              </a:rPr>
              <a:t>perilaku</a:t>
            </a:r>
            <a:endParaRPr lang="en-US" sz="4000" dirty="0" smtClean="0">
              <a:latin typeface="Arabic Typesetting" panose="03020402040406030203" pitchFamily="66" charset="-78"/>
              <a:cs typeface="Arabic Typesetting" panose="03020402040406030203" pitchFamily="66" charset="-78"/>
            </a:endParaRPr>
          </a:p>
          <a:p>
            <a:pPr marL="514350" indent="-514350">
              <a:buAutoNum type="arabicPeriod"/>
            </a:pPr>
            <a:r>
              <a:rPr lang="en-US" sz="4000" dirty="0" smtClean="0">
                <a:latin typeface="Arabic Typesetting" panose="03020402040406030203" pitchFamily="66" charset="-78"/>
                <a:cs typeface="Arabic Typesetting" panose="03020402040406030203" pitchFamily="66" charset="-78"/>
              </a:rPr>
              <a:t>Formal</a:t>
            </a:r>
          </a:p>
          <a:p>
            <a:pPr marL="0" indent="0">
              <a:buNone/>
            </a:pPr>
            <a:r>
              <a:rPr lang="en-US" sz="4000" dirty="0" smtClean="0">
                <a:latin typeface="Arabic Typesetting" panose="03020402040406030203" pitchFamily="66" charset="-78"/>
                <a:cs typeface="Arabic Typesetting" panose="03020402040406030203" pitchFamily="66" charset="-78"/>
              </a:rPr>
              <a:t>	</a:t>
            </a:r>
            <a:r>
              <a:rPr lang="en-US" sz="4000" dirty="0" err="1" smtClean="0">
                <a:latin typeface="Arabic Typesetting" panose="03020402040406030203" pitchFamily="66" charset="-78"/>
                <a:cs typeface="Arabic Typesetting" panose="03020402040406030203" pitchFamily="66" charset="-78"/>
              </a:rPr>
              <a:t>Komunikasi</a:t>
            </a:r>
            <a:r>
              <a:rPr lang="en-US" sz="4000" dirty="0" smtClean="0">
                <a:latin typeface="Arabic Typesetting" panose="03020402040406030203" pitchFamily="66" charset="-78"/>
                <a:cs typeface="Arabic Typesetting" panose="03020402040406030203" pitchFamily="66" charset="-78"/>
              </a:rPr>
              <a:t> </a:t>
            </a:r>
            <a:r>
              <a:rPr lang="en-US" sz="4000" dirty="0">
                <a:latin typeface="Arabic Typesetting" panose="03020402040406030203" pitchFamily="66" charset="-78"/>
                <a:cs typeface="Arabic Typesetting" panose="03020402040406030203" pitchFamily="66" charset="-78"/>
              </a:rPr>
              <a:t>yang </a:t>
            </a:r>
            <a:r>
              <a:rPr lang="en-US" sz="4000" dirty="0" err="1">
                <a:latin typeface="Arabic Typesetting" panose="03020402040406030203" pitchFamily="66" charset="-78"/>
                <a:cs typeface="Arabic Typesetting" panose="03020402040406030203" pitchFamily="66" charset="-78"/>
              </a:rPr>
              <a:t>terjadi</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diantara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anggota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organisasi</a:t>
            </a:r>
            <a:r>
              <a:rPr lang="en-US" sz="4000" dirty="0">
                <a:latin typeface="Arabic Typesetting" panose="03020402040406030203" pitchFamily="66" charset="-78"/>
                <a:cs typeface="Arabic Typesetting" panose="03020402040406030203" pitchFamily="66" charset="-78"/>
              </a:rPr>
              <a:t> / </a:t>
            </a:r>
            <a:r>
              <a:rPr lang="en-US" sz="4000" dirty="0" err="1">
                <a:latin typeface="Arabic Typesetting" panose="03020402040406030203" pitchFamily="66" charset="-78"/>
                <a:cs typeface="Arabic Typesetting" panose="03020402040406030203" pitchFamily="66" charset="-78"/>
              </a:rPr>
              <a:t>perusahaan</a:t>
            </a:r>
            <a:r>
              <a:rPr lang="en-US" sz="4000" dirty="0">
                <a:latin typeface="Arabic Typesetting" panose="03020402040406030203" pitchFamily="66" charset="-78"/>
                <a:cs typeface="Arabic Typesetting" panose="03020402040406030203" pitchFamily="66" charset="-78"/>
              </a:rPr>
              <a:t> yang </a:t>
            </a:r>
            <a:r>
              <a:rPr lang="en-US" sz="4000" dirty="0" err="1">
                <a:latin typeface="Arabic Typesetting" panose="03020402040406030203" pitchFamily="66" charset="-78"/>
                <a:cs typeface="Arabic Typesetting" panose="03020402040406030203" pitchFamily="66" charset="-78"/>
              </a:rPr>
              <a:t>tata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caranya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telah</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diatur</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dalam</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struktur</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organisasinya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misalnya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rapat</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kerja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perusahaan</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konferensi</a:t>
            </a:r>
            <a:r>
              <a:rPr lang="en-US" sz="4000" dirty="0">
                <a:latin typeface="Arabic Typesetting" panose="03020402040406030203" pitchFamily="66" charset="-78"/>
                <a:cs typeface="Arabic Typesetting" panose="03020402040406030203" pitchFamily="66" charset="-78"/>
              </a:rPr>
              <a:t>, seminar </a:t>
            </a:r>
            <a:r>
              <a:rPr lang="en-US" sz="4000" dirty="0" err="1">
                <a:latin typeface="Arabic Typesetting" panose="03020402040406030203" pitchFamily="66" charset="-78"/>
                <a:cs typeface="Arabic Typesetting" panose="03020402040406030203" pitchFamily="66" charset="-78"/>
              </a:rPr>
              <a:t>dan</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sebagainya</a:t>
            </a:r>
            <a:r>
              <a:rPr lang="en-US" sz="4000" dirty="0" smtClean="0">
                <a:latin typeface="Arabic Typesetting" panose="03020402040406030203" pitchFamily="66" charset="-78"/>
                <a:cs typeface="Arabic Typesetting" panose="03020402040406030203" pitchFamily="66" charset="-78"/>
              </a:rPr>
              <a:t>.</a:t>
            </a:r>
          </a:p>
          <a:p>
            <a:pPr marL="0" indent="0">
              <a:buNone/>
            </a:pPr>
            <a:r>
              <a:rPr lang="en-US" sz="4000" dirty="0" smtClean="0">
                <a:latin typeface="Arabic Typesetting" panose="03020402040406030203" pitchFamily="66" charset="-78"/>
                <a:cs typeface="Arabic Typesetting" panose="03020402040406030203" pitchFamily="66" charset="-78"/>
              </a:rPr>
              <a:t>2. Informal</a:t>
            </a:r>
          </a:p>
          <a:p>
            <a:pPr marL="0" indent="0">
              <a:buNone/>
            </a:pPr>
            <a:r>
              <a:rPr lang="en-US" sz="4000" dirty="0" smtClean="0">
                <a:latin typeface="Arabic Typesetting" panose="03020402040406030203" pitchFamily="66" charset="-78"/>
                <a:cs typeface="Arabic Typesetting" panose="03020402040406030203" pitchFamily="66" charset="-78"/>
              </a:rPr>
              <a:t>	</a:t>
            </a:r>
            <a:r>
              <a:rPr lang="en-US" sz="4000" dirty="0" err="1" smtClean="0">
                <a:latin typeface="Arabic Typesetting" panose="03020402040406030203" pitchFamily="66" charset="-78"/>
                <a:cs typeface="Arabic Typesetting" panose="03020402040406030203" pitchFamily="66" charset="-78"/>
              </a:rPr>
              <a:t>Komunikasi</a:t>
            </a:r>
            <a:r>
              <a:rPr lang="en-US" sz="4000" dirty="0" smtClean="0">
                <a:latin typeface="Arabic Typesetting" panose="03020402040406030203" pitchFamily="66" charset="-78"/>
                <a:cs typeface="Arabic Typesetting" panose="03020402040406030203" pitchFamily="66" charset="-78"/>
              </a:rPr>
              <a:t> yang </a:t>
            </a:r>
            <a:r>
              <a:rPr lang="en-US" sz="4000" dirty="0" err="1" smtClean="0">
                <a:latin typeface="Arabic Typesetting" panose="03020402040406030203" pitchFamily="66" charset="-78"/>
                <a:cs typeface="Arabic Typesetting" panose="03020402040406030203" pitchFamily="66" charset="-78"/>
              </a:rPr>
              <a:t>tidak</a:t>
            </a:r>
            <a:r>
              <a:rPr lang="en-US" sz="4000" dirty="0" smtClean="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mendapat</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pengakuan</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resmi</a:t>
            </a:r>
            <a:r>
              <a:rPr lang="en-US" sz="4000" dirty="0">
                <a:latin typeface="Arabic Typesetting" panose="03020402040406030203" pitchFamily="66" charset="-78"/>
                <a:cs typeface="Arabic Typesetting" panose="03020402040406030203" pitchFamily="66" charset="-78"/>
              </a:rPr>
              <a:t> yang </a:t>
            </a:r>
            <a:r>
              <a:rPr lang="en-US" sz="4000" dirty="0" err="1">
                <a:latin typeface="Arabic Typesetting" panose="03020402040406030203" pitchFamily="66" charset="-78"/>
                <a:cs typeface="Arabic Typesetting" panose="03020402040406030203" pitchFamily="66" charset="-78"/>
              </a:rPr>
              <a:t>mungkin</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tidak</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berpengaruh</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terhadap</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kepentingan</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organisasi</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atau</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perusahaan</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misalnya</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kabar</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burung</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desas-desus</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dan</a:t>
            </a:r>
            <a:r>
              <a:rPr lang="en-US" sz="4000" dirty="0">
                <a:latin typeface="Arabic Typesetting" panose="03020402040406030203" pitchFamily="66" charset="-78"/>
                <a:cs typeface="Arabic Typesetting" panose="03020402040406030203" pitchFamily="66" charset="-78"/>
              </a:rPr>
              <a:t> </a:t>
            </a:r>
            <a:r>
              <a:rPr lang="en-US" sz="4000" dirty="0" err="1">
                <a:latin typeface="Arabic Typesetting" panose="03020402040406030203" pitchFamily="66" charset="-78"/>
                <a:cs typeface="Arabic Typesetting" panose="03020402040406030203" pitchFamily="66" charset="-78"/>
              </a:rPr>
              <a:t>sebagainya</a:t>
            </a:r>
            <a:r>
              <a:rPr lang="en-US" sz="4000" dirty="0">
                <a:latin typeface="Arabic Typesetting" panose="03020402040406030203" pitchFamily="66" charset="-78"/>
                <a:cs typeface="Arabic Typesetting" panose="03020402040406030203" pitchFamily="66" charset="-78"/>
              </a:rPr>
              <a:t>.</a:t>
            </a:r>
          </a:p>
        </p:txBody>
      </p:sp>
      <p:sp>
        <p:nvSpPr>
          <p:cNvPr id="4" name="Right Arrow 3"/>
          <p:cNvSpPr/>
          <p:nvPr/>
        </p:nvSpPr>
        <p:spPr>
          <a:xfrm>
            <a:off x="146957" y="424556"/>
            <a:ext cx="440871" cy="473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80454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1" cy="6858000"/>
          </a:xfrm>
          <a:prstGeom prst="rect">
            <a:avLst/>
          </a:prstGeom>
        </p:spPr>
      </p:pic>
      <p:sp>
        <p:nvSpPr>
          <p:cNvPr id="4" name="Right Arrow 3"/>
          <p:cNvSpPr/>
          <p:nvPr/>
        </p:nvSpPr>
        <p:spPr>
          <a:xfrm>
            <a:off x="477617" y="669474"/>
            <a:ext cx="538843" cy="4245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Content Placeholder 9"/>
          <p:cNvSpPr>
            <a:spLocks noGrp="1"/>
          </p:cNvSpPr>
          <p:nvPr>
            <p:ph idx="1"/>
          </p:nvPr>
        </p:nvSpPr>
        <p:spPr>
          <a:xfrm>
            <a:off x="1257300" y="669473"/>
            <a:ext cx="6396718" cy="4947556"/>
          </a:xfrm>
        </p:spPr>
        <p:txBody>
          <a:bodyPr>
            <a:noAutofit/>
          </a:bodyPr>
          <a:lstStyle/>
          <a:p>
            <a:pPr marL="0" indent="0">
              <a:buNone/>
            </a:pPr>
            <a:r>
              <a:rPr lang="en-US" sz="4000" dirty="0" err="1">
                <a:solidFill>
                  <a:schemeClr val="bg1"/>
                </a:solidFill>
                <a:latin typeface="Arial Rounded MT Bold" panose="020F0704030504030204" pitchFamily="34" charset="0"/>
                <a:cs typeface="Arabic Typesetting" panose="03020402040406030203" pitchFamily="66" charset="-78"/>
              </a:rPr>
              <a:t>Komunikasi</a:t>
            </a:r>
            <a:r>
              <a:rPr lang="en-US" sz="4000" dirty="0">
                <a:solidFill>
                  <a:schemeClr val="bg1"/>
                </a:solidFill>
                <a:latin typeface="Arial Rounded MT Bold" panose="020F0704030504030204" pitchFamily="34" charset="0"/>
                <a:cs typeface="Arabic Typesetting" panose="03020402040406030203" pitchFamily="66" charset="-78"/>
              </a:rPr>
              <a:t> </a:t>
            </a:r>
            <a:r>
              <a:rPr lang="en-US" sz="4000" dirty="0" err="1">
                <a:solidFill>
                  <a:schemeClr val="bg1"/>
                </a:solidFill>
                <a:latin typeface="Arial Rounded MT Bold" panose="020F0704030504030204" pitchFamily="34" charset="0"/>
                <a:cs typeface="Arabic Typesetting" panose="03020402040406030203" pitchFamily="66" charset="-78"/>
              </a:rPr>
              <a:t>menurut</a:t>
            </a:r>
            <a:r>
              <a:rPr lang="en-US" sz="4000" dirty="0">
                <a:solidFill>
                  <a:schemeClr val="bg1"/>
                </a:solidFill>
                <a:latin typeface="Arial Rounded MT Bold" panose="020F0704030504030204" pitchFamily="34" charset="0"/>
                <a:cs typeface="Arabic Typesetting" panose="03020402040406030203" pitchFamily="66" charset="-78"/>
              </a:rPr>
              <a:t> </a:t>
            </a:r>
            <a:r>
              <a:rPr lang="en-US" sz="4000" dirty="0" err="1">
                <a:solidFill>
                  <a:schemeClr val="bg1"/>
                </a:solidFill>
                <a:latin typeface="Arial Rounded MT Bold" panose="020F0704030504030204" pitchFamily="34" charset="0"/>
                <a:cs typeface="Arabic Typesetting" panose="03020402040406030203" pitchFamily="66" charset="-78"/>
              </a:rPr>
              <a:t>maksud</a:t>
            </a:r>
            <a:r>
              <a:rPr lang="en-US" sz="4000" dirty="0">
                <a:solidFill>
                  <a:schemeClr val="bg1"/>
                </a:solidFill>
                <a:latin typeface="Arial Rounded MT Bold" panose="020F0704030504030204" pitchFamily="34" charset="0"/>
                <a:cs typeface="Arabic Typesetting" panose="03020402040406030203" pitchFamily="66" charset="-78"/>
              </a:rPr>
              <a:t> </a:t>
            </a:r>
            <a:r>
              <a:rPr lang="en-US" sz="4000" dirty="0" err="1">
                <a:solidFill>
                  <a:schemeClr val="bg1"/>
                </a:solidFill>
                <a:latin typeface="Arial Rounded MT Bold" panose="020F0704030504030204" pitchFamily="34" charset="0"/>
                <a:cs typeface="Arabic Typesetting" panose="03020402040406030203" pitchFamily="66" charset="-78"/>
              </a:rPr>
              <a:t>komunikasi</a:t>
            </a:r>
            <a:endParaRPr lang="en-US" sz="4000" dirty="0">
              <a:solidFill>
                <a:schemeClr val="bg1"/>
              </a:solidFill>
              <a:latin typeface="Arial Rounded MT Bold" panose="020F0704030504030204" pitchFamily="34" charset="0"/>
              <a:cs typeface="Arabic Typesetting" panose="03020402040406030203" pitchFamily="66" charset="-78"/>
            </a:endParaRPr>
          </a:p>
          <a:p>
            <a:r>
              <a:rPr lang="it-IT" sz="4000" dirty="0">
                <a:solidFill>
                  <a:schemeClr val="bg1"/>
                </a:solidFill>
                <a:latin typeface="Arial Rounded MT Bold" panose="020F0704030504030204" pitchFamily="34" charset="0"/>
                <a:cs typeface="Arabic Typesetting" panose="03020402040406030203" pitchFamily="66" charset="-78"/>
              </a:rPr>
              <a:t>Pidato </a:t>
            </a:r>
          </a:p>
          <a:p>
            <a:r>
              <a:rPr lang="it-IT" sz="4000" dirty="0">
                <a:solidFill>
                  <a:schemeClr val="bg1"/>
                </a:solidFill>
                <a:latin typeface="Arial Rounded MT Bold" panose="020F0704030504030204" pitchFamily="34" charset="0"/>
                <a:cs typeface="Arabic Typesetting" panose="03020402040406030203" pitchFamily="66" charset="-78"/>
              </a:rPr>
              <a:t>Ceramah </a:t>
            </a:r>
          </a:p>
          <a:p>
            <a:r>
              <a:rPr lang="it-IT" sz="4000" dirty="0">
                <a:solidFill>
                  <a:schemeClr val="bg1"/>
                </a:solidFill>
                <a:latin typeface="Arial Rounded MT Bold" panose="020F0704030504030204" pitchFamily="34" charset="0"/>
                <a:cs typeface="Arabic Typesetting" panose="03020402040406030203" pitchFamily="66" charset="-78"/>
              </a:rPr>
              <a:t>Memberi prasaran </a:t>
            </a:r>
          </a:p>
          <a:p>
            <a:r>
              <a:rPr lang="it-IT" sz="4000" dirty="0">
                <a:solidFill>
                  <a:schemeClr val="bg1"/>
                </a:solidFill>
                <a:latin typeface="Arial Rounded MT Bold" panose="020F0704030504030204" pitchFamily="34" charset="0"/>
                <a:cs typeface="Arabic Typesetting" panose="03020402040406030203" pitchFamily="66" charset="-78"/>
              </a:rPr>
              <a:t>Wawancara </a:t>
            </a:r>
          </a:p>
          <a:p>
            <a:r>
              <a:rPr lang="it-IT" sz="4000" dirty="0">
                <a:solidFill>
                  <a:schemeClr val="bg1"/>
                </a:solidFill>
                <a:latin typeface="Arial Rounded MT Bold" panose="020F0704030504030204" pitchFamily="34" charset="0"/>
                <a:cs typeface="Arabic Typesetting" panose="03020402040406030203" pitchFamily="66" charset="-78"/>
              </a:rPr>
              <a:t>Memberi perintah atau tugas </a:t>
            </a:r>
          </a:p>
          <a:p>
            <a:pPr marL="0" indent="0">
              <a:buNone/>
            </a:pPr>
            <a:endParaRPr lang="en-US" sz="4000" dirty="0">
              <a:solidFill>
                <a:schemeClr val="bg1"/>
              </a:solidFill>
              <a:latin typeface="Arial Rounded MT Bold" panose="020F0704030504030204" pitchFamily="34" charset="0"/>
              <a:cs typeface="Arabic Typesetting" panose="03020402040406030203" pitchFamily="66" charset="-78"/>
            </a:endParaRPr>
          </a:p>
          <a:p>
            <a:pPr marL="0" indent="0">
              <a:buNone/>
            </a:pPr>
            <a:endParaRPr lang="en-US" sz="40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719800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3" name="Content Placeholder 2"/>
          <p:cNvSpPr>
            <a:spLocks noGrp="1"/>
          </p:cNvSpPr>
          <p:nvPr>
            <p:ph idx="1"/>
          </p:nvPr>
        </p:nvSpPr>
        <p:spPr>
          <a:xfrm>
            <a:off x="747033" y="506199"/>
            <a:ext cx="8033657" cy="5673951"/>
          </a:xfrm>
        </p:spPr>
        <p:txBody>
          <a:bodyPr/>
          <a:lstStyle/>
          <a:p>
            <a:pPr marL="0" indent="0">
              <a:buNone/>
            </a:pPr>
            <a:r>
              <a:rPr lang="en-US" dirty="0" err="1" smtClean="0"/>
              <a:t>Komunikasi</a:t>
            </a:r>
            <a:r>
              <a:rPr lang="en-US" dirty="0" smtClean="0"/>
              <a:t> </a:t>
            </a:r>
            <a:r>
              <a:rPr lang="en-US" dirty="0" err="1" smtClean="0"/>
              <a:t>menurut</a:t>
            </a:r>
            <a:r>
              <a:rPr lang="en-US" dirty="0" smtClean="0"/>
              <a:t> </a:t>
            </a:r>
            <a:r>
              <a:rPr lang="en-US" dirty="0" err="1" smtClean="0"/>
              <a:t>ruang</a:t>
            </a:r>
            <a:r>
              <a:rPr lang="en-US" dirty="0" smtClean="0"/>
              <a:t> </a:t>
            </a:r>
            <a:r>
              <a:rPr lang="en-US" dirty="0" err="1" smtClean="0"/>
              <a:t>lingkup</a:t>
            </a:r>
            <a:endParaRPr lang="en-US" dirty="0" smtClean="0"/>
          </a:p>
          <a:p>
            <a:pPr marL="514350" indent="-514350">
              <a:buAutoNum type="arabicPeriod"/>
            </a:pPr>
            <a:r>
              <a:rPr lang="en-US" dirty="0" smtClean="0"/>
              <a:t>Internal</a:t>
            </a:r>
          </a:p>
          <a:p>
            <a:pPr marL="0" indent="0">
              <a:buNone/>
            </a:pPr>
            <a:r>
              <a:rPr lang="en-US" dirty="0" smtClean="0"/>
              <a:t>	</a:t>
            </a:r>
            <a:r>
              <a:rPr lang="en-US" dirty="0" err="1" smtClean="0"/>
              <a:t>Komunikasi</a:t>
            </a:r>
            <a:r>
              <a:rPr lang="en-US" dirty="0" smtClean="0"/>
              <a:t> </a:t>
            </a:r>
            <a:r>
              <a:rPr lang="en-US" dirty="0"/>
              <a:t>yang </a:t>
            </a:r>
            <a:r>
              <a:rPr lang="en-US" dirty="0" err="1"/>
              <a:t>berlangsung</a:t>
            </a:r>
            <a:r>
              <a:rPr lang="en-US" dirty="0"/>
              <a:t> </a:t>
            </a:r>
            <a:r>
              <a:rPr lang="en-US" dirty="0" err="1"/>
              <a:t>dalam</a:t>
            </a:r>
            <a:r>
              <a:rPr lang="en-US" dirty="0"/>
              <a:t> </a:t>
            </a:r>
            <a:r>
              <a:rPr lang="en-US" dirty="0" err="1"/>
              <a:t>ruang</a:t>
            </a:r>
            <a:r>
              <a:rPr lang="en-US" dirty="0"/>
              <a:t> </a:t>
            </a:r>
            <a:r>
              <a:rPr lang="en-US" dirty="0" err="1"/>
              <a:t>lingkup</a:t>
            </a:r>
            <a:r>
              <a:rPr lang="en-US" dirty="0"/>
              <a:t> </a:t>
            </a:r>
            <a:r>
              <a:rPr lang="en-US" dirty="0" err="1"/>
              <a:t>atau</a:t>
            </a:r>
            <a:r>
              <a:rPr lang="en-US" dirty="0"/>
              <a:t> </a:t>
            </a:r>
            <a:r>
              <a:rPr lang="en-US" dirty="0" err="1"/>
              <a:t>lingkungan</a:t>
            </a:r>
            <a:r>
              <a:rPr lang="en-US" dirty="0"/>
              <a:t> </a:t>
            </a:r>
            <a:r>
              <a:rPr lang="en-US" dirty="0" err="1"/>
              <a:t>organisasi</a:t>
            </a:r>
            <a:r>
              <a:rPr lang="en-US" dirty="0"/>
              <a:t> </a:t>
            </a:r>
            <a:r>
              <a:rPr lang="en-US" dirty="0" err="1"/>
              <a:t>atau</a:t>
            </a:r>
            <a:r>
              <a:rPr lang="en-US" dirty="0"/>
              <a:t> </a:t>
            </a:r>
            <a:r>
              <a:rPr lang="en-US" dirty="0" err="1"/>
              <a:t>perusahaan</a:t>
            </a:r>
            <a:r>
              <a:rPr lang="en-US" dirty="0"/>
              <a:t> yang </a:t>
            </a:r>
            <a:r>
              <a:rPr lang="en-US" dirty="0" err="1"/>
              <a:t>terjadi</a:t>
            </a:r>
            <a:r>
              <a:rPr lang="en-US" dirty="0"/>
              <a:t> </a:t>
            </a:r>
            <a:r>
              <a:rPr lang="en-US" dirty="0" err="1"/>
              <a:t>diantara</a:t>
            </a:r>
            <a:r>
              <a:rPr lang="en-US" dirty="0"/>
              <a:t> </a:t>
            </a:r>
            <a:r>
              <a:rPr lang="en-US" dirty="0" err="1"/>
              <a:t>anggota</a:t>
            </a:r>
            <a:r>
              <a:rPr lang="en-US" dirty="0"/>
              <a:t> </a:t>
            </a:r>
            <a:r>
              <a:rPr lang="en-US" dirty="0" err="1"/>
              <a:t>organisasi</a:t>
            </a:r>
            <a:r>
              <a:rPr lang="en-US" dirty="0"/>
              <a:t> </a:t>
            </a:r>
            <a:r>
              <a:rPr lang="en-US" dirty="0" err="1"/>
              <a:t>atau</a:t>
            </a:r>
            <a:r>
              <a:rPr lang="en-US" dirty="0"/>
              <a:t> </a:t>
            </a:r>
            <a:r>
              <a:rPr lang="en-US" dirty="0" err="1"/>
              <a:t>perusahaan</a:t>
            </a:r>
            <a:r>
              <a:rPr lang="en-US" dirty="0"/>
              <a:t> </a:t>
            </a:r>
            <a:r>
              <a:rPr lang="en-US" dirty="0" err="1"/>
              <a:t>tersebut</a:t>
            </a:r>
            <a:r>
              <a:rPr lang="en-US" dirty="0"/>
              <a:t> </a:t>
            </a:r>
            <a:r>
              <a:rPr lang="en-US" dirty="0" err="1" smtClean="0"/>
              <a:t>saja</a:t>
            </a:r>
            <a:endParaRPr lang="en-US" dirty="0" smtClean="0"/>
          </a:p>
          <a:p>
            <a:pPr marL="0" indent="0">
              <a:buNone/>
            </a:pPr>
            <a:r>
              <a:rPr lang="en-US" dirty="0" smtClean="0"/>
              <a:t>2. </a:t>
            </a:r>
            <a:r>
              <a:rPr lang="en-US" dirty="0" err="1" smtClean="0"/>
              <a:t>Eksternal</a:t>
            </a:r>
            <a:endParaRPr lang="en-US" dirty="0" smtClean="0"/>
          </a:p>
          <a:p>
            <a:pPr marL="0" indent="0">
              <a:buNone/>
            </a:pPr>
            <a:r>
              <a:rPr lang="en-US" dirty="0" smtClean="0"/>
              <a:t>	</a:t>
            </a:r>
            <a:r>
              <a:rPr lang="en-US" dirty="0" err="1" smtClean="0"/>
              <a:t>Komunikasi</a:t>
            </a:r>
            <a:r>
              <a:rPr lang="en-US" dirty="0" smtClean="0"/>
              <a:t> </a:t>
            </a:r>
            <a:r>
              <a:rPr lang="en-US" dirty="0"/>
              <a:t>yang </a:t>
            </a:r>
            <a:r>
              <a:rPr lang="en-US" dirty="0" err="1"/>
              <a:t>berlangsung</a:t>
            </a:r>
            <a:r>
              <a:rPr lang="en-US" dirty="0"/>
              <a:t> </a:t>
            </a:r>
            <a:r>
              <a:rPr lang="en-US" dirty="0" err="1"/>
              <a:t>antara</a:t>
            </a:r>
            <a:r>
              <a:rPr lang="en-US" dirty="0"/>
              <a:t> </a:t>
            </a:r>
            <a:r>
              <a:rPr lang="en-US" dirty="0" err="1"/>
              <a:t>organisasi</a:t>
            </a:r>
            <a:r>
              <a:rPr lang="en-US" dirty="0"/>
              <a:t> </a:t>
            </a:r>
            <a:r>
              <a:rPr lang="en-US" dirty="0" err="1"/>
              <a:t>atau</a:t>
            </a:r>
            <a:r>
              <a:rPr lang="en-US" dirty="0"/>
              <a:t> </a:t>
            </a:r>
            <a:r>
              <a:rPr lang="en-US" dirty="0" err="1"/>
              <a:t>perusahaan</a:t>
            </a:r>
            <a:r>
              <a:rPr lang="en-US" dirty="0"/>
              <a:t> </a:t>
            </a:r>
            <a:r>
              <a:rPr lang="en-US" dirty="0" err="1"/>
              <a:t>dengan</a:t>
            </a:r>
            <a:r>
              <a:rPr lang="en-US" dirty="0"/>
              <a:t> </a:t>
            </a:r>
            <a:r>
              <a:rPr lang="en-US" dirty="0" err="1"/>
              <a:t>pihak</a:t>
            </a:r>
            <a:r>
              <a:rPr lang="en-US" dirty="0"/>
              <a:t> </a:t>
            </a:r>
            <a:r>
              <a:rPr lang="en-US" dirty="0" err="1"/>
              <a:t>masyarakat</a:t>
            </a:r>
            <a:r>
              <a:rPr lang="en-US" dirty="0"/>
              <a:t> yang </a:t>
            </a:r>
            <a:r>
              <a:rPr lang="en-US" dirty="0" err="1"/>
              <a:t>ada</a:t>
            </a:r>
            <a:r>
              <a:rPr lang="en-US" dirty="0"/>
              <a:t> di </a:t>
            </a:r>
            <a:r>
              <a:rPr lang="en-US" dirty="0" err="1"/>
              <a:t>luar</a:t>
            </a:r>
            <a:r>
              <a:rPr lang="en-US" dirty="0"/>
              <a:t> </a:t>
            </a:r>
            <a:r>
              <a:rPr lang="en-US" dirty="0" err="1"/>
              <a:t>organisasi</a:t>
            </a:r>
            <a:r>
              <a:rPr lang="en-US" dirty="0"/>
              <a:t> </a:t>
            </a:r>
            <a:r>
              <a:rPr lang="en-US" dirty="0" err="1"/>
              <a:t>atau</a:t>
            </a:r>
            <a:r>
              <a:rPr lang="en-US" dirty="0"/>
              <a:t> </a:t>
            </a:r>
            <a:r>
              <a:rPr lang="en-US" dirty="0" err="1"/>
              <a:t>perusahaan</a:t>
            </a:r>
            <a:r>
              <a:rPr lang="en-US" dirty="0"/>
              <a:t> </a:t>
            </a:r>
            <a:r>
              <a:rPr lang="en-US" dirty="0" err="1" smtClean="0"/>
              <a:t>tersebut</a:t>
            </a:r>
            <a:r>
              <a:rPr lang="en-US" dirty="0" smtClean="0"/>
              <a:t>.</a:t>
            </a:r>
            <a:endParaRPr lang="en-US" dirty="0"/>
          </a:p>
        </p:txBody>
      </p:sp>
      <p:sp>
        <p:nvSpPr>
          <p:cNvPr id="4" name="Right Arrow 3"/>
          <p:cNvSpPr/>
          <p:nvPr/>
        </p:nvSpPr>
        <p:spPr>
          <a:xfrm>
            <a:off x="293914" y="555186"/>
            <a:ext cx="428624" cy="489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92157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12775" y="228600"/>
            <a:ext cx="8153400" cy="990600"/>
          </a:xfrm>
        </p:spPr>
        <p:txBody>
          <a:bodyPr/>
          <a:lstStyle/>
          <a:p>
            <a:pPr eaLnBrk="1" hangingPunct="1"/>
            <a:r>
              <a:rPr lang="en-US" sz="4800" b="1" smtClean="0"/>
              <a:t>Ilmu Komunikasi</a:t>
            </a:r>
          </a:p>
        </p:txBody>
      </p:sp>
      <p:sp>
        <p:nvSpPr>
          <p:cNvPr id="6147" name="Content Placeholder 2"/>
          <p:cNvSpPr>
            <a:spLocks noGrp="1"/>
          </p:cNvSpPr>
          <p:nvPr>
            <p:ph idx="1"/>
          </p:nvPr>
        </p:nvSpPr>
        <p:spPr>
          <a:xfrm>
            <a:off x="612775" y="1600200"/>
            <a:ext cx="8153400" cy="4495800"/>
          </a:xfrm>
        </p:spPr>
        <p:txBody>
          <a:bodyPr/>
          <a:lstStyle/>
          <a:p>
            <a:pPr eaLnBrk="1" hangingPunct="1"/>
            <a:r>
              <a:rPr lang="en-US" b="1" smtClean="0"/>
              <a:t>Berger dan Chaffee dalam bukunya </a:t>
            </a:r>
            <a:r>
              <a:rPr lang="en-US" b="1" i="1" smtClean="0"/>
              <a:t>Handbook of Communication Science</a:t>
            </a:r>
            <a:r>
              <a:rPr lang="en-US" b="1" smtClean="0"/>
              <a:t>:</a:t>
            </a:r>
          </a:p>
          <a:p>
            <a:pPr lvl="1" eaLnBrk="1" hangingPunct="1">
              <a:buFont typeface="Arial" charset="0"/>
              <a:buNone/>
            </a:pPr>
            <a:r>
              <a:rPr lang="en-US" smtClean="0"/>
              <a:t>	</a:t>
            </a:r>
            <a:r>
              <a:rPr lang="en-US" sz="2800" smtClean="0"/>
              <a:t>Suatu pengamatan terhadap </a:t>
            </a:r>
            <a:r>
              <a:rPr lang="en-US" sz="2800" b="1" smtClean="0"/>
              <a:t>produksi, proses</a:t>
            </a:r>
            <a:r>
              <a:rPr lang="en-US" sz="2800" smtClean="0"/>
              <a:t> dan </a:t>
            </a:r>
            <a:r>
              <a:rPr lang="en-US" sz="2800" b="1" smtClean="0"/>
              <a:t>pengaruh </a:t>
            </a:r>
            <a:r>
              <a:rPr lang="en-US" sz="2800" smtClean="0"/>
              <a:t>dari </a:t>
            </a:r>
            <a:r>
              <a:rPr lang="en-US" sz="2800" b="1" smtClean="0"/>
              <a:t>sistem tanda dan lambang </a:t>
            </a:r>
            <a:r>
              <a:rPr lang="en-US" sz="2800" smtClean="0"/>
              <a:t>melalui pengembangan teori-teori yang dapat diuji dan digeneralisasikan dengan </a:t>
            </a:r>
            <a:r>
              <a:rPr lang="en-US" sz="2800" b="1" smtClean="0"/>
              <a:t>tujuan menjelaskan fenomena </a:t>
            </a:r>
            <a:r>
              <a:rPr lang="en-US" sz="2800" smtClean="0"/>
              <a:t>yang berkaitan dengan </a:t>
            </a:r>
            <a:r>
              <a:rPr lang="en-US" sz="2800" b="1" smtClean="0"/>
              <a:t>produksi, proses dan pengaruh dari sistem tanda dan lambang.</a:t>
            </a:r>
          </a:p>
          <a:p>
            <a:pPr lvl="1" eaLnBrk="1" hangingPunct="1">
              <a:buFont typeface="Arial" charset="0"/>
              <a:buNone/>
            </a:pPr>
            <a:r>
              <a:rPr lang="en-US" sz="2800" smtClean="0"/>
              <a:t>	(Sendjaja, 1994:10)</a:t>
            </a:r>
          </a:p>
        </p:txBody>
      </p:sp>
    </p:spTree>
    <p:extLst>
      <p:ext uri="{BB962C8B-B14F-4D97-AF65-F5344CB8AC3E}">
        <p14:creationId xmlns:p14="http://schemas.microsoft.com/office/powerpoint/2010/main" val="3198949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Effect transition="in" filter="blinds(horizontal)">
                                      <p:cBhvr>
                                        <p:cTn id="13" dur="500"/>
                                        <p:tgtEl>
                                          <p:spTgt spid="6147">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6147">
                                            <p:txEl>
                                              <p:pRg st="1" end="1"/>
                                            </p:txEl>
                                          </p:spTgt>
                                        </p:tgtEl>
                                        <p:attrNameLst>
                                          <p:attrName>style.visibility</p:attrName>
                                        </p:attrNameLst>
                                      </p:cBhvr>
                                      <p:to>
                                        <p:strVal val="visible"/>
                                      </p:to>
                                    </p:set>
                                    <p:animEffect transition="in" filter="blinds(horizontal)">
                                      <p:cBhvr>
                                        <p:cTn id="18" dur="500"/>
                                        <p:tgtEl>
                                          <p:spTgt spid="6147">
                                            <p:txEl>
                                              <p:pRg st="1" end="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Effect transition="in" filter="blinds(horizontal)">
                                      <p:cBhvr>
                                        <p:cTn id="21"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4897"/>
          <a:stretch/>
        </p:blipFill>
        <p:spPr>
          <a:xfrm>
            <a:off x="0" y="4"/>
            <a:ext cx="9144000" cy="6857999"/>
          </a:xfrm>
          <a:prstGeom prst="rect">
            <a:avLst/>
          </a:prstGeom>
        </p:spPr>
      </p:pic>
      <p:sp>
        <p:nvSpPr>
          <p:cNvPr id="3" name="Content Placeholder 2"/>
          <p:cNvSpPr>
            <a:spLocks noGrp="1"/>
          </p:cNvSpPr>
          <p:nvPr>
            <p:ph idx="1"/>
          </p:nvPr>
        </p:nvSpPr>
        <p:spPr>
          <a:xfrm>
            <a:off x="893996" y="555172"/>
            <a:ext cx="8030688" cy="5624966"/>
          </a:xfrm>
        </p:spPr>
        <p:txBody>
          <a:bodyPr>
            <a:normAutofit fontScale="92500" lnSpcReduction="20000"/>
          </a:bodyPr>
          <a:lstStyle/>
          <a:p>
            <a:pPr marL="0" indent="0">
              <a:buNone/>
            </a:pPr>
            <a:r>
              <a:rPr lang="en-US" sz="3200" dirty="0" err="1" smtClean="0">
                <a:solidFill>
                  <a:schemeClr val="bg1"/>
                </a:solidFill>
                <a:latin typeface="Aharoni" panose="02010803020104030203" pitchFamily="2" charset="-79"/>
                <a:cs typeface="Aharoni" panose="02010803020104030203" pitchFamily="2" charset="-79"/>
              </a:rPr>
              <a:t>Komunikasi</a:t>
            </a:r>
            <a:r>
              <a:rPr lang="en-US" sz="3200" dirty="0" smtClean="0">
                <a:solidFill>
                  <a:schemeClr val="bg1"/>
                </a:solidFill>
                <a:latin typeface="Aharoni" panose="02010803020104030203" pitchFamily="2" charset="-79"/>
                <a:cs typeface="Aharoni" panose="02010803020104030203" pitchFamily="2" charset="-79"/>
              </a:rPr>
              <a:t> </a:t>
            </a:r>
            <a:r>
              <a:rPr lang="en-US" sz="3200" dirty="0" err="1" smtClean="0">
                <a:solidFill>
                  <a:schemeClr val="bg1"/>
                </a:solidFill>
                <a:latin typeface="Aharoni" panose="02010803020104030203" pitchFamily="2" charset="-79"/>
                <a:cs typeface="Aharoni" panose="02010803020104030203" pitchFamily="2" charset="-79"/>
              </a:rPr>
              <a:t>menurut</a:t>
            </a:r>
            <a:r>
              <a:rPr lang="en-US" sz="3200" dirty="0" smtClean="0">
                <a:solidFill>
                  <a:schemeClr val="bg1"/>
                </a:solidFill>
                <a:latin typeface="Aharoni" panose="02010803020104030203" pitchFamily="2" charset="-79"/>
                <a:cs typeface="Aharoni" panose="02010803020104030203" pitchFamily="2" charset="-79"/>
              </a:rPr>
              <a:t> </a:t>
            </a:r>
            <a:r>
              <a:rPr lang="en-US" sz="3200" dirty="0" err="1" smtClean="0">
                <a:solidFill>
                  <a:schemeClr val="bg1"/>
                </a:solidFill>
                <a:latin typeface="Aharoni" panose="02010803020104030203" pitchFamily="2" charset="-79"/>
                <a:cs typeface="Aharoni" panose="02010803020104030203" pitchFamily="2" charset="-79"/>
              </a:rPr>
              <a:t>jumlah</a:t>
            </a:r>
            <a:r>
              <a:rPr lang="en-US" sz="3200" dirty="0" smtClean="0">
                <a:solidFill>
                  <a:schemeClr val="bg1"/>
                </a:solidFill>
                <a:latin typeface="Aharoni" panose="02010803020104030203" pitchFamily="2" charset="-79"/>
                <a:cs typeface="Aharoni" panose="02010803020104030203" pitchFamily="2" charset="-79"/>
              </a:rPr>
              <a:t> yang </a:t>
            </a:r>
            <a:r>
              <a:rPr lang="en-US" sz="3200" dirty="0" err="1" smtClean="0">
                <a:solidFill>
                  <a:schemeClr val="bg1"/>
                </a:solidFill>
                <a:latin typeface="Aharoni" panose="02010803020104030203" pitchFamily="2" charset="-79"/>
                <a:cs typeface="Aharoni" panose="02010803020104030203" pitchFamily="2" charset="-79"/>
              </a:rPr>
              <a:t>berkomunikasi</a:t>
            </a:r>
            <a:endParaRPr lang="en-US" sz="3200" dirty="0" smtClean="0">
              <a:solidFill>
                <a:schemeClr val="bg1"/>
              </a:solidFill>
              <a:latin typeface="Aharoni" panose="02010803020104030203" pitchFamily="2" charset="-79"/>
              <a:cs typeface="Aharoni" panose="02010803020104030203" pitchFamily="2" charset="-79"/>
            </a:endParaRPr>
          </a:p>
          <a:p>
            <a:pPr marL="514350" indent="-514350">
              <a:buAutoNum type="arabicPeriod"/>
            </a:pPr>
            <a:r>
              <a:rPr lang="en-US" sz="3200" dirty="0" smtClean="0">
                <a:solidFill>
                  <a:schemeClr val="bg1"/>
                </a:solidFill>
                <a:latin typeface="Aharoni" panose="02010803020104030203" pitchFamily="2" charset="-79"/>
                <a:cs typeface="Aharoni" panose="02010803020104030203" pitchFamily="2" charset="-79"/>
              </a:rPr>
              <a:t>Intrapersonal</a:t>
            </a:r>
          </a:p>
          <a:p>
            <a:pPr marL="0" indent="0">
              <a:buNone/>
            </a:pPr>
            <a:r>
              <a:rPr lang="en-US" sz="3200" dirty="0" smtClean="0">
                <a:solidFill>
                  <a:schemeClr val="bg1"/>
                </a:solidFill>
                <a:latin typeface="Aharoni" panose="02010803020104030203" pitchFamily="2" charset="-79"/>
                <a:cs typeface="Aharoni" panose="02010803020104030203" pitchFamily="2" charset="-79"/>
              </a:rPr>
              <a:t>	</a:t>
            </a:r>
            <a:r>
              <a:rPr lang="en-US" sz="3200" dirty="0" err="1" smtClean="0">
                <a:solidFill>
                  <a:schemeClr val="bg1"/>
                </a:solidFill>
                <a:latin typeface="Aharoni" panose="02010803020104030203" pitchFamily="2" charset="-79"/>
                <a:cs typeface="Aharoni" panose="02010803020104030203" pitchFamily="2" charset="-79"/>
              </a:rPr>
              <a:t>Komunikasi</a:t>
            </a:r>
            <a:r>
              <a:rPr lang="en-US" sz="3200" dirty="0" smtClean="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ini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merupakan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komunikasi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dengan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diri-sendiri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baik</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disadari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atau</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tidak</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misalnya</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berpikir</a:t>
            </a:r>
            <a:r>
              <a:rPr lang="en-US" sz="3200" dirty="0" smtClean="0">
                <a:solidFill>
                  <a:schemeClr val="bg1"/>
                </a:solidFill>
                <a:latin typeface="Aharoni" panose="02010803020104030203" pitchFamily="2" charset="-79"/>
                <a:cs typeface="Aharoni" panose="02010803020104030203" pitchFamily="2" charset="-79"/>
              </a:rPr>
              <a:t>.</a:t>
            </a:r>
          </a:p>
          <a:p>
            <a:pPr marL="0" indent="0">
              <a:buNone/>
            </a:pPr>
            <a:r>
              <a:rPr lang="en-US" sz="3200" dirty="0" smtClean="0">
                <a:solidFill>
                  <a:schemeClr val="bg1"/>
                </a:solidFill>
                <a:latin typeface="Aharoni" panose="02010803020104030203" pitchFamily="2" charset="-79"/>
                <a:cs typeface="Aharoni" panose="02010803020104030203" pitchFamily="2" charset="-79"/>
              </a:rPr>
              <a:t>2.  Interpersonal</a:t>
            </a:r>
          </a:p>
          <a:p>
            <a:pPr marL="0" indent="0">
              <a:buNone/>
            </a:pPr>
            <a:r>
              <a:rPr lang="en-US" sz="3200" dirty="0" smtClean="0">
                <a:solidFill>
                  <a:schemeClr val="bg1"/>
                </a:solidFill>
                <a:latin typeface="Aharoni" panose="02010803020104030203" pitchFamily="2" charset="-79"/>
                <a:cs typeface="Aharoni" panose="02010803020104030203" pitchFamily="2" charset="-79"/>
              </a:rPr>
              <a:t>	</a:t>
            </a:r>
            <a:r>
              <a:rPr lang="en-US" sz="3200" dirty="0" err="1" smtClean="0">
                <a:solidFill>
                  <a:schemeClr val="bg1"/>
                </a:solidFill>
                <a:latin typeface="Aharoni" panose="02010803020104030203" pitchFamily="2" charset="-79"/>
                <a:cs typeface="Aharoni" panose="02010803020104030203" pitchFamily="2" charset="-79"/>
              </a:rPr>
              <a:t>Komunikasi</a:t>
            </a:r>
            <a:r>
              <a:rPr lang="en-US" sz="3200" dirty="0" smtClean="0">
                <a:solidFill>
                  <a:schemeClr val="bg1"/>
                </a:solidFill>
                <a:latin typeface="Aharoni" panose="02010803020104030203" pitchFamily="2" charset="-79"/>
                <a:cs typeface="Aharoni" panose="02010803020104030203" pitchFamily="2" charset="-79"/>
              </a:rPr>
              <a:t> </a:t>
            </a:r>
            <a:r>
              <a:rPr lang="en-US" sz="3200" dirty="0">
                <a:solidFill>
                  <a:schemeClr val="bg1"/>
                </a:solidFill>
                <a:latin typeface="Aharoni" panose="02010803020104030203" pitchFamily="2" charset="-79"/>
                <a:cs typeface="Aharoni" panose="02010803020104030203" pitchFamily="2" charset="-79"/>
              </a:rPr>
              <a:t>yang </a:t>
            </a:r>
            <a:r>
              <a:rPr lang="en-US" sz="3200" dirty="0" err="1">
                <a:solidFill>
                  <a:schemeClr val="bg1"/>
                </a:solidFill>
                <a:latin typeface="Aharoni" panose="02010803020104030203" pitchFamily="2" charset="-79"/>
                <a:cs typeface="Aharoni" panose="02010803020104030203" pitchFamily="2" charset="-79"/>
              </a:rPr>
              <a:t>terjadi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secara</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perseorangan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atau</a:t>
            </a:r>
            <a:r>
              <a:rPr lang="en-US" sz="3200" dirty="0">
                <a:solidFill>
                  <a:schemeClr val="bg1"/>
                </a:solidFill>
                <a:latin typeface="Aharoni" panose="02010803020104030203" pitchFamily="2" charset="-79"/>
                <a:cs typeface="Aharoni" panose="02010803020104030203" pitchFamily="2" charset="-79"/>
              </a:rPr>
              <a:t> individual </a:t>
            </a:r>
            <a:r>
              <a:rPr lang="en-US" sz="3200" dirty="0" err="1">
                <a:solidFill>
                  <a:schemeClr val="bg1"/>
                </a:solidFill>
                <a:latin typeface="Aharoni" panose="02010803020104030203" pitchFamily="2" charset="-79"/>
                <a:cs typeface="Aharoni" panose="02010803020104030203" pitchFamily="2" charset="-79"/>
              </a:rPr>
              <a:t>antara</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pribadi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dengan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pribadi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tentang</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permasalahan</a:t>
            </a:r>
            <a:r>
              <a:rPr lang="en-US" sz="3200" dirty="0">
                <a:solidFill>
                  <a:schemeClr val="bg1"/>
                </a:solidFill>
                <a:latin typeface="Aharoni" panose="02010803020104030203" pitchFamily="2" charset="-79"/>
                <a:cs typeface="Aharoni" panose="02010803020104030203" pitchFamily="2" charset="-79"/>
              </a:rPr>
              <a:t> yang </a:t>
            </a:r>
            <a:r>
              <a:rPr lang="en-US" sz="3200" dirty="0" err="1">
                <a:solidFill>
                  <a:schemeClr val="bg1"/>
                </a:solidFill>
                <a:latin typeface="Aharoni" panose="02010803020104030203" pitchFamily="2" charset="-79"/>
                <a:cs typeface="Aharoni" panose="02010803020104030203" pitchFamily="2" charset="-79"/>
              </a:rPr>
              <a:t>bersifat</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pribadi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juga</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Dalam</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komunikasi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ini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dapat</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dilaksanakan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secara</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langsung</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maupun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lewat</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telepon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namun</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tetap</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terjadi</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secara</a:t>
            </a:r>
            <a:r>
              <a:rPr lang="en-US" sz="3200" dirty="0">
                <a:solidFill>
                  <a:schemeClr val="bg1"/>
                </a:solidFill>
                <a:latin typeface="Aharoni" panose="02010803020104030203" pitchFamily="2" charset="-79"/>
                <a:cs typeface="Aharoni" panose="02010803020104030203" pitchFamily="2" charset="-79"/>
              </a:rPr>
              <a:t> </a:t>
            </a:r>
            <a:r>
              <a:rPr lang="en-US" sz="3200" dirty="0" err="1">
                <a:solidFill>
                  <a:schemeClr val="bg1"/>
                </a:solidFill>
                <a:latin typeface="Aharoni" panose="02010803020104030203" pitchFamily="2" charset="-79"/>
                <a:cs typeface="Aharoni" panose="02010803020104030203" pitchFamily="2" charset="-79"/>
              </a:rPr>
              <a:t>perseorangan</a:t>
            </a:r>
            <a:r>
              <a:rPr lang="en-US" sz="3200" dirty="0">
                <a:solidFill>
                  <a:schemeClr val="bg1"/>
                </a:solidFill>
                <a:latin typeface="Aharoni" panose="02010803020104030203" pitchFamily="2" charset="-79"/>
                <a:cs typeface="Aharoni" panose="02010803020104030203" pitchFamily="2" charset="-79"/>
              </a:rPr>
              <a:t>.</a:t>
            </a:r>
          </a:p>
        </p:txBody>
      </p:sp>
      <p:sp>
        <p:nvSpPr>
          <p:cNvPr id="4" name="Right Arrow 3"/>
          <p:cNvSpPr/>
          <p:nvPr/>
        </p:nvSpPr>
        <p:spPr>
          <a:xfrm>
            <a:off x="293914" y="604172"/>
            <a:ext cx="563342" cy="391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49638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144000" cy="6858000"/>
          </a:xfrm>
          <a:prstGeom prst="rect">
            <a:avLst/>
          </a:prstGeom>
        </p:spPr>
      </p:pic>
      <p:sp>
        <p:nvSpPr>
          <p:cNvPr id="3" name="Content Placeholder 2"/>
          <p:cNvSpPr>
            <a:spLocks noGrp="1"/>
          </p:cNvSpPr>
          <p:nvPr>
            <p:ph idx="1"/>
          </p:nvPr>
        </p:nvSpPr>
        <p:spPr>
          <a:xfrm>
            <a:off x="771525" y="571513"/>
            <a:ext cx="7984672" cy="5608637"/>
          </a:xfrm>
        </p:spPr>
        <p:txBody>
          <a:bodyPr>
            <a:normAutofit/>
          </a:bodyPr>
          <a:lstStyle/>
          <a:p>
            <a:pPr marL="0" indent="0">
              <a:buNone/>
            </a:pPr>
            <a:r>
              <a:rPr lang="en-US" sz="3600" dirty="0" err="1" smtClean="0"/>
              <a:t>Komunikasi</a:t>
            </a:r>
            <a:r>
              <a:rPr lang="en-US" sz="3600" dirty="0" smtClean="0"/>
              <a:t> </a:t>
            </a:r>
            <a:r>
              <a:rPr lang="en-US" sz="3600" dirty="0" err="1" smtClean="0"/>
              <a:t>dari</a:t>
            </a:r>
            <a:r>
              <a:rPr lang="en-US" sz="3600" dirty="0" smtClean="0"/>
              <a:t> </a:t>
            </a:r>
            <a:r>
              <a:rPr lang="en-US" sz="3600" dirty="0" err="1" smtClean="0"/>
              <a:t>segi</a:t>
            </a:r>
            <a:r>
              <a:rPr lang="en-US" sz="3600" dirty="0" smtClean="0"/>
              <a:t> </a:t>
            </a:r>
            <a:r>
              <a:rPr lang="en-US" sz="3600" dirty="0" err="1" smtClean="0"/>
              <a:t>kemasan</a:t>
            </a:r>
            <a:r>
              <a:rPr lang="en-US" sz="3600" dirty="0" smtClean="0"/>
              <a:t> </a:t>
            </a:r>
            <a:r>
              <a:rPr lang="en-US" sz="3600" dirty="0" err="1" smtClean="0"/>
              <a:t>pesan</a:t>
            </a:r>
            <a:endParaRPr lang="en-US" sz="3600" dirty="0" smtClean="0"/>
          </a:p>
          <a:p>
            <a:pPr marL="514350" indent="-514350">
              <a:buAutoNum type="arabicPeriod"/>
            </a:pPr>
            <a:r>
              <a:rPr lang="en-US" sz="3600" dirty="0" smtClean="0"/>
              <a:t>Verbal</a:t>
            </a:r>
          </a:p>
          <a:p>
            <a:pPr marL="0" indent="0">
              <a:buNone/>
            </a:pPr>
            <a:r>
              <a:rPr lang="en-US" sz="3600" dirty="0"/>
              <a:t>	</a:t>
            </a:r>
            <a:r>
              <a:rPr lang="sv-SE" sz="3600" dirty="0" smtClean="0"/>
              <a:t>Komunikasi </a:t>
            </a:r>
            <a:r>
              <a:rPr lang="sv-SE" sz="3600" dirty="0"/>
              <a:t>verbal </a:t>
            </a:r>
            <a:r>
              <a:rPr lang="sv-SE" sz="3600" dirty="0" smtClean="0"/>
              <a:t>diwakili </a:t>
            </a:r>
            <a:r>
              <a:rPr lang="sv-SE" sz="3600" dirty="0"/>
              <a:t>dalam penyebutan kata-kata,yang pengukapannya dapat dengan lisan atau </a:t>
            </a:r>
            <a:r>
              <a:rPr lang="sv-SE" sz="3600" dirty="0" smtClean="0"/>
              <a:t>tertulis.</a:t>
            </a:r>
            <a:endParaRPr lang="en-US" sz="3600" dirty="0" smtClean="0"/>
          </a:p>
          <a:p>
            <a:pPr marL="0" indent="0">
              <a:buNone/>
            </a:pPr>
            <a:r>
              <a:rPr lang="en-US" sz="3600" dirty="0" smtClean="0"/>
              <a:t>2. Nonverbal</a:t>
            </a:r>
          </a:p>
          <a:p>
            <a:pPr marL="0" indent="0">
              <a:buNone/>
            </a:pPr>
            <a:r>
              <a:rPr lang="sv-SE" sz="3600" dirty="0" smtClean="0"/>
              <a:t>	Komunikasi </a:t>
            </a:r>
            <a:r>
              <a:rPr lang="sv-SE" sz="3600" dirty="0"/>
              <a:t>non </a:t>
            </a:r>
            <a:r>
              <a:rPr lang="sv-SE" sz="3600" dirty="0" smtClean="0"/>
              <a:t>verbal </a:t>
            </a:r>
            <a:r>
              <a:rPr lang="sv-SE" sz="3600" dirty="0"/>
              <a:t>terlihat dalam ekspresi atau mimik wajah,gerakan tangan,mata dan bagian tubuh lainnya.</a:t>
            </a:r>
            <a:endParaRPr lang="en-US" sz="3600" dirty="0"/>
          </a:p>
        </p:txBody>
      </p:sp>
      <p:sp>
        <p:nvSpPr>
          <p:cNvPr id="4" name="Right Arrow 3"/>
          <p:cNvSpPr/>
          <p:nvPr/>
        </p:nvSpPr>
        <p:spPr>
          <a:xfrm>
            <a:off x="257182" y="571500"/>
            <a:ext cx="514349" cy="489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726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15"/>
          <p:cNvSpPr>
            <a:spLocks noGrp="1"/>
          </p:cNvSpPr>
          <p:nvPr>
            <p:ph type="title"/>
          </p:nvPr>
        </p:nvSpPr>
        <p:spPr/>
        <p:txBody>
          <a:bodyPr/>
          <a:lstStyle/>
          <a:p>
            <a:r>
              <a:rPr lang="en-US" dirty="0" smtClean="0"/>
              <a:t>THANK YOU!</a:t>
            </a:r>
            <a:endParaRPr lang="en-US" dirty="0"/>
          </a:p>
        </p:txBody>
      </p:sp>
      <p:sp>
        <p:nvSpPr>
          <p:cNvPr id="17" name="テキスト プレースホルダー 16"/>
          <p:cNvSpPr>
            <a:spLocks noGrp="1"/>
          </p:cNvSpPr>
          <p:nvPr>
            <p:ph type="body" sz="quarter" idx="13"/>
          </p:nvPr>
        </p:nvSpPr>
        <p:spPr/>
        <p:txBody>
          <a:bodyPr/>
          <a:lstStyle/>
          <a:p>
            <a:r>
              <a:rPr lang="en-US" dirty="0" smtClean="0"/>
              <a:t>Do You Have Any Questions?</a:t>
            </a:r>
            <a:endParaRPr lang="en-US" dirty="0"/>
          </a:p>
        </p:txBody>
      </p:sp>
      <p:sp>
        <p:nvSpPr>
          <p:cNvPr id="2" name="Text Placeholder 1"/>
          <p:cNvSpPr>
            <a:spLocks noGrp="1"/>
          </p:cNvSpPr>
          <p:nvPr>
            <p:ph type="body" sz="quarter" idx="14"/>
          </p:nvPr>
        </p:nvSpPr>
        <p:spPr/>
        <p:txBody>
          <a:bodyPr/>
          <a:lstStyle/>
          <a:p>
            <a:r>
              <a:rPr lang="id-ID" dirty="0" smtClean="0">
                <a:solidFill>
                  <a:srgbClr val="002060"/>
                </a:solidFill>
              </a:rPr>
              <a:t>@sahidmamminasa</a:t>
            </a:r>
            <a:endParaRPr lang="en-US" dirty="0">
              <a:solidFill>
                <a:srgbClr val="002060"/>
              </a:solidFill>
            </a:endParaRPr>
          </a:p>
        </p:txBody>
      </p:sp>
    </p:spTree>
    <p:extLst>
      <p:ext uri="{BB962C8B-B14F-4D97-AF65-F5344CB8AC3E}">
        <p14:creationId xmlns:p14="http://schemas.microsoft.com/office/powerpoint/2010/main" val="11682849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idx="4294967295"/>
          </p:nvPr>
        </p:nvSpPr>
        <p:spPr>
          <a:xfrm>
            <a:off x="142875" y="214313"/>
            <a:ext cx="3714750" cy="1714500"/>
          </a:xfrm>
        </p:spPr>
        <p:txBody>
          <a:bodyPr/>
          <a:lstStyle/>
          <a:p>
            <a:pPr algn="ctr" eaLnBrk="1" hangingPunct="1">
              <a:defRPr/>
            </a:pPr>
            <a:r>
              <a:rPr lang="en-US" sz="3600" b="1" dirty="0" err="1" smtClean="0">
                <a:solidFill>
                  <a:schemeClr val="tx2">
                    <a:lumMod val="75000"/>
                  </a:schemeClr>
                </a:solidFill>
              </a:rPr>
              <a:t>Ilmu</a:t>
            </a:r>
            <a:r>
              <a:rPr lang="en-US" sz="3600" b="1" dirty="0" smtClean="0">
                <a:solidFill>
                  <a:schemeClr val="tx2">
                    <a:lumMod val="75000"/>
                  </a:schemeClr>
                </a:solidFill>
              </a:rPr>
              <a:t> </a:t>
            </a:r>
            <a:r>
              <a:rPr lang="en-US" sz="3600" b="1" dirty="0" err="1" smtClean="0">
                <a:solidFill>
                  <a:schemeClr val="tx2">
                    <a:lumMod val="75000"/>
                  </a:schemeClr>
                </a:solidFill>
              </a:rPr>
              <a:t>Komunikasi</a:t>
            </a:r>
            <a:r>
              <a:rPr lang="en-US" sz="3600" b="1" dirty="0" smtClean="0">
                <a:solidFill>
                  <a:schemeClr val="tx2">
                    <a:lumMod val="75000"/>
                  </a:schemeClr>
                </a:solidFill>
              </a:rPr>
              <a:t> </a:t>
            </a:r>
            <a:r>
              <a:rPr lang="en-US" sz="3600" b="1" dirty="0" err="1" smtClean="0">
                <a:solidFill>
                  <a:schemeClr val="tx2">
                    <a:lumMod val="75000"/>
                  </a:schemeClr>
                </a:solidFill>
              </a:rPr>
              <a:t>bersifat</a:t>
            </a:r>
            <a:r>
              <a:rPr lang="en-US" sz="3600" b="1" dirty="0" smtClean="0">
                <a:solidFill>
                  <a:schemeClr val="tx2">
                    <a:lumMod val="75000"/>
                  </a:schemeClr>
                </a:solidFill>
              </a:rPr>
              <a:t> </a:t>
            </a:r>
            <a:r>
              <a:rPr lang="en-US" sz="3600" b="1" u="sng" dirty="0" err="1" smtClean="0">
                <a:solidFill>
                  <a:schemeClr val="tx2">
                    <a:lumMod val="75000"/>
                  </a:schemeClr>
                </a:solidFill>
              </a:rPr>
              <a:t>multidisipliner</a:t>
            </a:r>
            <a:endParaRPr lang="en-US" sz="3600" b="1" u="sng" dirty="0" smtClean="0">
              <a:solidFill>
                <a:schemeClr val="tx2">
                  <a:lumMod val="75000"/>
                </a:schemeClr>
              </a:solidFill>
            </a:endParaRPr>
          </a:p>
        </p:txBody>
      </p:sp>
      <p:graphicFrame>
        <p:nvGraphicFramePr>
          <p:cNvPr id="4" name="Diagram 3"/>
          <p:cNvGraphicFramePr/>
          <p:nvPr/>
        </p:nvGraphicFramePr>
        <p:xfrm>
          <a:off x="2786050" y="785794"/>
          <a:ext cx="6215106"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0144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500"/>
                                        <p:tgtEl>
                                          <p:spTgt spid="9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612775" y="228600"/>
            <a:ext cx="8153400" cy="990600"/>
          </a:xfrm>
        </p:spPr>
        <p:txBody>
          <a:bodyPr/>
          <a:lstStyle/>
          <a:p>
            <a:pPr eaLnBrk="1" hangingPunct="1"/>
            <a:r>
              <a:rPr lang="en-US" b="1" smtClean="0"/>
              <a:t>Level Konteks Komunikasi</a:t>
            </a:r>
          </a:p>
        </p:txBody>
      </p:sp>
      <p:sp>
        <p:nvSpPr>
          <p:cNvPr id="18435" name="Content Placeholder 2"/>
          <p:cNvSpPr>
            <a:spLocks noGrp="1"/>
          </p:cNvSpPr>
          <p:nvPr>
            <p:ph sz="quarter" idx="1"/>
          </p:nvPr>
        </p:nvSpPr>
        <p:spPr>
          <a:xfrm>
            <a:off x="612775" y="1600200"/>
            <a:ext cx="8153400" cy="4495800"/>
          </a:xfrm>
        </p:spPr>
        <p:txBody>
          <a:bodyPr/>
          <a:lstStyle/>
          <a:p>
            <a:pPr eaLnBrk="1" hangingPunct="1"/>
            <a:r>
              <a:rPr lang="en-US" b="1" smtClean="0"/>
              <a:t>Komunikasi Intrapribadi</a:t>
            </a:r>
          </a:p>
          <a:p>
            <a:pPr eaLnBrk="1" hangingPunct="1"/>
            <a:r>
              <a:rPr lang="en-US" b="1" smtClean="0"/>
              <a:t>Komunikasi Antarpersonal</a:t>
            </a:r>
          </a:p>
          <a:p>
            <a:pPr eaLnBrk="1" hangingPunct="1"/>
            <a:r>
              <a:rPr lang="en-US" b="1" smtClean="0"/>
              <a:t>Komunikasi Kelompok</a:t>
            </a:r>
          </a:p>
          <a:p>
            <a:pPr eaLnBrk="1" hangingPunct="1"/>
            <a:r>
              <a:rPr lang="en-US" b="1" smtClean="0"/>
              <a:t>Komunikasi Organisasi</a:t>
            </a:r>
          </a:p>
          <a:p>
            <a:pPr eaLnBrk="1" hangingPunct="1"/>
            <a:r>
              <a:rPr lang="en-US" b="1" smtClean="0"/>
              <a:t>Komunikasi Publik</a:t>
            </a:r>
          </a:p>
          <a:p>
            <a:pPr eaLnBrk="1" hangingPunct="1"/>
            <a:r>
              <a:rPr lang="en-US" b="1" smtClean="0"/>
              <a:t>Komunikasi Massa</a:t>
            </a:r>
          </a:p>
        </p:txBody>
      </p:sp>
    </p:spTree>
    <p:extLst>
      <p:ext uri="{BB962C8B-B14F-4D97-AF65-F5344CB8AC3E}">
        <p14:creationId xmlns:p14="http://schemas.microsoft.com/office/powerpoint/2010/main" val="1735044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 calcmode="lin" valueType="num">
                                      <p:cBhvr additive="base">
                                        <p:cTn id="37" dur="5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43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2775" y="228600"/>
            <a:ext cx="8153400" cy="990600"/>
          </a:xfrm>
        </p:spPr>
        <p:txBody>
          <a:bodyPr/>
          <a:lstStyle/>
          <a:p>
            <a:pPr eaLnBrk="1" hangingPunct="1"/>
            <a:r>
              <a:rPr lang="en-US" sz="4000" b="1" smtClean="0"/>
              <a:t>Contoh Fenomena Komunikasi</a:t>
            </a:r>
          </a:p>
        </p:txBody>
      </p:sp>
      <p:sp>
        <p:nvSpPr>
          <p:cNvPr id="19459" name="Content Placeholder 2"/>
          <p:cNvSpPr>
            <a:spLocks noGrp="1"/>
          </p:cNvSpPr>
          <p:nvPr>
            <p:ph sz="quarter" idx="1"/>
          </p:nvPr>
        </p:nvSpPr>
        <p:spPr>
          <a:xfrm>
            <a:off x="457200" y="1600200"/>
            <a:ext cx="8229600" cy="4829175"/>
          </a:xfrm>
        </p:spPr>
        <p:txBody>
          <a:bodyPr/>
          <a:lstStyle/>
          <a:p>
            <a:pPr eaLnBrk="1" hangingPunct="1"/>
            <a:r>
              <a:rPr lang="en-US" sz="2800" smtClean="0"/>
              <a:t>Seorang mahasiswa membaca buku pedoman tentang proses belajar mengajar di fakultasnya</a:t>
            </a:r>
          </a:p>
          <a:p>
            <a:pPr eaLnBrk="1" hangingPunct="1"/>
            <a:r>
              <a:rPr lang="en-US" sz="2800" smtClean="0"/>
              <a:t>Direktur perusahaan Apple berdiskusi dengan para bawahannya dalam suatu rapat</a:t>
            </a:r>
          </a:p>
          <a:p>
            <a:pPr eaLnBrk="1" hangingPunct="1"/>
            <a:r>
              <a:rPr lang="en-US" sz="2800" smtClean="0"/>
              <a:t>Mobil ambulans membunyikan sirenenya agar mobil lain memberikan jalan</a:t>
            </a:r>
          </a:p>
          <a:p>
            <a:pPr eaLnBrk="1" hangingPunct="1"/>
            <a:r>
              <a:rPr lang="en-US" sz="2800" smtClean="0"/>
              <a:t>Lady Gaga duduk di beranda rumahnya membaca surat kabar</a:t>
            </a:r>
          </a:p>
          <a:p>
            <a:pPr eaLnBrk="1" hangingPunct="1"/>
            <a:r>
              <a:rPr lang="en-US" sz="2800" smtClean="0"/>
              <a:t>Seorang pasien bertanya kepada dokter tentang hasil pemeriksaan laboratoriumnya</a:t>
            </a:r>
          </a:p>
        </p:txBody>
      </p:sp>
    </p:spTree>
    <p:extLst>
      <p:ext uri="{BB962C8B-B14F-4D97-AF65-F5344CB8AC3E}">
        <p14:creationId xmlns:p14="http://schemas.microsoft.com/office/powerpoint/2010/main" val="197739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dissolve">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dissolve">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dissolve">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dissolve">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dissolve">
                                      <p:cBhvr>
                                        <p:cTn id="27" dur="500"/>
                                        <p:tgtEl>
                                          <p:spTgt spid="194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2775" y="228600"/>
            <a:ext cx="8153400" cy="990600"/>
          </a:xfrm>
        </p:spPr>
        <p:txBody>
          <a:bodyPr/>
          <a:lstStyle/>
          <a:p>
            <a:pPr eaLnBrk="1" hangingPunct="1"/>
            <a:r>
              <a:rPr lang="en-US" sz="4000" b="1" smtClean="0"/>
              <a:t>Contoh Fenomena Komunikasi</a:t>
            </a:r>
          </a:p>
        </p:txBody>
      </p:sp>
      <p:sp>
        <p:nvSpPr>
          <p:cNvPr id="20483" name="Content Placeholder 2"/>
          <p:cNvSpPr>
            <a:spLocks noGrp="1"/>
          </p:cNvSpPr>
          <p:nvPr>
            <p:ph sz="quarter" idx="1"/>
          </p:nvPr>
        </p:nvSpPr>
        <p:spPr>
          <a:xfrm>
            <a:off x="612775" y="1600200"/>
            <a:ext cx="8153400" cy="4495800"/>
          </a:xfrm>
        </p:spPr>
        <p:txBody>
          <a:bodyPr/>
          <a:lstStyle/>
          <a:p>
            <a:pPr eaLnBrk="1" hangingPunct="1"/>
            <a:r>
              <a:rPr lang="en-US" sz="2800" smtClean="0"/>
              <a:t>Nanda asyik menulis e-mail untuk Joni yang sedang belajar di Amerika Serikat</a:t>
            </a:r>
          </a:p>
          <a:p>
            <a:pPr eaLnBrk="1" hangingPunct="1"/>
            <a:r>
              <a:rPr lang="en-US" sz="2800" smtClean="0"/>
              <a:t>Seorang pengendara mobil menelaah peta kota</a:t>
            </a:r>
          </a:p>
          <a:p>
            <a:pPr eaLnBrk="1" hangingPunct="1"/>
            <a:r>
              <a:rPr lang="en-US" sz="2800" i="1" smtClean="0"/>
              <a:t>Public relations officer </a:t>
            </a:r>
            <a:r>
              <a:rPr lang="en-US" sz="2800" smtClean="0"/>
              <a:t>menyampaikan </a:t>
            </a:r>
            <a:r>
              <a:rPr lang="en-US" sz="2800" i="1" smtClean="0"/>
              <a:t>press-release </a:t>
            </a:r>
            <a:r>
              <a:rPr lang="en-US" sz="2800" smtClean="0"/>
              <a:t>pada wartawan</a:t>
            </a:r>
          </a:p>
          <a:p>
            <a:pPr eaLnBrk="1" hangingPunct="1"/>
            <a:r>
              <a:rPr lang="en-US" sz="2800" smtClean="0"/>
              <a:t>Seorang wisatawan mengagumi pemandangan terbitnya matahari di Bromo</a:t>
            </a:r>
          </a:p>
          <a:p>
            <a:pPr eaLnBrk="1" hangingPunct="1"/>
            <a:r>
              <a:rPr lang="en-US" sz="2800" smtClean="0"/>
              <a:t>Seorang anak kecil menangis di tengah malam mencari ibunya</a:t>
            </a:r>
          </a:p>
        </p:txBody>
      </p:sp>
    </p:spTree>
    <p:extLst>
      <p:ext uri="{BB962C8B-B14F-4D97-AF65-F5344CB8AC3E}">
        <p14:creationId xmlns:p14="http://schemas.microsoft.com/office/powerpoint/2010/main" val="353622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dissolve">
                                      <p:cBhvr>
                                        <p:cTn id="7" dur="500"/>
                                        <p:tgtEl>
                                          <p:spTgt spid="20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dissolve">
                                      <p:cBhvr>
                                        <p:cTn id="12" dur="500"/>
                                        <p:tgtEl>
                                          <p:spTgt spid="204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dissolve">
                                      <p:cBhvr>
                                        <p:cTn id="17" dur="500"/>
                                        <p:tgtEl>
                                          <p:spTgt spid="204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dissolve">
                                      <p:cBhvr>
                                        <p:cTn id="22" dur="500"/>
                                        <p:tgtEl>
                                          <p:spTgt spid="204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dissolve">
                                      <p:cBhvr>
                                        <p:cTn id="2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image" Target="../media/image20.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4F34B87B-9C7A-41AE-A6CB-48536223DFFD}"/>
    </a:ext>
  </a:extLst>
</a:theme>
</file>

<file path=ppt/theme/theme10.xml><?xml version="1.0" encoding="utf-8"?>
<a:theme xmlns:a="http://schemas.openxmlformats.org/drawingml/2006/main" name="3_10069048">
  <a:themeElements>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10069048">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2.xml><?xml version="1.0" encoding="utf-8"?>
<a:theme xmlns:a="http://schemas.openxmlformats.org/drawingml/2006/main" name="4_10069048">
  <a:themeElements>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10069048">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14.xml><?xml version="1.0" encoding="utf-8"?>
<a:theme xmlns:a="http://schemas.openxmlformats.org/drawingml/2006/main" name="1_Wallpaper">
  <a:themeElements>
    <a:clrScheme name="Rigel">
      <a:dk1>
        <a:srgbClr val="FFFFFF"/>
      </a:dk1>
      <a:lt1>
        <a:srgbClr val="3F3F3F"/>
      </a:lt1>
      <a:dk2>
        <a:srgbClr val="FFFFFF"/>
      </a:dk2>
      <a:lt2>
        <a:srgbClr val="3F3F3F"/>
      </a:lt2>
      <a:accent1>
        <a:srgbClr val="FFFFFF"/>
      </a:accent1>
      <a:accent2>
        <a:srgbClr val="D8D8D8"/>
      </a:accent2>
      <a:accent3>
        <a:srgbClr val="BFBFBF"/>
      </a:accent3>
      <a:accent4>
        <a:srgbClr val="8F8F8F"/>
      </a:accent4>
      <a:accent5>
        <a:srgbClr val="636363"/>
      </a:accent5>
      <a:accent6>
        <a:srgbClr val="3F3F3F"/>
      </a:accent6>
      <a:hlink>
        <a:srgbClr val="3F3F3F"/>
      </a:hlink>
      <a:folHlink>
        <a:srgbClr val="8B8B8B"/>
      </a:folHlink>
    </a:clrScheme>
    <a:fontScheme name="ユーザー定義 4">
      <a:majorFont>
        <a:latin typeface="Ropa Sans"/>
        <a:ea typeface="Spica Neue"/>
        <a:cs typeface=""/>
      </a:majorFont>
      <a:minorFont>
        <a:latin typeface="Ropa Sans"/>
        <a:ea typeface="Spica Neu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2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10069048">
  <a:themeElements>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10069048">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10069048">
  <a:themeElements>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10069048">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06904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06904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06904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06904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06904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06904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06904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06904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06904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06904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06904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06904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0069048 13">
        <a:dk1>
          <a:srgbClr val="000000"/>
        </a:dk1>
        <a:lt1>
          <a:srgbClr val="F1ECD8"/>
        </a:lt1>
        <a:dk2>
          <a:srgbClr val="4F261E"/>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9.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5.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105</TotalTime>
  <Words>1071</Words>
  <Application>Microsoft Office PowerPoint</Application>
  <PresentationFormat>On-screen Show (4:3)</PresentationFormat>
  <Paragraphs>277</Paragraphs>
  <Slides>52</Slides>
  <Notes>1</Notes>
  <HiddenSlides>0</HiddenSlides>
  <MMClips>0</MMClips>
  <ScaleCrop>false</ScaleCrop>
  <HeadingPairs>
    <vt:vector size="4" baseType="variant">
      <vt:variant>
        <vt:lpstr>Theme</vt:lpstr>
      </vt:variant>
      <vt:variant>
        <vt:i4>15</vt:i4>
      </vt:variant>
      <vt:variant>
        <vt:lpstr>Slide Titles</vt:lpstr>
      </vt:variant>
      <vt:variant>
        <vt:i4>52</vt:i4>
      </vt:variant>
    </vt:vector>
  </HeadingPairs>
  <TitlesOfParts>
    <vt:vector size="67" baseType="lpstr">
      <vt:lpstr>Wisp</vt:lpstr>
      <vt:lpstr>HDOfficeLightV0</vt:lpstr>
      <vt:lpstr>1_HDOfficeLightV0</vt:lpstr>
      <vt:lpstr>2_HDOfficeLightV0</vt:lpstr>
      <vt:lpstr>Flow</vt:lpstr>
      <vt:lpstr>10069048</vt:lpstr>
      <vt:lpstr>2_10069048</vt:lpstr>
      <vt:lpstr>3_HDOfficeLightV0</vt:lpstr>
      <vt:lpstr>1_Flow</vt:lpstr>
      <vt:lpstr>3_10069048</vt:lpstr>
      <vt:lpstr>4_HDOfficeLightV0</vt:lpstr>
      <vt:lpstr>4_10069048</vt:lpstr>
      <vt:lpstr>5_HDOfficeLightV0</vt:lpstr>
      <vt:lpstr>1_Wallpaper</vt:lpstr>
      <vt:lpstr>Median</vt:lpstr>
      <vt:lpstr>PENTINGNYA KOMUNIKASI, DEFINISI, DAN UNSUR-UNSUR KOMUNIKASI</vt:lpstr>
      <vt:lpstr>Mengapa Kita Berkomunikasi?</vt:lpstr>
      <vt:lpstr>Ilmu</vt:lpstr>
      <vt:lpstr>Karakteristik/Unsur dasar Ilmu</vt:lpstr>
      <vt:lpstr>Ilmu Komunikasi</vt:lpstr>
      <vt:lpstr>Ilmu Komunikasi bersifat multidisipliner</vt:lpstr>
      <vt:lpstr>Level Konteks Komunikasi</vt:lpstr>
      <vt:lpstr>Contoh Fenomena Komunikasi</vt:lpstr>
      <vt:lpstr>Contoh Fenomena Komunikasi</vt:lpstr>
      <vt:lpstr>Contoh Fenomena Komunikasi</vt:lpstr>
      <vt:lpstr>Contoh Fenomena Komunikasi</vt:lpstr>
      <vt:lpstr>Kesimpulan</vt:lpstr>
      <vt:lpstr>Sistem Simbol Tanda &amp; Lambang Di Sekitar Kita</vt:lpstr>
      <vt:lpstr>Sistem Simbol Tanda &amp; Lambang Di Sekitar Kita</vt:lpstr>
      <vt:lpstr>Contoh Produk Komunikasi</vt:lpstr>
      <vt:lpstr>Dinamisasi Media Komunikasi Baru </vt:lpstr>
      <vt:lpstr>Pentingnya Komunikasi</vt:lpstr>
      <vt:lpstr>Pentingnya Komunikasi</vt:lpstr>
      <vt:lpstr>Mengapa Kita Berkomunikasi?</vt:lpstr>
      <vt:lpstr>“We Cannot Not Communicate!”</vt:lpstr>
      <vt:lpstr>Fungsi Komunikasi</vt:lpstr>
      <vt:lpstr>Fungsi Komunikasi</vt:lpstr>
      <vt:lpstr>Fungsi Komunikasi</vt:lpstr>
      <vt:lpstr>Fungsi Komunikasi</vt:lpstr>
      <vt:lpstr>Apa Komunikasi?</vt:lpstr>
      <vt:lpstr>3 fungsi dasar komunikasi Harold D. Lasswell</vt:lpstr>
      <vt:lpstr>Sejarah manusia berkomunikasi</vt:lpstr>
      <vt:lpstr>PowerPoint Presentation</vt:lpstr>
      <vt:lpstr>PowerPoint Presentation</vt:lpstr>
      <vt:lpstr>PENGERTIAN KOMUNIKASI</vt:lpstr>
      <vt:lpstr>KOMUNIKASI MENURUT PARA AHLI</vt:lpstr>
      <vt:lpstr>PowerPoint Presentation</vt:lpstr>
      <vt:lpstr>PowerPoint Presentation</vt:lpstr>
      <vt:lpstr>PowerPoint Presentation</vt:lpstr>
      <vt:lpstr>UNSUR KOMUNIKASI</vt:lpstr>
      <vt:lpstr>Unsur-Unsur Komunikasi</vt:lpstr>
      <vt:lpstr>Sumber : Komunikator</vt:lpstr>
      <vt:lpstr>Pesan : Langsung/Tak langsung</vt:lpstr>
      <vt:lpstr>Media : alat yang digunakan</vt:lpstr>
      <vt:lpstr>Penerima</vt:lpstr>
      <vt:lpstr>Efek </vt:lpstr>
      <vt:lpstr>Umpan Balik</vt:lpstr>
      <vt:lpstr>FUNGSIKOMUNIKASI</vt:lpstr>
      <vt:lpstr>JENIS – JENIS KOMUNIKASI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DEFINISI, UNSUR-UNSUR DAN RUANG LINGKUP KOMUNIKASI</dc:title>
  <dc:creator>acer</dc:creator>
  <cp:lastModifiedBy>acer</cp:lastModifiedBy>
  <cp:revision>11</cp:revision>
  <dcterms:created xsi:type="dcterms:W3CDTF">2017-09-25T01:35:48Z</dcterms:created>
  <dcterms:modified xsi:type="dcterms:W3CDTF">2017-09-27T05:29:07Z</dcterms:modified>
</cp:coreProperties>
</file>