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handoutMasterIdLst>
    <p:handoutMasterId r:id="rId10"/>
  </p:handoutMasterIdLst>
  <p:sldIdLst>
    <p:sldId id="355" r:id="rId2"/>
    <p:sldId id="363" r:id="rId3"/>
    <p:sldId id="367" r:id="rId4"/>
    <p:sldId id="339" r:id="rId5"/>
    <p:sldId id="364" r:id="rId6"/>
    <p:sldId id="360" r:id="rId7"/>
    <p:sldId id="269" r:id="rId8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ti" initials="T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76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6AF75-EA75-4B36-B19A-8AD082F22A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D2509A3-39EA-4540-85BF-D5708CA67DEA}">
      <dgm:prSet phldrT="[Text]" custT="1"/>
      <dgm:spPr/>
      <dgm:t>
        <a:bodyPr/>
        <a:lstStyle/>
        <a:p>
          <a:endParaRPr lang="id-ID" sz="1800" b="1" dirty="0" smtClean="0"/>
        </a:p>
        <a:p>
          <a:r>
            <a:rPr lang="id-ID" sz="1800" b="1" dirty="0" smtClean="0"/>
            <a:t>Aksiologi</a:t>
          </a:r>
          <a:endParaRPr lang="id-ID" sz="1800" b="1" dirty="0"/>
        </a:p>
      </dgm:t>
    </dgm:pt>
    <dgm:pt modelId="{D6E254C5-1896-4C93-BB39-D83E5AF23EAD}" type="parTrans" cxnId="{D5421EAE-0B7D-432D-A109-2835D0F08726}">
      <dgm:prSet/>
      <dgm:spPr/>
      <dgm:t>
        <a:bodyPr/>
        <a:lstStyle/>
        <a:p>
          <a:endParaRPr lang="id-ID"/>
        </a:p>
      </dgm:t>
    </dgm:pt>
    <dgm:pt modelId="{0DB20522-CE1A-4DDC-B143-018930154141}" type="sibTrans" cxnId="{D5421EAE-0B7D-432D-A109-2835D0F08726}">
      <dgm:prSet/>
      <dgm:spPr/>
      <dgm:t>
        <a:bodyPr/>
        <a:lstStyle/>
        <a:p>
          <a:endParaRPr lang="id-ID"/>
        </a:p>
      </dgm:t>
    </dgm:pt>
    <dgm:pt modelId="{02212202-A47F-4706-ACD2-09C5C53E65E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d-ID" sz="12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d-ID" sz="12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1600" b="1" dirty="0" smtClean="0"/>
            <a:t>epistemologi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id-ID" dirty="0"/>
        </a:p>
      </dgm:t>
    </dgm:pt>
    <dgm:pt modelId="{87EAA4AE-5114-492D-A80A-0BCD6B09AACE}" type="parTrans" cxnId="{BE1DDA40-EA8E-4CFC-B02F-1CBD12DC6073}">
      <dgm:prSet/>
      <dgm:spPr/>
      <dgm:t>
        <a:bodyPr/>
        <a:lstStyle/>
        <a:p>
          <a:endParaRPr lang="id-ID"/>
        </a:p>
      </dgm:t>
    </dgm:pt>
    <dgm:pt modelId="{39DB6CB5-9B0B-455A-AF82-C5BB1BBF0365}" type="sibTrans" cxnId="{BE1DDA40-EA8E-4CFC-B02F-1CBD12DC6073}">
      <dgm:prSet/>
      <dgm:spPr/>
      <dgm:t>
        <a:bodyPr/>
        <a:lstStyle/>
        <a:p>
          <a:endParaRPr lang="id-ID"/>
        </a:p>
      </dgm:t>
    </dgm:pt>
    <dgm:pt modelId="{40C680F5-B1F7-428A-846A-5AD547D8F406}">
      <dgm:prSet custT="1"/>
      <dgm:spPr/>
      <dgm:t>
        <a:bodyPr/>
        <a:lstStyle/>
        <a:p>
          <a:r>
            <a:rPr lang="id-ID" sz="1600" dirty="0" smtClean="0"/>
            <a:t>Episteme	: Dasar,Teori, Sumber</a:t>
          </a:r>
          <a:endParaRPr lang="id-ID" sz="1600" dirty="0"/>
        </a:p>
      </dgm:t>
    </dgm:pt>
    <dgm:pt modelId="{54DC9137-74D0-4C43-955A-49D0EF3EFDCC}" type="parTrans" cxnId="{948B2FC8-90FA-4272-90D9-7D0FE321B778}">
      <dgm:prSet/>
      <dgm:spPr/>
      <dgm:t>
        <a:bodyPr/>
        <a:lstStyle/>
        <a:p>
          <a:endParaRPr lang="id-ID"/>
        </a:p>
      </dgm:t>
    </dgm:pt>
    <dgm:pt modelId="{E2354C09-2F72-4446-9552-68A6A31A5343}" type="sibTrans" cxnId="{948B2FC8-90FA-4272-90D9-7D0FE321B778}">
      <dgm:prSet/>
      <dgm:spPr/>
      <dgm:t>
        <a:bodyPr/>
        <a:lstStyle/>
        <a:p>
          <a:endParaRPr lang="id-ID"/>
        </a:p>
      </dgm:t>
    </dgm:pt>
    <dgm:pt modelId="{3E98081D-AEAC-4D0D-9174-B37965DA9B3B}">
      <dgm:prSet custT="1"/>
      <dgm:spPr/>
      <dgm:t>
        <a:bodyPr/>
        <a:lstStyle/>
        <a:p>
          <a:r>
            <a:rPr lang="id-ID" sz="1600" dirty="0" smtClean="0"/>
            <a:t>Logos	: Ilmu Pengetahun</a:t>
          </a:r>
          <a:endParaRPr lang="id-ID" sz="1600" dirty="0"/>
        </a:p>
      </dgm:t>
    </dgm:pt>
    <dgm:pt modelId="{0EE55543-537B-4BB3-8248-3A2017B5278C}" type="parTrans" cxnId="{F20B30A8-B6B9-4235-A337-6BE45BBCE74F}">
      <dgm:prSet/>
      <dgm:spPr/>
      <dgm:t>
        <a:bodyPr/>
        <a:lstStyle/>
        <a:p>
          <a:endParaRPr lang="id-ID"/>
        </a:p>
      </dgm:t>
    </dgm:pt>
    <dgm:pt modelId="{B98B7DE8-95A5-4B43-9B25-AE4EB808EBF2}" type="sibTrans" cxnId="{F20B30A8-B6B9-4235-A337-6BE45BBCE74F}">
      <dgm:prSet/>
      <dgm:spPr/>
      <dgm:t>
        <a:bodyPr/>
        <a:lstStyle/>
        <a:p>
          <a:endParaRPr lang="id-ID"/>
        </a:p>
      </dgm:t>
    </dgm:pt>
    <dgm:pt modelId="{759AE74E-1280-45D7-B46D-DE902E1093CA}">
      <dgm:prSet custT="1"/>
      <dgm:spPr/>
      <dgm:t>
        <a:bodyPr/>
        <a:lstStyle/>
        <a:p>
          <a:r>
            <a:rPr lang="id-ID" sz="1600" dirty="0" smtClean="0"/>
            <a:t>Terminologi : Ilmu yang mempelajari tentang 			  Dasar Pengetahuan</a:t>
          </a:r>
          <a:endParaRPr lang="id-ID" sz="1600" dirty="0"/>
        </a:p>
      </dgm:t>
    </dgm:pt>
    <dgm:pt modelId="{C5985147-DF10-4823-8C2B-14816C3C61B5}" type="parTrans" cxnId="{BE0034BE-E5A4-4B87-B55B-52E94368CE2A}">
      <dgm:prSet/>
      <dgm:spPr/>
      <dgm:t>
        <a:bodyPr/>
        <a:lstStyle/>
        <a:p>
          <a:endParaRPr lang="id-ID"/>
        </a:p>
      </dgm:t>
    </dgm:pt>
    <dgm:pt modelId="{8D4FF368-8CA8-470E-8784-F3878C343BFC}" type="sibTrans" cxnId="{BE0034BE-E5A4-4B87-B55B-52E94368CE2A}">
      <dgm:prSet/>
      <dgm:spPr/>
      <dgm:t>
        <a:bodyPr/>
        <a:lstStyle/>
        <a:p>
          <a:endParaRPr lang="id-ID"/>
        </a:p>
      </dgm:t>
    </dgm:pt>
    <dgm:pt modelId="{2B421BAE-1EBC-4353-9B11-2A3466D0958E}">
      <dgm:prSet custT="1"/>
      <dgm:spPr/>
      <dgm:t>
        <a:bodyPr/>
        <a:lstStyle/>
        <a:p>
          <a:endParaRPr lang="id-ID" sz="1600" dirty="0"/>
        </a:p>
      </dgm:t>
    </dgm:pt>
    <dgm:pt modelId="{FC202EAD-DDB8-4EAC-A5B6-49D44D17C3B9}" type="parTrans" cxnId="{E74EA4F7-70EC-4BCB-ACF3-5A1DBCFA1BA6}">
      <dgm:prSet/>
      <dgm:spPr/>
      <dgm:t>
        <a:bodyPr/>
        <a:lstStyle/>
        <a:p>
          <a:endParaRPr lang="id-ID"/>
        </a:p>
      </dgm:t>
    </dgm:pt>
    <dgm:pt modelId="{57C335B8-C38B-4653-8C07-F13F60D6CA36}" type="sibTrans" cxnId="{E74EA4F7-70EC-4BCB-ACF3-5A1DBCFA1BA6}">
      <dgm:prSet/>
      <dgm:spPr/>
      <dgm:t>
        <a:bodyPr/>
        <a:lstStyle/>
        <a:p>
          <a:endParaRPr lang="id-ID"/>
        </a:p>
      </dgm:t>
    </dgm:pt>
    <dgm:pt modelId="{11A721AE-ADEE-4F79-9DE4-8BC1373F84FE}">
      <dgm:prSet custT="1"/>
      <dgm:spPr/>
      <dgm:t>
        <a:bodyPr/>
        <a:lstStyle/>
        <a:p>
          <a:r>
            <a:rPr lang="id-ID" sz="1600" dirty="0" smtClean="0"/>
            <a:t>Aksio/Axios: Nilai</a:t>
          </a:r>
          <a:endParaRPr lang="id-ID" sz="1600" dirty="0"/>
        </a:p>
      </dgm:t>
    </dgm:pt>
    <dgm:pt modelId="{FCC9EBF3-764B-4074-AF15-A1696EE1C796}" type="parTrans" cxnId="{333CE9AB-1CC7-4D6D-8243-AE49C6875BE9}">
      <dgm:prSet/>
      <dgm:spPr/>
      <dgm:t>
        <a:bodyPr/>
        <a:lstStyle/>
        <a:p>
          <a:endParaRPr lang="id-ID"/>
        </a:p>
      </dgm:t>
    </dgm:pt>
    <dgm:pt modelId="{2A158FF4-F276-408C-BEE5-EF464789E22C}" type="sibTrans" cxnId="{333CE9AB-1CC7-4D6D-8243-AE49C6875BE9}">
      <dgm:prSet/>
      <dgm:spPr/>
      <dgm:t>
        <a:bodyPr/>
        <a:lstStyle/>
        <a:p>
          <a:endParaRPr lang="id-ID"/>
        </a:p>
      </dgm:t>
    </dgm:pt>
    <dgm:pt modelId="{58795A3F-94B9-43BD-98EB-B1916E3035A7}">
      <dgm:prSet custT="1"/>
      <dgm:spPr/>
      <dgm:t>
        <a:bodyPr/>
        <a:lstStyle/>
        <a:p>
          <a:r>
            <a:rPr lang="id-ID" sz="1600" dirty="0" smtClean="0"/>
            <a:t>Logos: Ilmu</a:t>
          </a:r>
          <a:endParaRPr lang="id-ID" sz="1600" dirty="0"/>
        </a:p>
      </dgm:t>
    </dgm:pt>
    <dgm:pt modelId="{797946D0-D192-484F-8E28-4E0383345010}" type="parTrans" cxnId="{A3F03881-A892-4A6C-8396-90BB8DF4B9ED}">
      <dgm:prSet/>
      <dgm:spPr/>
      <dgm:t>
        <a:bodyPr/>
        <a:lstStyle/>
        <a:p>
          <a:endParaRPr lang="id-ID"/>
        </a:p>
      </dgm:t>
    </dgm:pt>
    <dgm:pt modelId="{8CE01715-4FE8-42D5-A8D1-F56ED22CF51C}" type="sibTrans" cxnId="{A3F03881-A892-4A6C-8396-90BB8DF4B9ED}">
      <dgm:prSet/>
      <dgm:spPr/>
      <dgm:t>
        <a:bodyPr/>
        <a:lstStyle/>
        <a:p>
          <a:endParaRPr lang="id-ID"/>
        </a:p>
      </dgm:t>
    </dgm:pt>
    <dgm:pt modelId="{558B3B26-0D30-4B59-8D97-01B33830C397}">
      <dgm:prSet custT="1"/>
      <dgm:spPr/>
      <dgm:t>
        <a:bodyPr/>
        <a:lstStyle/>
        <a:p>
          <a:r>
            <a:rPr lang="id-ID" sz="1600" dirty="0" smtClean="0"/>
            <a:t>Terminologi: Ilmu yang mempelajari tentang nilai</a:t>
          </a:r>
          <a:endParaRPr lang="id-ID" sz="1600" dirty="0"/>
        </a:p>
      </dgm:t>
    </dgm:pt>
    <dgm:pt modelId="{AD99A392-F96C-46AA-9D70-D3984CB1CC6D}" type="parTrans" cxnId="{0D60605E-42BD-45FF-95C9-679A179108C8}">
      <dgm:prSet/>
      <dgm:spPr/>
      <dgm:t>
        <a:bodyPr/>
        <a:lstStyle/>
        <a:p>
          <a:endParaRPr lang="id-ID"/>
        </a:p>
      </dgm:t>
    </dgm:pt>
    <dgm:pt modelId="{D0EDAF10-121C-439E-96C9-D264D879BA2E}" type="sibTrans" cxnId="{0D60605E-42BD-45FF-95C9-679A179108C8}">
      <dgm:prSet/>
      <dgm:spPr/>
      <dgm:t>
        <a:bodyPr/>
        <a:lstStyle/>
        <a:p>
          <a:endParaRPr lang="id-ID"/>
        </a:p>
      </dgm:t>
    </dgm:pt>
    <dgm:pt modelId="{593DBF38-5736-4161-9736-C80841722C88}">
      <dgm:prSet custT="1"/>
      <dgm:spPr/>
      <dgm:t>
        <a:bodyPr/>
        <a:lstStyle/>
        <a:p>
          <a:r>
            <a:rPr lang="id-ID" sz="1600" dirty="0" smtClean="0"/>
            <a:t>Logos : Ilmu</a:t>
          </a:r>
          <a:endParaRPr lang="id-ID" sz="1600" dirty="0"/>
        </a:p>
      </dgm:t>
    </dgm:pt>
    <dgm:pt modelId="{ED8279DA-8F52-4E24-A08B-E6388E564D53}" type="sibTrans" cxnId="{884CE590-2B0B-434B-A0A5-796F4F0AE9B9}">
      <dgm:prSet/>
      <dgm:spPr/>
      <dgm:t>
        <a:bodyPr/>
        <a:lstStyle/>
        <a:p>
          <a:endParaRPr lang="id-ID"/>
        </a:p>
      </dgm:t>
    </dgm:pt>
    <dgm:pt modelId="{B673A122-98F2-4236-B0E7-DD90826F50A3}" type="parTrans" cxnId="{884CE590-2B0B-434B-A0A5-796F4F0AE9B9}">
      <dgm:prSet/>
      <dgm:spPr/>
      <dgm:t>
        <a:bodyPr/>
        <a:lstStyle/>
        <a:p>
          <a:endParaRPr lang="id-ID"/>
        </a:p>
      </dgm:t>
    </dgm:pt>
    <dgm:pt modelId="{EA83850F-3FA7-4000-99FC-E01BC4C4408D}">
      <dgm:prSet custT="1"/>
      <dgm:spPr/>
      <dgm:t>
        <a:bodyPr/>
        <a:lstStyle/>
        <a:p>
          <a:r>
            <a:rPr lang="id-ID" sz="1600" dirty="0" smtClean="0"/>
            <a:t>Ontos: Keberadaan</a:t>
          </a:r>
          <a:endParaRPr lang="id-ID" sz="1600" dirty="0"/>
        </a:p>
      </dgm:t>
    </dgm:pt>
    <dgm:pt modelId="{EA1D43A1-EB48-4BDE-BF5F-F830C87A6C6A}" type="sibTrans" cxnId="{BE6ACF2E-2D18-41D1-9D76-190CC363FA7B}">
      <dgm:prSet/>
      <dgm:spPr/>
      <dgm:t>
        <a:bodyPr/>
        <a:lstStyle/>
        <a:p>
          <a:endParaRPr lang="id-ID"/>
        </a:p>
      </dgm:t>
    </dgm:pt>
    <dgm:pt modelId="{CA487F38-5001-4577-89B7-498C17772B13}" type="parTrans" cxnId="{BE6ACF2E-2D18-41D1-9D76-190CC363FA7B}">
      <dgm:prSet/>
      <dgm:spPr/>
      <dgm:t>
        <a:bodyPr/>
        <a:lstStyle/>
        <a:p>
          <a:endParaRPr lang="id-ID"/>
        </a:p>
      </dgm:t>
    </dgm:pt>
    <dgm:pt modelId="{8F5C8FB2-099D-4C55-A869-B0161FE91105}">
      <dgm:prSet custT="1"/>
      <dgm:spPr/>
      <dgm:t>
        <a:bodyPr/>
        <a:lstStyle/>
        <a:p>
          <a:endParaRPr lang="id-ID" sz="1800" b="1" dirty="0" smtClean="0"/>
        </a:p>
        <a:p>
          <a:r>
            <a:rPr lang="id-ID" sz="1800" b="1" dirty="0" smtClean="0"/>
            <a:t>Ontologi</a:t>
          </a:r>
          <a:endParaRPr lang="id-ID" sz="1800" b="1" dirty="0"/>
        </a:p>
      </dgm:t>
    </dgm:pt>
    <dgm:pt modelId="{0F7CEBA6-32AE-4C6B-BB35-D4306E5D1F34}" type="sibTrans" cxnId="{B58E4339-0210-46DF-9E10-6AF6463E4A8A}">
      <dgm:prSet/>
      <dgm:spPr/>
      <dgm:t>
        <a:bodyPr/>
        <a:lstStyle/>
        <a:p>
          <a:endParaRPr lang="id-ID"/>
        </a:p>
      </dgm:t>
    </dgm:pt>
    <dgm:pt modelId="{E36715B2-05A6-4D96-9FB9-5346ED0697CF}" type="parTrans" cxnId="{B58E4339-0210-46DF-9E10-6AF6463E4A8A}">
      <dgm:prSet/>
      <dgm:spPr/>
      <dgm:t>
        <a:bodyPr/>
        <a:lstStyle/>
        <a:p>
          <a:endParaRPr lang="id-ID"/>
        </a:p>
      </dgm:t>
    </dgm:pt>
    <dgm:pt modelId="{826049C3-72B3-409B-A016-9216EAD19281}">
      <dgm:prSet custT="1"/>
      <dgm:spPr/>
      <dgm:t>
        <a:bodyPr/>
        <a:lstStyle/>
        <a:p>
          <a:r>
            <a:rPr lang="id-ID" sz="1600" dirty="0" smtClean="0"/>
            <a:t>Terminologi : Ilmu yang mengkaji tentang 			 keberadaan</a:t>
          </a:r>
          <a:endParaRPr lang="id-ID" sz="1600" dirty="0"/>
        </a:p>
      </dgm:t>
    </dgm:pt>
    <dgm:pt modelId="{E052FD52-7B2E-40DB-8AD4-F29B6A2E137D}" type="parTrans" cxnId="{92D8069C-4413-4788-AFC9-EC15011BF295}">
      <dgm:prSet/>
      <dgm:spPr/>
      <dgm:t>
        <a:bodyPr/>
        <a:lstStyle/>
        <a:p>
          <a:endParaRPr lang="id-ID"/>
        </a:p>
      </dgm:t>
    </dgm:pt>
    <dgm:pt modelId="{8AFEE676-647A-4B51-809E-DC7F23BEC812}" type="sibTrans" cxnId="{92D8069C-4413-4788-AFC9-EC15011BF295}">
      <dgm:prSet/>
      <dgm:spPr/>
      <dgm:t>
        <a:bodyPr/>
        <a:lstStyle/>
        <a:p>
          <a:endParaRPr lang="id-ID"/>
        </a:p>
      </dgm:t>
    </dgm:pt>
    <dgm:pt modelId="{560070B9-0433-43CE-8B4B-D1B7705A44CE}" type="pres">
      <dgm:prSet presAssocID="{99B6AF75-EA75-4B36-B19A-8AD082F22A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CE228EF-52A9-4DC0-962D-3B22E277E762}" type="pres">
      <dgm:prSet presAssocID="{02212202-A47F-4706-ACD2-09C5C53E65E4}" presName="composite" presStyleCnt="0"/>
      <dgm:spPr/>
    </dgm:pt>
    <dgm:pt modelId="{F42466B3-1A71-4E7E-9A25-61B9BE54BB0D}" type="pres">
      <dgm:prSet presAssocID="{02212202-A47F-4706-ACD2-09C5C53E65E4}" presName="parentText" presStyleLbl="alignNode1" presStyleIdx="0" presStyleCnt="3" custScaleX="14306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1E4011-0BC3-4FF5-81AA-4B00F889B8C6}" type="pres">
      <dgm:prSet presAssocID="{02212202-A47F-4706-ACD2-09C5C53E65E4}" presName="descendantText" presStyleLbl="alignAcc1" presStyleIdx="0" presStyleCnt="3" custAng="0" custScaleX="88209" custScaleY="173755" custLinFactNeighborX="-893" custLinFactNeighborY="-137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866961-7602-40FB-81CB-199B480998BF}" type="pres">
      <dgm:prSet presAssocID="{39DB6CB5-9B0B-455A-AF82-C5BB1BBF0365}" presName="sp" presStyleCnt="0"/>
      <dgm:spPr/>
    </dgm:pt>
    <dgm:pt modelId="{2FD18349-1490-4615-B448-89AF850480D7}" type="pres">
      <dgm:prSet presAssocID="{8F5C8FB2-099D-4C55-A869-B0161FE91105}" presName="composite" presStyleCnt="0"/>
      <dgm:spPr/>
    </dgm:pt>
    <dgm:pt modelId="{DABF149D-270E-4608-A728-C2777C80FEB4}" type="pres">
      <dgm:prSet presAssocID="{8F5C8FB2-099D-4C55-A869-B0161FE91105}" presName="parentText" presStyleLbl="alignNode1" presStyleIdx="1" presStyleCnt="3" custScaleX="154054" custLinFactNeighborX="-4919" custLinFactNeighborY="179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404F34-58CE-40F5-B1C6-47320111314C}" type="pres">
      <dgm:prSet presAssocID="{8F5C8FB2-099D-4C55-A869-B0161FE91105}" presName="descendantText" presStyleLbl="alignAcc1" presStyleIdx="1" presStyleCnt="3" custScaleX="90333" custScaleY="154104" custLinFactNeighborX="1282" custLinFactNeighborY="991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2C85A7-3E48-437C-B477-7226FC2EFA7F}" type="pres">
      <dgm:prSet presAssocID="{0F7CEBA6-32AE-4C6B-BB35-D4306E5D1F34}" presName="sp" presStyleCnt="0"/>
      <dgm:spPr/>
    </dgm:pt>
    <dgm:pt modelId="{04E5BFF5-0FF6-49E4-9FEB-8A51F27ACFDA}" type="pres">
      <dgm:prSet presAssocID="{8D2509A3-39EA-4540-85BF-D5708CA67DEA}" presName="composite" presStyleCnt="0"/>
      <dgm:spPr/>
    </dgm:pt>
    <dgm:pt modelId="{74562CB4-1400-4011-920D-15584472B1E6}" type="pres">
      <dgm:prSet presAssocID="{8D2509A3-39EA-4540-85BF-D5708CA67DEA}" presName="parentText" presStyleLbl="alignNode1" presStyleIdx="2" presStyleCnt="3" custScaleX="15441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CAB4B1-9248-4AF6-B869-EDADEF16D3BB}" type="pres">
      <dgm:prSet presAssocID="{8D2509A3-39EA-4540-85BF-D5708CA67DEA}" presName="descendantText" presStyleLbl="alignAcc1" presStyleIdx="2" presStyleCnt="3" custScaleX="88236" custScaleY="171015" custLinFactNeighborX="186" custLinFactNeighborY="213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0CD4DED-52A5-4722-8DA8-ECFE5EF679C6}" type="presOf" srcId="{8D2509A3-39EA-4540-85BF-D5708CA67DEA}" destId="{74562CB4-1400-4011-920D-15584472B1E6}" srcOrd="0" destOrd="0" presId="urn:microsoft.com/office/officeart/2005/8/layout/chevron2"/>
    <dgm:cxn modelId="{92D8069C-4413-4788-AFC9-EC15011BF295}" srcId="{8F5C8FB2-099D-4C55-A869-B0161FE91105}" destId="{826049C3-72B3-409B-A016-9216EAD19281}" srcOrd="2" destOrd="0" parTransId="{E052FD52-7B2E-40DB-8AD4-F29B6A2E137D}" sibTransId="{8AFEE676-647A-4B51-809E-DC7F23BEC812}"/>
    <dgm:cxn modelId="{F20B30A8-B6B9-4235-A337-6BE45BBCE74F}" srcId="{02212202-A47F-4706-ACD2-09C5C53E65E4}" destId="{3E98081D-AEAC-4D0D-9174-B37965DA9B3B}" srcOrd="2" destOrd="0" parTransId="{0EE55543-537B-4BB3-8248-3A2017B5278C}" sibTransId="{B98B7DE8-95A5-4B43-9B25-AE4EB808EBF2}"/>
    <dgm:cxn modelId="{04F7AE43-5336-4DB9-B330-51D61E134DFC}" type="presOf" srcId="{826049C3-72B3-409B-A016-9216EAD19281}" destId="{13404F34-58CE-40F5-B1C6-47320111314C}" srcOrd="0" destOrd="2" presId="urn:microsoft.com/office/officeart/2005/8/layout/chevron2"/>
    <dgm:cxn modelId="{2CEC2C41-6D47-43EA-BC5B-A8CB656CA89A}" type="presOf" srcId="{58795A3F-94B9-43BD-98EB-B1916E3035A7}" destId="{8CCAB4B1-9248-4AF6-B869-EDADEF16D3BB}" srcOrd="0" destOrd="1" presId="urn:microsoft.com/office/officeart/2005/8/layout/chevron2"/>
    <dgm:cxn modelId="{948B2FC8-90FA-4272-90D9-7D0FE321B778}" srcId="{02212202-A47F-4706-ACD2-09C5C53E65E4}" destId="{40C680F5-B1F7-428A-846A-5AD547D8F406}" srcOrd="1" destOrd="0" parTransId="{54DC9137-74D0-4C43-955A-49D0EF3EFDCC}" sibTransId="{E2354C09-2F72-4446-9552-68A6A31A5343}"/>
    <dgm:cxn modelId="{333CE9AB-1CC7-4D6D-8243-AE49C6875BE9}" srcId="{8D2509A3-39EA-4540-85BF-D5708CA67DEA}" destId="{11A721AE-ADEE-4F79-9DE4-8BC1373F84FE}" srcOrd="0" destOrd="0" parTransId="{FCC9EBF3-764B-4074-AF15-A1696EE1C796}" sibTransId="{2A158FF4-F276-408C-BEE5-EF464789E22C}"/>
    <dgm:cxn modelId="{BE6ACF2E-2D18-41D1-9D76-190CC363FA7B}" srcId="{8F5C8FB2-099D-4C55-A869-B0161FE91105}" destId="{EA83850F-3FA7-4000-99FC-E01BC4C4408D}" srcOrd="0" destOrd="0" parTransId="{CA487F38-5001-4577-89B7-498C17772B13}" sibTransId="{EA1D43A1-EB48-4BDE-BF5F-F830C87A6C6A}"/>
    <dgm:cxn modelId="{D0B9E793-4138-459E-9608-49AD5EDD28F1}" type="presOf" srcId="{99B6AF75-EA75-4B36-B19A-8AD082F22A58}" destId="{560070B9-0433-43CE-8B4B-D1B7705A44CE}" srcOrd="0" destOrd="0" presId="urn:microsoft.com/office/officeart/2005/8/layout/chevron2"/>
    <dgm:cxn modelId="{0EE6163F-5073-4EF4-85D2-F463CC289DBB}" type="presOf" srcId="{759AE74E-1280-45D7-B46D-DE902E1093CA}" destId="{6E1E4011-0BC3-4FF5-81AA-4B00F889B8C6}" srcOrd="0" destOrd="3" presId="urn:microsoft.com/office/officeart/2005/8/layout/chevron2"/>
    <dgm:cxn modelId="{E74EA4F7-70EC-4BCB-ACF3-5A1DBCFA1BA6}" srcId="{02212202-A47F-4706-ACD2-09C5C53E65E4}" destId="{2B421BAE-1EBC-4353-9B11-2A3466D0958E}" srcOrd="0" destOrd="0" parTransId="{FC202EAD-DDB8-4EAC-A5B6-49D44D17C3B9}" sibTransId="{57C335B8-C38B-4653-8C07-F13F60D6CA36}"/>
    <dgm:cxn modelId="{BC936859-1267-4C2A-A4EA-E528CDDE62A6}" type="presOf" srcId="{EA83850F-3FA7-4000-99FC-E01BC4C4408D}" destId="{13404F34-58CE-40F5-B1C6-47320111314C}" srcOrd="0" destOrd="0" presId="urn:microsoft.com/office/officeart/2005/8/layout/chevron2"/>
    <dgm:cxn modelId="{BE0034BE-E5A4-4B87-B55B-52E94368CE2A}" srcId="{02212202-A47F-4706-ACD2-09C5C53E65E4}" destId="{759AE74E-1280-45D7-B46D-DE902E1093CA}" srcOrd="3" destOrd="0" parTransId="{C5985147-DF10-4823-8C2B-14816C3C61B5}" sibTransId="{8D4FF368-8CA8-470E-8784-F3878C343BFC}"/>
    <dgm:cxn modelId="{6B1473C8-1EE8-4FFB-9DB7-000CD490B85E}" type="presOf" srcId="{40C680F5-B1F7-428A-846A-5AD547D8F406}" destId="{6E1E4011-0BC3-4FF5-81AA-4B00F889B8C6}" srcOrd="0" destOrd="1" presId="urn:microsoft.com/office/officeart/2005/8/layout/chevron2"/>
    <dgm:cxn modelId="{6CE90B12-8D8B-4600-A26C-EF6510C6EC28}" type="presOf" srcId="{02212202-A47F-4706-ACD2-09C5C53E65E4}" destId="{F42466B3-1A71-4E7E-9A25-61B9BE54BB0D}" srcOrd="0" destOrd="0" presId="urn:microsoft.com/office/officeart/2005/8/layout/chevron2"/>
    <dgm:cxn modelId="{BE1DDA40-EA8E-4CFC-B02F-1CBD12DC6073}" srcId="{99B6AF75-EA75-4B36-B19A-8AD082F22A58}" destId="{02212202-A47F-4706-ACD2-09C5C53E65E4}" srcOrd="0" destOrd="0" parTransId="{87EAA4AE-5114-492D-A80A-0BCD6B09AACE}" sibTransId="{39DB6CB5-9B0B-455A-AF82-C5BB1BBF0365}"/>
    <dgm:cxn modelId="{CF288F39-37D8-4B5B-B05A-0A13F4C07785}" type="presOf" srcId="{11A721AE-ADEE-4F79-9DE4-8BC1373F84FE}" destId="{8CCAB4B1-9248-4AF6-B869-EDADEF16D3BB}" srcOrd="0" destOrd="0" presId="urn:microsoft.com/office/officeart/2005/8/layout/chevron2"/>
    <dgm:cxn modelId="{26212B75-09DF-452E-9CEF-6EECEB62D45C}" type="presOf" srcId="{2B421BAE-1EBC-4353-9B11-2A3466D0958E}" destId="{6E1E4011-0BC3-4FF5-81AA-4B00F889B8C6}" srcOrd="0" destOrd="0" presId="urn:microsoft.com/office/officeart/2005/8/layout/chevron2"/>
    <dgm:cxn modelId="{D5421EAE-0B7D-432D-A109-2835D0F08726}" srcId="{99B6AF75-EA75-4B36-B19A-8AD082F22A58}" destId="{8D2509A3-39EA-4540-85BF-D5708CA67DEA}" srcOrd="2" destOrd="0" parTransId="{D6E254C5-1896-4C93-BB39-D83E5AF23EAD}" sibTransId="{0DB20522-CE1A-4DDC-B143-018930154141}"/>
    <dgm:cxn modelId="{04670970-D6F2-4EFF-9D31-8840F3EC9301}" type="presOf" srcId="{593DBF38-5736-4161-9736-C80841722C88}" destId="{13404F34-58CE-40F5-B1C6-47320111314C}" srcOrd="0" destOrd="1" presId="urn:microsoft.com/office/officeart/2005/8/layout/chevron2"/>
    <dgm:cxn modelId="{B58E4339-0210-46DF-9E10-6AF6463E4A8A}" srcId="{99B6AF75-EA75-4B36-B19A-8AD082F22A58}" destId="{8F5C8FB2-099D-4C55-A869-B0161FE91105}" srcOrd="1" destOrd="0" parTransId="{E36715B2-05A6-4D96-9FB9-5346ED0697CF}" sibTransId="{0F7CEBA6-32AE-4C6B-BB35-D4306E5D1F34}"/>
    <dgm:cxn modelId="{A3F03881-A892-4A6C-8396-90BB8DF4B9ED}" srcId="{8D2509A3-39EA-4540-85BF-D5708CA67DEA}" destId="{58795A3F-94B9-43BD-98EB-B1916E3035A7}" srcOrd="1" destOrd="0" parTransId="{797946D0-D192-484F-8E28-4E0383345010}" sibTransId="{8CE01715-4FE8-42D5-A8D1-F56ED22CF51C}"/>
    <dgm:cxn modelId="{15F7CA25-BC41-4CF0-AD01-97CBA9C8E3F5}" type="presOf" srcId="{3E98081D-AEAC-4D0D-9174-B37965DA9B3B}" destId="{6E1E4011-0BC3-4FF5-81AA-4B00F889B8C6}" srcOrd="0" destOrd="2" presId="urn:microsoft.com/office/officeart/2005/8/layout/chevron2"/>
    <dgm:cxn modelId="{02397F53-6FAA-4AB1-A42C-E028E2F285E5}" type="presOf" srcId="{8F5C8FB2-099D-4C55-A869-B0161FE91105}" destId="{DABF149D-270E-4608-A728-C2777C80FEB4}" srcOrd="0" destOrd="0" presId="urn:microsoft.com/office/officeart/2005/8/layout/chevron2"/>
    <dgm:cxn modelId="{884CE590-2B0B-434B-A0A5-796F4F0AE9B9}" srcId="{8F5C8FB2-099D-4C55-A869-B0161FE91105}" destId="{593DBF38-5736-4161-9736-C80841722C88}" srcOrd="1" destOrd="0" parTransId="{B673A122-98F2-4236-B0E7-DD90826F50A3}" sibTransId="{ED8279DA-8F52-4E24-A08B-E6388E564D53}"/>
    <dgm:cxn modelId="{0D60605E-42BD-45FF-95C9-679A179108C8}" srcId="{8D2509A3-39EA-4540-85BF-D5708CA67DEA}" destId="{558B3B26-0D30-4B59-8D97-01B33830C397}" srcOrd="2" destOrd="0" parTransId="{AD99A392-F96C-46AA-9D70-D3984CB1CC6D}" sibTransId="{D0EDAF10-121C-439E-96C9-D264D879BA2E}"/>
    <dgm:cxn modelId="{5D6985FC-1EDD-456C-A20B-21CF3F4A4CF9}" type="presOf" srcId="{558B3B26-0D30-4B59-8D97-01B33830C397}" destId="{8CCAB4B1-9248-4AF6-B869-EDADEF16D3BB}" srcOrd="0" destOrd="2" presId="urn:microsoft.com/office/officeart/2005/8/layout/chevron2"/>
    <dgm:cxn modelId="{053BEBBB-1EFC-4278-B54C-7C4A13CCE6EC}" type="presParOf" srcId="{560070B9-0433-43CE-8B4B-D1B7705A44CE}" destId="{DCE228EF-52A9-4DC0-962D-3B22E277E762}" srcOrd="0" destOrd="0" presId="urn:microsoft.com/office/officeart/2005/8/layout/chevron2"/>
    <dgm:cxn modelId="{15B6104D-A040-46DC-BAE7-54E426960310}" type="presParOf" srcId="{DCE228EF-52A9-4DC0-962D-3B22E277E762}" destId="{F42466B3-1A71-4E7E-9A25-61B9BE54BB0D}" srcOrd="0" destOrd="0" presId="urn:microsoft.com/office/officeart/2005/8/layout/chevron2"/>
    <dgm:cxn modelId="{83DD3260-C4A7-48B3-8BC3-5857B280BBA9}" type="presParOf" srcId="{DCE228EF-52A9-4DC0-962D-3B22E277E762}" destId="{6E1E4011-0BC3-4FF5-81AA-4B00F889B8C6}" srcOrd="1" destOrd="0" presId="urn:microsoft.com/office/officeart/2005/8/layout/chevron2"/>
    <dgm:cxn modelId="{ACE0CF60-B633-41E6-A793-BE7BBF7FD2F5}" type="presParOf" srcId="{560070B9-0433-43CE-8B4B-D1B7705A44CE}" destId="{ED866961-7602-40FB-81CB-199B480998BF}" srcOrd="1" destOrd="0" presId="urn:microsoft.com/office/officeart/2005/8/layout/chevron2"/>
    <dgm:cxn modelId="{4BC06FA5-FD99-42C8-9C93-1C2378923C37}" type="presParOf" srcId="{560070B9-0433-43CE-8B4B-D1B7705A44CE}" destId="{2FD18349-1490-4615-B448-89AF850480D7}" srcOrd="2" destOrd="0" presId="urn:microsoft.com/office/officeart/2005/8/layout/chevron2"/>
    <dgm:cxn modelId="{CEC31222-C90C-4DF5-96C1-A541FDE78410}" type="presParOf" srcId="{2FD18349-1490-4615-B448-89AF850480D7}" destId="{DABF149D-270E-4608-A728-C2777C80FEB4}" srcOrd="0" destOrd="0" presId="urn:microsoft.com/office/officeart/2005/8/layout/chevron2"/>
    <dgm:cxn modelId="{3AF70767-421F-47AA-A85D-CC4614AFB29C}" type="presParOf" srcId="{2FD18349-1490-4615-B448-89AF850480D7}" destId="{13404F34-58CE-40F5-B1C6-47320111314C}" srcOrd="1" destOrd="0" presId="urn:microsoft.com/office/officeart/2005/8/layout/chevron2"/>
    <dgm:cxn modelId="{A7C63D10-7C39-4595-A3CB-C8B1E52C3F34}" type="presParOf" srcId="{560070B9-0433-43CE-8B4B-D1B7705A44CE}" destId="{0E2C85A7-3E48-437C-B477-7226FC2EFA7F}" srcOrd="3" destOrd="0" presId="urn:microsoft.com/office/officeart/2005/8/layout/chevron2"/>
    <dgm:cxn modelId="{A5F26520-E3E2-49FA-8B2E-D27E35706499}" type="presParOf" srcId="{560070B9-0433-43CE-8B4B-D1B7705A44CE}" destId="{04E5BFF5-0FF6-49E4-9FEB-8A51F27ACFDA}" srcOrd="4" destOrd="0" presId="urn:microsoft.com/office/officeart/2005/8/layout/chevron2"/>
    <dgm:cxn modelId="{3DDF0D79-D1F0-4CD4-B41C-D70FCA12640B}" type="presParOf" srcId="{04E5BFF5-0FF6-49E4-9FEB-8A51F27ACFDA}" destId="{74562CB4-1400-4011-920D-15584472B1E6}" srcOrd="0" destOrd="0" presId="urn:microsoft.com/office/officeart/2005/8/layout/chevron2"/>
    <dgm:cxn modelId="{406DB9B1-0300-44FB-8F6A-2647CB647629}" type="presParOf" srcId="{04E5BFF5-0FF6-49E4-9FEB-8A51F27ACFDA}" destId="{8CCAB4B1-9248-4AF6-B869-EDADEF16D3BB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935946-AE95-4192-86BE-612BF2C2F12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839CCC3-09D7-493E-8D8E-A27F56C6C5F2}">
      <dgm:prSet custT="1"/>
      <dgm:spPr/>
      <dgm:t>
        <a:bodyPr/>
        <a:lstStyle/>
        <a:p>
          <a:r>
            <a:rPr lang="id-ID" sz="1600" dirty="0" smtClean="0"/>
            <a:t>Ruang Lingkip Filsafat</a:t>
          </a:r>
          <a:endParaRPr lang="id-ID" sz="1600" dirty="0"/>
        </a:p>
      </dgm:t>
    </dgm:pt>
    <dgm:pt modelId="{0EAD29C0-6B5D-49EA-A092-7ACB144A179B}" type="parTrans" cxnId="{0D96A860-4989-4D0F-8E1D-8ED88252C448}">
      <dgm:prSet/>
      <dgm:spPr/>
      <dgm:t>
        <a:bodyPr/>
        <a:lstStyle/>
        <a:p>
          <a:endParaRPr lang="id-ID"/>
        </a:p>
      </dgm:t>
    </dgm:pt>
    <dgm:pt modelId="{395A3BF8-4A51-4036-8D3C-EA130FF4B427}" type="sibTrans" cxnId="{0D96A860-4989-4D0F-8E1D-8ED88252C448}">
      <dgm:prSet/>
      <dgm:spPr/>
      <dgm:t>
        <a:bodyPr/>
        <a:lstStyle/>
        <a:p>
          <a:endParaRPr lang="id-ID"/>
        </a:p>
      </dgm:t>
    </dgm:pt>
    <dgm:pt modelId="{EFB21C4D-F7CE-4F95-97E2-270D36ACD14E}" type="pres">
      <dgm:prSet presAssocID="{1F935946-AE95-4192-86BE-612BF2C2F12E}" presName="Name0" presStyleCnt="0">
        <dgm:presLayoutVars>
          <dgm:dir/>
          <dgm:animLvl val="lvl"/>
          <dgm:resizeHandles val="exact"/>
        </dgm:presLayoutVars>
      </dgm:prSet>
      <dgm:spPr/>
    </dgm:pt>
    <dgm:pt modelId="{873E0834-07E6-4EAB-8D53-16D8EEC851AB}" type="pres">
      <dgm:prSet presAssocID="{1F935946-AE95-4192-86BE-612BF2C2F12E}" presName="dummy" presStyleCnt="0"/>
      <dgm:spPr/>
    </dgm:pt>
    <dgm:pt modelId="{796B76A4-3F8C-4F45-965F-2D52C9BA997A}" type="pres">
      <dgm:prSet presAssocID="{1F935946-AE95-4192-86BE-612BF2C2F12E}" presName="linH" presStyleCnt="0"/>
      <dgm:spPr/>
    </dgm:pt>
    <dgm:pt modelId="{EBE8F2F0-51EE-4F76-A91C-63DD65ACB286}" type="pres">
      <dgm:prSet presAssocID="{1F935946-AE95-4192-86BE-612BF2C2F12E}" presName="padding1" presStyleCnt="0"/>
      <dgm:spPr/>
    </dgm:pt>
    <dgm:pt modelId="{AA405648-B998-4462-958D-2EE64A688415}" type="pres">
      <dgm:prSet presAssocID="{E839CCC3-09D7-493E-8D8E-A27F56C6C5F2}" presName="linV" presStyleCnt="0"/>
      <dgm:spPr/>
    </dgm:pt>
    <dgm:pt modelId="{CC4B85D9-258E-4DCA-ADE4-8862FBC5ED7F}" type="pres">
      <dgm:prSet presAssocID="{E839CCC3-09D7-493E-8D8E-A27F56C6C5F2}" presName="spVertical1" presStyleCnt="0"/>
      <dgm:spPr/>
    </dgm:pt>
    <dgm:pt modelId="{8D2F3E20-898B-4F89-82B9-38E545D05D9D}" type="pres">
      <dgm:prSet presAssocID="{E839CCC3-09D7-493E-8D8E-A27F56C6C5F2}" presName="parTx" presStyleLbl="revTx" presStyleIdx="0" presStyleCnt="1" custScaleY="253847" custLinFactNeighborX="-457" custLinFactNeighborY="227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2ED8E7-EAE0-4962-8891-1BFA3D5D0BCA}" type="pres">
      <dgm:prSet presAssocID="{E839CCC3-09D7-493E-8D8E-A27F56C6C5F2}" presName="spVertical2" presStyleCnt="0"/>
      <dgm:spPr/>
    </dgm:pt>
    <dgm:pt modelId="{30825AE0-D7B2-4F71-BBDE-10DAF58ABDAF}" type="pres">
      <dgm:prSet presAssocID="{E839CCC3-09D7-493E-8D8E-A27F56C6C5F2}" presName="spVertical3" presStyleCnt="0"/>
      <dgm:spPr/>
    </dgm:pt>
    <dgm:pt modelId="{D376BECA-461C-461F-B053-9FFD6EA82B46}" type="pres">
      <dgm:prSet presAssocID="{1F935946-AE95-4192-86BE-612BF2C2F12E}" presName="padding2" presStyleCnt="0"/>
      <dgm:spPr/>
    </dgm:pt>
    <dgm:pt modelId="{BAFECC34-F35F-44F3-AF87-E825354F4D87}" type="pres">
      <dgm:prSet presAssocID="{1F935946-AE95-4192-86BE-612BF2C2F12E}" presName="negArrow" presStyleCnt="0"/>
      <dgm:spPr/>
    </dgm:pt>
    <dgm:pt modelId="{5A8752AC-909F-4AAD-A7C8-817D0458B55B}" type="pres">
      <dgm:prSet presAssocID="{1F935946-AE95-4192-86BE-612BF2C2F12E}" presName="backgroundArrow" presStyleLbl="node1" presStyleIdx="0" presStyleCnt="1" custScaleY="106642" custLinFactNeighborX="3846" custLinFactNeighborY="37934"/>
      <dgm:spPr/>
    </dgm:pt>
  </dgm:ptLst>
  <dgm:cxnLst>
    <dgm:cxn modelId="{0D96A860-4989-4D0F-8E1D-8ED88252C448}" srcId="{1F935946-AE95-4192-86BE-612BF2C2F12E}" destId="{E839CCC3-09D7-493E-8D8E-A27F56C6C5F2}" srcOrd="0" destOrd="0" parTransId="{0EAD29C0-6B5D-49EA-A092-7ACB144A179B}" sibTransId="{395A3BF8-4A51-4036-8D3C-EA130FF4B427}"/>
    <dgm:cxn modelId="{71639340-C614-4AF6-9A20-A7AD5C041E64}" type="presOf" srcId="{1F935946-AE95-4192-86BE-612BF2C2F12E}" destId="{EFB21C4D-F7CE-4F95-97E2-270D36ACD14E}" srcOrd="0" destOrd="0" presId="urn:microsoft.com/office/officeart/2005/8/layout/hProcess3"/>
    <dgm:cxn modelId="{E2EA950A-2911-4D51-B2BD-0DE0E74CF316}" type="presOf" srcId="{E839CCC3-09D7-493E-8D8E-A27F56C6C5F2}" destId="{8D2F3E20-898B-4F89-82B9-38E545D05D9D}" srcOrd="0" destOrd="0" presId="urn:microsoft.com/office/officeart/2005/8/layout/hProcess3"/>
    <dgm:cxn modelId="{5A3ADD06-AC5D-4D6F-98F4-C58BC06BF645}" type="presParOf" srcId="{EFB21C4D-F7CE-4F95-97E2-270D36ACD14E}" destId="{873E0834-07E6-4EAB-8D53-16D8EEC851AB}" srcOrd="0" destOrd="0" presId="urn:microsoft.com/office/officeart/2005/8/layout/hProcess3"/>
    <dgm:cxn modelId="{50471DA9-12AD-4B5F-8465-0641628F8CCE}" type="presParOf" srcId="{EFB21C4D-F7CE-4F95-97E2-270D36ACD14E}" destId="{796B76A4-3F8C-4F45-965F-2D52C9BA997A}" srcOrd="1" destOrd="0" presId="urn:microsoft.com/office/officeart/2005/8/layout/hProcess3"/>
    <dgm:cxn modelId="{0363ABBE-AA99-4DE2-8776-8F40B2F981C4}" type="presParOf" srcId="{796B76A4-3F8C-4F45-965F-2D52C9BA997A}" destId="{EBE8F2F0-51EE-4F76-A91C-63DD65ACB286}" srcOrd="0" destOrd="0" presId="urn:microsoft.com/office/officeart/2005/8/layout/hProcess3"/>
    <dgm:cxn modelId="{03169889-D5C2-4B5F-ACB2-FDA9670976F9}" type="presParOf" srcId="{796B76A4-3F8C-4F45-965F-2D52C9BA997A}" destId="{AA405648-B998-4462-958D-2EE64A688415}" srcOrd="1" destOrd="0" presId="urn:microsoft.com/office/officeart/2005/8/layout/hProcess3"/>
    <dgm:cxn modelId="{4BEF9667-CEA1-40E0-A943-75089858DC33}" type="presParOf" srcId="{AA405648-B998-4462-958D-2EE64A688415}" destId="{CC4B85D9-258E-4DCA-ADE4-8862FBC5ED7F}" srcOrd="0" destOrd="0" presId="urn:microsoft.com/office/officeart/2005/8/layout/hProcess3"/>
    <dgm:cxn modelId="{D0923BD9-C4F5-482D-96F3-D9B6B5B37B52}" type="presParOf" srcId="{AA405648-B998-4462-958D-2EE64A688415}" destId="{8D2F3E20-898B-4F89-82B9-38E545D05D9D}" srcOrd="1" destOrd="0" presId="urn:microsoft.com/office/officeart/2005/8/layout/hProcess3"/>
    <dgm:cxn modelId="{B3773363-B01F-41B7-A12C-AD0BA7416719}" type="presParOf" srcId="{AA405648-B998-4462-958D-2EE64A688415}" destId="{ED2ED8E7-EAE0-4962-8891-1BFA3D5D0BCA}" srcOrd="2" destOrd="0" presId="urn:microsoft.com/office/officeart/2005/8/layout/hProcess3"/>
    <dgm:cxn modelId="{523AD00D-94F2-4852-9339-A3C689260F54}" type="presParOf" srcId="{AA405648-B998-4462-958D-2EE64A688415}" destId="{30825AE0-D7B2-4F71-BBDE-10DAF58ABDAF}" srcOrd="3" destOrd="0" presId="urn:microsoft.com/office/officeart/2005/8/layout/hProcess3"/>
    <dgm:cxn modelId="{88842FAF-9893-4977-9F9D-1FDD8E5FD110}" type="presParOf" srcId="{796B76A4-3F8C-4F45-965F-2D52C9BA997A}" destId="{D376BECA-461C-461F-B053-9FFD6EA82B46}" srcOrd="2" destOrd="0" presId="urn:microsoft.com/office/officeart/2005/8/layout/hProcess3"/>
    <dgm:cxn modelId="{16001769-0B8B-4C52-83C0-8A00F6E69FE8}" type="presParOf" srcId="{796B76A4-3F8C-4F45-965F-2D52C9BA997A}" destId="{BAFECC34-F35F-44F3-AF87-E825354F4D87}" srcOrd="3" destOrd="0" presId="urn:microsoft.com/office/officeart/2005/8/layout/hProcess3"/>
    <dgm:cxn modelId="{8CA04D0B-50AB-4996-A7B7-244A0A8FEDA6}" type="presParOf" srcId="{796B76A4-3F8C-4F45-965F-2D52C9BA997A}" destId="{5A8752AC-909F-4AAD-A7C8-817D0458B55B}" srcOrd="4" destOrd="0" presId="urn:microsoft.com/office/officeart/2005/8/layout/hProcess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A1946-B80E-4016-922A-63236321452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8A88EDF-C045-460D-887B-6C4E40F31B74}">
      <dgm:prSet phldrT="[Text]"/>
      <dgm:spPr/>
      <dgm:t>
        <a:bodyPr/>
        <a:lstStyle/>
        <a:p>
          <a:r>
            <a:rPr lang="id-ID" dirty="0" smtClean="0"/>
            <a:t>Akal</a:t>
          </a:r>
        </a:p>
        <a:p>
          <a:r>
            <a:rPr lang="id-ID" dirty="0" smtClean="0"/>
            <a:t>(Meta fisika)</a:t>
          </a:r>
          <a:endParaRPr lang="id-ID" dirty="0"/>
        </a:p>
      </dgm:t>
    </dgm:pt>
    <dgm:pt modelId="{209EC5B8-4944-48EB-B777-3874777BAEBB}" type="parTrans" cxnId="{9D1A5B10-36C3-4655-A911-70E5A14BFE9C}">
      <dgm:prSet/>
      <dgm:spPr/>
    </dgm:pt>
    <dgm:pt modelId="{56AC7920-183F-4E0B-838F-F47F621FCAB6}" type="sibTrans" cxnId="{9D1A5B10-36C3-4655-A911-70E5A14BFE9C}">
      <dgm:prSet/>
      <dgm:spPr/>
    </dgm:pt>
    <dgm:pt modelId="{84B0E6CB-646E-4705-8DF2-E9C51F78BCFB}">
      <dgm:prSet phldrT="[Text]"/>
      <dgm:spPr/>
      <dgm:t>
        <a:bodyPr/>
        <a:lstStyle/>
        <a:p>
          <a:r>
            <a:rPr lang="id-ID" dirty="0" smtClean="0"/>
            <a:t>Mitzal/Bentuk</a:t>
          </a:r>
        </a:p>
        <a:p>
          <a:r>
            <a:rPr lang="id-ID" dirty="0" smtClean="0"/>
            <a:t>(Mate-matika)</a:t>
          </a:r>
          <a:endParaRPr lang="id-ID" dirty="0"/>
        </a:p>
      </dgm:t>
    </dgm:pt>
    <dgm:pt modelId="{30789391-643A-43A7-9654-EC1D369AF7C8}" type="parTrans" cxnId="{C6D25D1A-D9F4-4C04-A42F-A2B63F63E97C}">
      <dgm:prSet/>
      <dgm:spPr/>
    </dgm:pt>
    <dgm:pt modelId="{7E5C4D05-D338-4BC6-9784-132795756F66}" type="sibTrans" cxnId="{C6D25D1A-D9F4-4C04-A42F-A2B63F63E97C}">
      <dgm:prSet/>
      <dgm:spPr/>
    </dgm:pt>
    <dgm:pt modelId="{7C305023-60F4-4183-A7C4-019E8D154A3C}">
      <dgm:prSet phldrT="[Text]"/>
      <dgm:spPr/>
      <dgm:t>
        <a:bodyPr/>
        <a:lstStyle/>
        <a:p>
          <a:r>
            <a:rPr lang="id-ID" dirty="0" smtClean="0"/>
            <a:t>Materi</a:t>
          </a:r>
        </a:p>
        <a:p>
          <a:r>
            <a:rPr lang="id-ID" dirty="0" smtClean="0"/>
            <a:t>(Fisika)</a:t>
          </a:r>
          <a:endParaRPr lang="id-ID" dirty="0"/>
        </a:p>
      </dgm:t>
    </dgm:pt>
    <dgm:pt modelId="{22901CF2-9B3F-4B77-B0E8-F8A7BEBA2239}" type="parTrans" cxnId="{93C86D31-8E40-4D7D-8CCB-1E9221293A17}">
      <dgm:prSet/>
      <dgm:spPr/>
    </dgm:pt>
    <dgm:pt modelId="{01D187C2-1C5B-4C18-8274-8DFF6401F06B}" type="sibTrans" cxnId="{93C86D31-8E40-4D7D-8CCB-1E9221293A17}">
      <dgm:prSet/>
      <dgm:spPr/>
    </dgm:pt>
    <dgm:pt modelId="{10FA6FA4-7378-4BF9-A155-04BA021D1C28}" type="pres">
      <dgm:prSet presAssocID="{4B4A1946-B80E-4016-922A-632363214529}" presName="compositeShape" presStyleCnt="0">
        <dgm:presLayoutVars>
          <dgm:dir/>
          <dgm:resizeHandles/>
        </dgm:presLayoutVars>
      </dgm:prSet>
      <dgm:spPr/>
    </dgm:pt>
    <dgm:pt modelId="{F9C55690-1B6C-4C9D-8FF2-7BA05194C52E}" type="pres">
      <dgm:prSet presAssocID="{4B4A1946-B80E-4016-922A-632363214529}" presName="pyramid" presStyleLbl="node1" presStyleIdx="0" presStyleCnt="1"/>
      <dgm:spPr/>
    </dgm:pt>
    <dgm:pt modelId="{EC788118-F6A1-468E-9A22-28EF7D8109DF}" type="pres">
      <dgm:prSet presAssocID="{4B4A1946-B80E-4016-922A-632363214529}" presName="theList" presStyleCnt="0"/>
      <dgm:spPr/>
    </dgm:pt>
    <dgm:pt modelId="{3C1B00C0-D568-453F-A8C9-130FC861F9E9}" type="pres">
      <dgm:prSet presAssocID="{E8A88EDF-C045-460D-887B-6C4E40F31B7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C17C85-EF42-4500-A3A3-05E132D79296}" type="pres">
      <dgm:prSet presAssocID="{E8A88EDF-C045-460D-887B-6C4E40F31B74}" presName="aSpace" presStyleCnt="0"/>
      <dgm:spPr/>
    </dgm:pt>
    <dgm:pt modelId="{FDBFD8BE-0CA4-401F-95C2-6FB79A5A5BC7}" type="pres">
      <dgm:prSet presAssocID="{84B0E6CB-646E-4705-8DF2-E9C51F78BCF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D54056-2BBA-4D57-9AC8-BE8840684C4C}" type="pres">
      <dgm:prSet presAssocID="{84B0E6CB-646E-4705-8DF2-E9C51F78BCFB}" presName="aSpace" presStyleCnt="0"/>
      <dgm:spPr/>
    </dgm:pt>
    <dgm:pt modelId="{F53548C3-23FE-44BA-BDD5-2B70EF76CB2A}" type="pres">
      <dgm:prSet presAssocID="{7C305023-60F4-4183-A7C4-019E8D154A3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7DEB9B-7587-46A8-BB21-0549227AE052}" type="pres">
      <dgm:prSet presAssocID="{7C305023-60F4-4183-A7C4-019E8D154A3C}" presName="aSpace" presStyleCnt="0"/>
      <dgm:spPr/>
    </dgm:pt>
  </dgm:ptLst>
  <dgm:cxnLst>
    <dgm:cxn modelId="{9D1A5B10-36C3-4655-A911-70E5A14BFE9C}" srcId="{4B4A1946-B80E-4016-922A-632363214529}" destId="{E8A88EDF-C045-460D-887B-6C4E40F31B74}" srcOrd="0" destOrd="0" parTransId="{209EC5B8-4944-48EB-B777-3874777BAEBB}" sibTransId="{56AC7920-183F-4E0B-838F-F47F621FCAB6}"/>
    <dgm:cxn modelId="{93C86D31-8E40-4D7D-8CCB-1E9221293A17}" srcId="{4B4A1946-B80E-4016-922A-632363214529}" destId="{7C305023-60F4-4183-A7C4-019E8D154A3C}" srcOrd="2" destOrd="0" parTransId="{22901CF2-9B3F-4B77-B0E8-F8A7BEBA2239}" sibTransId="{01D187C2-1C5B-4C18-8274-8DFF6401F06B}"/>
    <dgm:cxn modelId="{4004B855-E0B6-4D5E-ADBB-44354E141DDD}" type="presOf" srcId="{E8A88EDF-C045-460D-887B-6C4E40F31B74}" destId="{3C1B00C0-D568-453F-A8C9-130FC861F9E9}" srcOrd="0" destOrd="0" presId="urn:microsoft.com/office/officeart/2005/8/layout/pyramid2"/>
    <dgm:cxn modelId="{EE474F89-1E81-49FD-AB9E-4F0B5013E8A1}" type="presOf" srcId="{84B0E6CB-646E-4705-8DF2-E9C51F78BCFB}" destId="{FDBFD8BE-0CA4-401F-95C2-6FB79A5A5BC7}" srcOrd="0" destOrd="0" presId="urn:microsoft.com/office/officeart/2005/8/layout/pyramid2"/>
    <dgm:cxn modelId="{09C17224-4919-49CB-A849-9655E8AEB85D}" type="presOf" srcId="{4B4A1946-B80E-4016-922A-632363214529}" destId="{10FA6FA4-7378-4BF9-A155-04BA021D1C28}" srcOrd="0" destOrd="0" presId="urn:microsoft.com/office/officeart/2005/8/layout/pyramid2"/>
    <dgm:cxn modelId="{A768BCDA-B787-4CA5-8396-D0DA5A32A780}" type="presOf" srcId="{7C305023-60F4-4183-A7C4-019E8D154A3C}" destId="{F53548C3-23FE-44BA-BDD5-2B70EF76CB2A}" srcOrd="0" destOrd="0" presId="urn:microsoft.com/office/officeart/2005/8/layout/pyramid2"/>
    <dgm:cxn modelId="{C6D25D1A-D9F4-4C04-A42F-A2B63F63E97C}" srcId="{4B4A1946-B80E-4016-922A-632363214529}" destId="{84B0E6CB-646E-4705-8DF2-E9C51F78BCFB}" srcOrd="1" destOrd="0" parTransId="{30789391-643A-43A7-9654-EC1D369AF7C8}" sibTransId="{7E5C4D05-D338-4BC6-9784-132795756F66}"/>
    <dgm:cxn modelId="{E6E14DE2-E965-453B-8E17-2EE6A6C04159}" type="presParOf" srcId="{10FA6FA4-7378-4BF9-A155-04BA021D1C28}" destId="{F9C55690-1B6C-4C9D-8FF2-7BA05194C52E}" srcOrd="0" destOrd="0" presId="urn:microsoft.com/office/officeart/2005/8/layout/pyramid2"/>
    <dgm:cxn modelId="{62A313DF-E58C-40FB-8F31-76F61AD93796}" type="presParOf" srcId="{10FA6FA4-7378-4BF9-A155-04BA021D1C28}" destId="{EC788118-F6A1-468E-9A22-28EF7D8109DF}" srcOrd="1" destOrd="0" presId="urn:microsoft.com/office/officeart/2005/8/layout/pyramid2"/>
    <dgm:cxn modelId="{17DEC10B-9B82-44CB-BA7A-F1C8E29726DD}" type="presParOf" srcId="{EC788118-F6A1-468E-9A22-28EF7D8109DF}" destId="{3C1B00C0-D568-453F-A8C9-130FC861F9E9}" srcOrd="0" destOrd="0" presId="urn:microsoft.com/office/officeart/2005/8/layout/pyramid2"/>
    <dgm:cxn modelId="{118D5DF4-F45E-4891-8271-38BCDE988609}" type="presParOf" srcId="{EC788118-F6A1-468E-9A22-28EF7D8109DF}" destId="{9FC17C85-EF42-4500-A3A3-05E132D79296}" srcOrd="1" destOrd="0" presId="urn:microsoft.com/office/officeart/2005/8/layout/pyramid2"/>
    <dgm:cxn modelId="{B2A6AA1B-75EE-487A-859D-57E03F6D2CC1}" type="presParOf" srcId="{EC788118-F6A1-468E-9A22-28EF7D8109DF}" destId="{FDBFD8BE-0CA4-401F-95C2-6FB79A5A5BC7}" srcOrd="2" destOrd="0" presId="urn:microsoft.com/office/officeart/2005/8/layout/pyramid2"/>
    <dgm:cxn modelId="{7DB685FE-0826-4944-8779-7F6B29D67CC4}" type="presParOf" srcId="{EC788118-F6A1-468E-9A22-28EF7D8109DF}" destId="{37D54056-2BBA-4D57-9AC8-BE8840684C4C}" srcOrd="3" destOrd="0" presId="urn:microsoft.com/office/officeart/2005/8/layout/pyramid2"/>
    <dgm:cxn modelId="{D20E6DF5-6318-4280-8914-AACFEA8189D9}" type="presParOf" srcId="{EC788118-F6A1-468E-9A22-28EF7D8109DF}" destId="{F53548C3-23FE-44BA-BDD5-2B70EF76CB2A}" srcOrd="4" destOrd="0" presId="urn:microsoft.com/office/officeart/2005/8/layout/pyramid2"/>
    <dgm:cxn modelId="{D29531CC-45A2-41DF-A8EE-4CE69FF19FA0}" type="presParOf" srcId="{EC788118-F6A1-468E-9A22-28EF7D8109DF}" destId="{967DEB9B-7587-46A8-BB21-0549227AE052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F13D-61AB-4FD8-8E6A-535F61019F64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17D1A-7750-4356-820D-F8AFF0BA5D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5891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4A094-07C7-4808-8830-F5AA5D246848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705D7-6FF5-49A6-9EC5-B67132FB38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8898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95294B-DC80-4304-A592-C94A14688B49}" type="datetimeFigureOut">
              <a:rPr lang="id-ID" smtClean="0"/>
              <a:pPr/>
              <a:t>01/10/2017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627580-3811-4AFD-8E1D-D789931774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4282" y="500042"/>
            <a:ext cx="8567812" cy="38576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09728" indent="0">
              <a:buNone/>
            </a:pPr>
            <a:r>
              <a:rPr lang="id-I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Dosen Pengampuh	: ANDI Muhammad ikbal salam, m.fil .i</a:t>
            </a:r>
          </a:p>
          <a:p>
            <a:pPr marL="109728" indent="0">
              <a:buNone/>
            </a:pPr>
            <a:endParaRPr lang="id-ID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09728" indent="0">
              <a:buNone/>
            </a:pPr>
            <a:r>
              <a:rPr lang="id-I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Mata Kuliyah 	: PENGANTAR FILSAFAT</a:t>
            </a:r>
            <a:endParaRPr lang="id-ID" sz="2000" dirty="0"/>
          </a:p>
        </p:txBody>
      </p:sp>
    </p:spTree>
    <p:extLst>
      <p:ext uri="{BB962C8B-B14F-4D97-AF65-F5344CB8AC3E}">
        <p14:creationId xmlns="" xmlns:p14="http://schemas.microsoft.com/office/powerpoint/2010/main" val="41347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Secara Etimologi</a:t>
            </a:r>
          </a:p>
          <a:p>
            <a:r>
              <a:rPr lang="id-ID" dirty="0" smtClean="0"/>
              <a:t>Philo	: Cinta</a:t>
            </a:r>
          </a:p>
          <a:p>
            <a:r>
              <a:rPr lang="id-ID" dirty="0" smtClean="0"/>
              <a:t>Sophia	: pengetahuan, kebenaran, dan 			  Kebijaksanaan</a:t>
            </a:r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Terminologi </a:t>
            </a:r>
          </a:p>
          <a:p>
            <a:pPr>
              <a:buNone/>
            </a:pPr>
            <a:r>
              <a:rPr lang="id-ID" dirty="0" smtClean="0"/>
              <a:t>Philosophia : Cinta akan pengetahuan, 			     kebenaran dan akan 				     Kebijaksanaan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2800" dirty="0" smtClean="0"/>
              <a:t>Defenisi Filsafat</a:t>
            </a:r>
            <a:endParaRPr lang="id-ID" sz="28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Radikal</a:t>
            </a:r>
          </a:p>
          <a:p>
            <a:r>
              <a:rPr lang="id-ID" dirty="0" smtClean="0"/>
              <a:t>Rasional</a:t>
            </a:r>
          </a:p>
          <a:p>
            <a:r>
              <a:rPr lang="id-ID" dirty="0" smtClean="0"/>
              <a:t>Analitis </a:t>
            </a:r>
          </a:p>
          <a:p>
            <a:r>
              <a:rPr lang="id-ID" dirty="0" smtClean="0"/>
              <a:t>Kritis</a:t>
            </a:r>
          </a:p>
          <a:p>
            <a:r>
              <a:rPr lang="id-ID" dirty="0" smtClean="0"/>
              <a:t>Universal</a:t>
            </a:r>
          </a:p>
          <a:p>
            <a:r>
              <a:rPr lang="id-ID" dirty="0" smtClean="0"/>
              <a:t>Sistematis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Ciri-Ciri Filsafat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071670" y="428604"/>
          <a:ext cx="707233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42844" y="1500174"/>
          <a:ext cx="1857388" cy="353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8717851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8752AC-909F-4AAD-A7C8-817D0458B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5A8752AC-909F-4AAD-A7C8-817D0458B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2F3E20-898B-4F89-82B9-38E545D05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8D2F3E20-898B-4F89-82B9-38E545D05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Tingkatan Realitas (wujud)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55690-1B6C-4C9D-8FF2-7BA05194C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F9C55690-1B6C-4C9D-8FF2-7BA05194C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1B00C0-D568-453F-A8C9-130FC861F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3C1B00C0-D568-453F-A8C9-130FC861F9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BFD8BE-0CA4-401F-95C2-6FB79A5A5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DBFD8BE-0CA4-401F-95C2-6FB79A5A5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3548C3-23FE-44BA-BDD5-2B70EF76C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F53548C3-23FE-44BA-BDD5-2B70EF76CB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14547" y="116632"/>
            <a:ext cx="4714908" cy="93610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Tujuan Mempelajari Filsafat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1571604" y="1500174"/>
            <a:ext cx="5929354" cy="5796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Menjawab Fitrah manusia</a:t>
            </a:r>
            <a:endParaRPr lang="id-ID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2857488" y="2071678"/>
            <a:ext cx="3571900" cy="32861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lphaLcPeriod"/>
            </a:pPr>
            <a:r>
              <a:rPr lang="id-ID" dirty="0" smtClean="0"/>
              <a:t>Keingintahuan (Mengetahui sesuatu sebagaimana adanya)</a:t>
            </a:r>
          </a:p>
          <a:p>
            <a:pPr marL="342900" indent="-342900">
              <a:buAutoNum type="alphaLcPeriod"/>
            </a:pPr>
            <a:endParaRPr lang="id-ID" dirty="0" smtClean="0"/>
          </a:p>
          <a:p>
            <a:pPr marL="342900" indent="-342900">
              <a:buAutoNum type="alphaLcPeriod"/>
            </a:pPr>
            <a:r>
              <a:rPr lang="id-ID" dirty="0" smtClean="0"/>
              <a:t>Kebenaran (Absolut)</a:t>
            </a:r>
          </a:p>
          <a:p>
            <a:pPr marL="342900" indent="-342900">
              <a:buAutoNum type="alphaLcPeriod"/>
            </a:pPr>
            <a:endParaRPr lang="id-ID" dirty="0" smtClean="0"/>
          </a:p>
          <a:p>
            <a:pPr marL="342900" indent="-342900">
              <a:buAutoNum type="alphaLcPeriod"/>
            </a:pPr>
            <a:r>
              <a:rPr lang="id-ID" dirty="0" smtClean="0"/>
              <a:t>Kesempurnaan (Jiwa)</a:t>
            </a:r>
          </a:p>
          <a:p>
            <a:pPr marL="342900" indent="-342900">
              <a:buAutoNum type="alphaLcPeriod"/>
            </a:pPr>
            <a:endParaRPr lang="id-ID" dirty="0" smtClean="0"/>
          </a:p>
          <a:p>
            <a:pPr marL="342900" indent="-342900">
              <a:buAutoNum type="alphaLcPeriod"/>
            </a:pPr>
            <a:r>
              <a:rPr lang="id-ID" dirty="0" smtClean="0"/>
              <a:t>Keabadian (Tuhan)</a:t>
            </a:r>
          </a:p>
          <a:p>
            <a:pPr marL="342900" indent="-342900">
              <a:buAutoNum type="alphaLcPeriod"/>
            </a:pPr>
            <a:endParaRPr lang="id-ID" dirty="0" smtClean="0"/>
          </a:p>
          <a:p>
            <a:pPr marL="342900" indent="-342900">
              <a:buAutoNum type="alphaLcPeriod"/>
            </a:pPr>
            <a:r>
              <a:rPr lang="id-ID" dirty="0" smtClean="0"/>
              <a:t>Etika dan Estetika</a:t>
            </a:r>
          </a:p>
        </p:txBody>
      </p:sp>
    </p:spTree>
    <p:extLst>
      <p:ext uri="{BB962C8B-B14F-4D97-AF65-F5344CB8AC3E}">
        <p14:creationId xmlns="" xmlns:p14="http://schemas.microsoft.com/office/powerpoint/2010/main" val="80594788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7772400" cy="21602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WASSALAMUALAIKUM WR. WB.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1268761"/>
            <a:ext cx="6572296" cy="8029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solidFill>
                  <a:srgbClr val="00B050"/>
                </a:solidFill>
              </a:rPr>
              <a:t>Sekian</a:t>
            </a:r>
            <a:endParaRPr lang="id-ID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2684129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2206</TotalTime>
  <Words>106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Defenisi Filsafat</vt:lpstr>
      <vt:lpstr>Ciri-Ciri Filsafat</vt:lpstr>
      <vt:lpstr>Slide 4</vt:lpstr>
      <vt:lpstr>Tingkatan Realitas (wujud)</vt:lpstr>
      <vt:lpstr>Slide 6</vt:lpstr>
      <vt:lpstr>WASSALAMUALAIKUM WR. WB.</vt:lpstr>
    </vt:vector>
  </TitlesOfParts>
  <Company>Dilshad 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           </dc:title>
  <dc:creator>Titi</dc:creator>
  <cp:lastModifiedBy>IKBAL</cp:lastModifiedBy>
  <cp:revision>432</cp:revision>
  <cp:lastPrinted>2013-09-22T04:40:27Z</cp:lastPrinted>
  <dcterms:created xsi:type="dcterms:W3CDTF">2012-11-26T05:10:33Z</dcterms:created>
  <dcterms:modified xsi:type="dcterms:W3CDTF">2017-10-01T11:43:32Z</dcterms:modified>
</cp:coreProperties>
</file>