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Lst>
  <p:notesMasterIdLst>
    <p:notesMasterId r:id="rId87"/>
  </p:notesMasterIdLst>
  <p:sldIdLst>
    <p:sldId id="256" r:id="rId12"/>
    <p:sldId id="257" r:id="rId13"/>
    <p:sldId id="258" r:id="rId14"/>
    <p:sldId id="259" r:id="rId15"/>
    <p:sldId id="260" r:id="rId16"/>
    <p:sldId id="261" r:id="rId17"/>
    <p:sldId id="262" r:id="rId18"/>
    <p:sldId id="299" r:id="rId19"/>
    <p:sldId id="263" r:id="rId20"/>
    <p:sldId id="264" r:id="rId21"/>
    <p:sldId id="265" r:id="rId22"/>
    <p:sldId id="282" r:id="rId23"/>
    <p:sldId id="272" r:id="rId24"/>
    <p:sldId id="273" r:id="rId25"/>
    <p:sldId id="279" r:id="rId26"/>
    <p:sldId id="281" r:id="rId27"/>
    <p:sldId id="280" r:id="rId28"/>
    <p:sldId id="266" r:id="rId29"/>
    <p:sldId id="274" r:id="rId30"/>
    <p:sldId id="267" r:id="rId31"/>
    <p:sldId id="275" r:id="rId32"/>
    <p:sldId id="277" r:id="rId33"/>
    <p:sldId id="268" r:id="rId34"/>
    <p:sldId id="269" r:id="rId35"/>
    <p:sldId id="278" r:id="rId36"/>
    <p:sldId id="270" r:id="rId37"/>
    <p:sldId id="293" r:id="rId38"/>
    <p:sldId id="283" r:id="rId39"/>
    <p:sldId id="284" r:id="rId40"/>
    <p:sldId id="294" r:id="rId41"/>
    <p:sldId id="285" r:id="rId42"/>
    <p:sldId id="300" r:id="rId43"/>
    <p:sldId id="301" r:id="rId44"/>
    <p:sldId id="302" r:id="rId45"/>
    <p:sldId id="303" r:id="rId46"/>
    <p:sldId id="304" r:id="rId47"/>
    <p:sldId id="305" r:id="rId48"/>
    <p:sldId id="306" r:id="rId49"/>
    <p:sldId id="286" r:id="rId50"/>
    <p:sldId id="295" r:id="rId51"/>
    <p:sldId id="287" r:id="rId52"/>
    <p:sldId id="307" r:id="rId53"/>
    <p:sldId id="308" r:id="rId54"/>
    <p:sldId id="309" r:id="rId55"/>
    <p:sldId id="310" r:id="rId56"/>
    <p:sldId id="311" r:id="rId57"/>
    <p:sldId id="312" r:id="rId58"/>
    <p:sldId id="313" r:id="rId59"/>
    <p:sldId id="314" r:id="rId60"/>
    <p:sldId id="315" r:id="rId61"/>
    <p:sldId id="288" r:id="rId62"/>
    <p:sldId id="296" r:id="rId63"/>
    <p:sldId id="289" r:id="rId64"/>
    <p:sldId id="327" r:id="rId65"/>
    <p:sldId id="328" r:id="rId66"/>
    <p:sldId id="329" r:id="rId67"/>
    <p:sldId id="330" r:id="rId68"/>
    <p:sldId id="331" r:id="rId69"/>
    <p:sldId id="332" r:id="rId70"/>
    <p:sldId id="290" r:id="rId71"/>
    <p:sldId id="297" r:id="rId72"/>
    <p:sldId id="291" r:id="rId73"/>
    <p:sldId id="316" r:id="rId74"/>
    <p:sldId id="317" r:id="rId75"/>
    <p:sldId id="318" r:id="rId76"/>
    <p:sldId id="319" r:id="rId77"/>
    <p:sldId id="320" r:id="rId78"/>
    <p:sldId id="321" r:id="rId79"/>
    <p:sldId id="322" r:id="rId80"/>
    <p:sldId id="323" r:id="rId81"/>
    <p:sldId id="324" r:id="rId82"/>
    <p:sldId id="325" r:id="rId83"/>
    <p:sldId id="326" r:id="rId84"/>
    <p:sldId id="292" r:id="rId85"/>
    <p:sldId id="298" r:id="rId8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478" y="-21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32"/>
    </mc:Choice>
    <mc:Fallback>
      <c:style val="32"/>
    </mc:Fallback>
  </mc:AlternateContent>
  <c:chart>
    <c:title>
      <c:overlay val="0"/>
    </c:title>
    <c:autoTitleDeleted val="0"/>
    <c:plotArea>
      <c:layout/>
      <c:pieChart>
        <c:varyColors val="1"/>
        <c:ser>
          <c:idx val="0"/>
          <c:order val="0"/>
          <c:tx>
            <c:strRef>
              <c:f>Sheet1!$B$1</c:f>
              <c:strCache>
                <c:ptCount val="1"/>
              </c:strCache>
            </c:strRef>
          </c:tx>
          <c:dPt>
            <c:idx val="0"/>
            <c:bubble3D val="0"/>
            <c:spPr>
              <a:solidFill>
                <a:srgbClr val="663300"/>
              </a:solidFill>
            </c:spPr>
          </c:dPt>
          <c:dPt>
            <c:idx val="1"/>
            <c:bubble3D val="0"/>
            <c:spPr>
              <a:solidFill>
                <a:srgbClr val="FF9933"/>
              </a:solidFill>
            </c:spPr>
          </c:dPt>
          <c:dPt>
            <c:idx val="2"/>
            <c:bubble3D val="0"/>
            <c:spPr>
              <a:solidFill>
                <a:srgbClr val="FFCC99"/>
              </a:solidFill>
            </c:spPr>
          </c:dPt>
          <c:dPt>
            <c:idx val="3"/>
            <c:bubble3D val="0"/>
            <c:spPr>
              <a:solidFill>
                <a:srgbClr val="FF6600"/>
              </a:solidFill>
              <a:ln>
                <a:noFill/>
              </a:ln>
            </c:spPr>
          </c:dPt>
          <c:dPt>
            <c:idx val="4"/>
            <c:bubble3D val="0"/>
            <c:spPr>
              <a:solidFill>
                <a:srgbClr val="FF9933"/>
              </a:solidFill>
            </c:spPr>
          </c:dPt>
          <c:dPt>
            <c:idx val="5"/>
            <c:bubble3D val="0"/>
            <c:spPr>
              <a:solidFill>
                <a:srgbClr val="663300"/>
              </a:solidFill>
              <a:ln>
                <a:solidFill>
                  <a:srgbClr val="996633"/>
                </a:solidFill>
              </a:ln>
            </c:spPr>
          </c:dPt>
          <c:dPt>
            <c:idx val="6"/>
            <c:bubble3D val="0"/>
            <c:spPr>
              <a:solidFill>
                <a:srgbClr val="FF9933"/>
              </a:solidFill>
            </c:spPr>
          </c:dPt>
          <c:dPt>
            <c:idx val="7"/>
            <c:bubble3D val="0"/>
            <c:spPr>
              <a:solidFill>
                <a:srgbClr val="FF9933"/>
              </a:solidFill>
            </c:spPr>
          </c:dPt>
          <c:dPt>
            <c:idx val="8"/>
            <c:bubble3D val="0"/>
            <c:spPr>
              <a:solidFill>
                <a:srgbClr val="FFCC99"/>
              </a:solidFill>
            </c:spPr>
          </c:dPt>
          <c:dPt>
            <c:idx val="9"/>
            <c:bubble3D val="0"/>
            <c:spPr>
              <a:solidFill>
                <a:srgbClr val="FF6600"/>
              </a:solidFill>
            </c:spPr>
          </c:dPt>
          <c:dPt>
            <c:idx val="10"/>
            <c:bubble3D val="0"/>
            <c:spPr>
              <a:solidFill>
                <a:srgbClr val="FF9933"/>
              </a:solidFill>
            </c:spPr>
          </c:dPt>
          <c:dPt>
            <c:idx val="11"/>
            <c:bubble3D val="0"/>
            <c:spPr>
              <a:solidFill>
                <a:srgbClr val="663300"/>
              </a:solidFill>
            </c:spPr>
          </c:dPt>
          <c:dPt>
            <c:idx val="12"/>
            <c:bubble3D val="0"/>
            <c:spPr>
              <a:solidFill>
                <a:srgbClr val="FF9933"/>
              </a:solidFill>
            </c:spPr>
          </c:dPt>
          <c:dPt>
            <c:idx val="13"/>
            <c:bubble3D val="0"/>
            <c:spPr>
              <a:solidFill>
                <a:srgbClr val="FFCC99"/>
              </a:solidFill>
            </c:spPr>
          </c:dPt>
          <c:dPt>
            <c:idx val="14"/>
            <c:bubble3D val="0"/>
            <c:spPr>
              <a:solidFill>
                <a:srgbClr val="FF6600"/>
              </a:solidFill>
            </c:spPr>
          </c:dPt>
          <c:dPt>
            <c:idx val="16"/>
            <c:bubble3D val="0"/>
            <c:spPr>
              <a:solidFill>
                <a:srgbClr val="FF9933"/>
              </a:solidFill>
            </c:spPr>
          </c:dPt>
          <c:dPt>
            <c:idx val="17"/>
            <c:bubble3D val="0"/>
            <c:spPr>
              <a:solidFill>
                <a:srgbClr val="663300"/>
              </a:solidFill>
            </c:spPr>
          </c:dPt>
          <c:dPt>
            <c:idx val="18"/>
            <c:bubble3D val="0"/>
            <c:spPr>
              <a:solidFill>
                <a:srgbClr val="FF9933"/>
              </a:solidFill>
            </c:spPr>
          </c:dPt>
          <c:dPt>
            <c:idx val="19"/>
            <c:bubble3D val="0"/>
            <c:spPr>
              <a:solidFill>
                <a:srgbClr val="FF6600"/>
              </a:solidFill>
            </c:spPr>
          </c:dPt>
          <c:dPt>
            <c:idx val="20"/>
            <c:bubble3D val="0"/>
            <c:spPr>
              <a:solidFill>
                <a:srgbClr val="FF9933"/>
              </a:solidFill>
            </c:spPr>
          </c:dPt>
          <c:dPt>
            <c:idx val="21"/>
            <c:bubble3D val="0"/>
            <c:spPr>
              <a:solidFill>
                <a:srgbClr val="FFCC99"/>
              </a:solidFill>
            </c:spPr>
          </c:dPt>
          <c:dPt>
            <c:idx val="22"/>
            <c:bubble3D val="0"/>
            <c:spPr>
              <a:solidFill>
                <a:srgbClr val="FF9933"/>
              </a:solidFill>
            </c:spPr>
          </c:dPt>
          <c:dLbls>
            <c:dLbl>
              <c:idx val="0"/>
              <c:tx>
                <c:rich>
                  <a:bodyPr/>
                  <a:lstStyle/>
                  <a:p>
                    <a:r>
                      <a:rPr lang="en-US" dirty="0"/>
                      <a:t>Jingle + </a:t>
                    </a:r>
                    <a:r>
                      <a:rPr lang="en-US" dirty="0" smtClean="0"/>
                      <a:t>Opening (1mnt)</a:t>
                    </a:r>
                    <a:endParaRPr lang="en-US" dirty="0"/>
                  </a:p>
                </c:rich>
              </c:tx>
              <c:showLegendKey val="0"/>
              <c:showVal val="0"/>
              <c:showCatName val="1"/>
              <c:showSerName val="0"/>
              <c:showPercent val="0"/>
              <c:showBubbleSize val="0"/>
            </c:dLbl>
            <c:dLbl>
              <c:idx val="1"/>
              <c:tx>
                <c:rich>
                  <a:bodyPr/>
                  <a:lstStyle/>
                  <a:p>
                    <a:r>
                      <a:rPr lang="en-US" err="1"/>
                      <a:t>Lagu</a:t>
                    </a:r>
                    <a:r>
                      <a:rPr lang="en-US"/>
                      <a:t> </a:t>
                    </a:r>
                    <a:r>
                      <a:rPr lang="en-US" smtClean="0"/>
                      <a:t>1(3-4 mnt)</a:t>
                    </a:r>
                    <a:endParaRPr lang="en-US"/>
                  </a:p>
                </c:rich>
              </c:tx>
              <c:showLegendKey val="0"/>
              <c:showVal val="0"/>
              <c:showCatName val="1"/>
              <c:showSerName val="0"/>
              <c:showPercent val="0"/>
              <c:showBubbleSize val="0"/>
            </c:dLbl>
            <c:dLbl>
              <c:idx val="2"/>
              <c:tx>
                <c:rich>
                  <a:bodyPr/>
                  <a:lstStyle/>
                  <a:p>
                    <a:r>
                      <a:rPr lang="en-US" dirty="0" smtClean="0"/>
                      <a:t>Talk (1)</a:t>
                    </a:r>
                    <a:endParaRPr lang="en-US" dirty="0"/>
                  </a:p>
                </c:rich>
              </c:tx>
              <c:showLegendKey val="0"/>
              <c:showVal val="0"/>
              <c:showCatName val="1"/>
              <c:showSerName val="0"/>
              <c:showPercent val="0"/>
              <c:showBubbleSize val="0"/>
            </c:dLbl>
            <c:dLbl>
              <c:idx val="3"/>
              <c:tx>
                <c:rich>
                  <a:bodyPr/>
                  <a:lstStyle/>
                  <a:p>
                    <a:r>
                      <a:rPr lang="en-US" dirty="0" err="1" smtClean="0"/>
                      <a:t>Comercial</a:t>
                    </a:r>
                    <a:r>
                      <a:rPr lang="en-US" dirty="0" smtClean="0"/>
                      <a:t> Break</a:t>
                    </a:r>
                    <a:endParaRPr lang="en-US" dirty="0"/>
                  </a:p>
                </c:rich>
              </c:tx>
              <c:showLegendKey val="0"/>
              <c:showVal val="0"/>
              <c:showCatName val="1"/>
              <c:showSerName val="0"/>
              <c:showPercent val="0"/>
              <c:showBubbleSize val="0"/>
            </c:dLbl>
            <c:dLbl>
              <c:idx val="4"/>
              <c:tx>
                <c:rich>
                  <a:bodyPr/>
                  <a:lstStyle/>
                  <a:p>
                    <a:r>
                      <a:rPr lang="en-US"/>
                      <a:t>Lagu 2</a:t>
                    </a:r>
                  </a:p>
                </c:rich>
              </c:tx>
              <c:showLegendKey val="0"/>
              <c:showVal val="0"/>
              <c:showCatName val="1"/>
              <c:showSerName val="0"/>
              <c:showPercent val="0"/>
              <c:showBubbleSize val="0"/>
            </c:dLbl>
            <c:dLbl>
              <c:idx val="7"/>
              <c:tx>
                <c:rich>
                  <a:bodyPr/>
                  <a:lstStyle/>
                  <a:p>
                    <a:r>
                      <a:rPr lang="en-US"/>
                      <a:t>Lagu 4</a:t>
                    </a:r>
                  </a:p>
                </c:rich>
              </c:tx>
              <c:showLegendKey val="0"/>
              <c:showVal val="0"/>
              <c:showCatName val="1"/>
              <c:showSerName val="0"/>
              <c:showPercent val="0"/>
              <c:showBubbleSize val="0"/>
            </c:dLbl>
            <c:dLbl>
              <c:idx val="8"/>
              <c:layout>
                <c:manualLayout>
                  <c:x val="-3.1695963086711874E-3"/>
                  <c:y val="-1.1086731103951421E-2"/>
                </c:manualLayout>
              </c:layout>
              <c:tx>
                <c:rich>
                  <a:bodyPr/>
                  <a:lstStyle/>
                  <a:p>
                    <a:r>
                      <a:rPr lang="en-US" dirty="0" smtClean="0"/>
                      <a:t>Talk 2</a:t>
                    </a:r>
                    <a:endParaRPr lang="en-US" dirty="0"/>
                  </a:p>
                </c:rich>
              </c:tx>
              <c:showLegendKey val="0"/>
              <c:showVal val="0"/>
              <c:showCatName val="1"/>
              <c:showSerName val="0"/>
              <c:showPercent val="0"/>
              <c:showBubbleSize val="0"/>
            </c:dLbl>
            <c:dLbl>
              <c:idx val="9"/>
              <c:layout>
                <c:manualLayout>
                  <c:x val="-7.0991617289077394E-2"/>
                  <c:y val="-7.9951678894389006E-2"/>
                </c:manualLayout>
              </c:layout>
              <c:tx>
                <c:rich>
                  <a:bodyPr/>
                  <a:lstStyle/>
                  <a:p>
                    <a:r>
                      <a:rPr lang="en-US" dirty="0" err="1" smtClean="0"/>
                      <a:t>Comercial</a:t>
                    </a:r>
                    <a:r>
                      <a:rPr lang="en-US" dirty="0" smtClean="0"/>
                      <a:t> </a:t>
                    </a:r>
                  </a:p>
                  <a:p>
                    <a:r>
                      <a:rPr lang="en-US" dirty="0" smtClean="0"/>
                      <a:t>break</a:t>
                    </a:r>
                    <a:endParaRPr lang="en-US" dirty="0"/>
                  </a:p>
                </c:rich>
              </c:tx>
              <c:showLegendKey val="0"/>
              <c:showVal val="0"/>
              <c:showCatName val="1"/>
              <c:showSerName val="0"/>
              <c:showPercent val="0"/>
              <c:showBubbleSize val="0"/>
            </c:dLbl>
            <c:dLbl>
              <c:idx val="13"/>
              <c:layout>
                <c:manualLayout>
                  <c:x val="-7.7476856297389683E-3"/>
                  <c:y val="-1.571841811815148E-2"/>
                </c:manualLayout>
              </c:layout>
              <c:tx>
                <c:rich>
                  <a:bodyPr/>
                  <a:lstStyle/>
                  <a:p>
                    <a:r>
                      <a:rPr lang="en-US" dirty="0" smtClean="0"/>
                      <a:t>Talk  3</a:t>
                    </a:r>
                    <a:endParaRPr lang="en-US" dirty="0"/>
                  </a:p>
                </c:rich>
              </c:tx>
              <c:showLegendKey val="0"/>
              <c:showVal val="0"/>
              <c:showCatName val="1"/>
              <c:showSerName val="0"/>
              <c:showPercent val="0"/>
              <c:showBubbleSize val="0"/>
            </c:dLbl>
            <c:dLbl>
              <c:idx val="14"/>
              <c:tx>
                <c:rich>
                  <a:bodyPr/>
                  <a:lstStyle/>
                  <a:p>
                    <a:r>
                      <a:rPr lang="en-US" smtClean="0"/>
                      <a:t>Comercial</a:t>
                    </a:r>
                  </a:p>
                  <a:p>
                    <a:r>
                      <a:rPr lang="en-US" smtClean="0"/>
                      <a:t>break</a:t>
                    </a:r>
                    <a:endParaRPr lang="en-US" dirty="0"/>
                  </a:p>
                </c:rich>
              </c:tx>
              <c:showLegendKey val="0"/>
              <c:showVal val="0"/>
              <c:showCatName val="1"/>
              <c:showSerName val="0"/>
              <c:showPercent val="0"/>
              <c:showBubbleSize val="0"/>
            </c:dLbl>
            <c:dLbl>
              <c:idx val="16"/>
              <c:tx>
                <c:rich>
                  <a:bodyPr/>
                  <a:lstStyle/>
                  <a:p>
                    <a:r>
                      <a:rPr lang="en-US" smtClean="0"/>
                      <a:t>Lagu </a:t>
                    </a:r>
                    <a:r>
                      <a:rPr lang="en-US" dirty="0"/>
                      <a:t>7</a:t>
                    </a:r>
                  </a:p>
                </c:rich>
              </c:tx>
              <c:showLegendKey val="0"/>
              <c:showVal val="0"/>
              <c:showCatName val="1"/>
              <c:showSerName val="0"/>
              <c:showPercent val="0"/>
              <c:showBubbleSize val="0"/>
            </c:dLbl>
            <c:dLbl>
              <c:idx val="19"/>
              <c:tx>
                <c:rich>
                  <a:bodyPr/>
                  <a:lstStyle/>
                  <a:p>
                    <a:r>
                      <a:rPr lang="en-US" smtClean="0"/>
                      <a:t>Comercial Break</a:t>
                    </a:r>
                    <a:endParaRPr lang="en-US" dirty="0"/>
                  </a:p>
                </c:rich>
              </c:tx>
              <c:showLegendKey val="0"/>
              <c:showVal val="0"/>
              <c:showCatName val="1"/>
              <c:showSerName val="0"/>
              <c:showPercent val="0"/>
              <c:showBubbleSize val="0"/>
            </c:dLbl>
            <c:dLbl>
              <c:idx val="21"/>
              <c:tx>
                <c:rich>
                  <a:bodyPr/>
                  <a:lstStyle/>
                  <a:p>
                    <a:r>
                      <a:rPr lang="en-US" dirty="0" smtClean="0"/>
                      <a:t>Talk 4</a:t>
                    </a:r>
                    <a:endParaRPr lang="en-US" dirty="0"/>
                  </a:p>
                </c:rich>
              </c:tx>
              <c:showLegendKey val="0"/>
              <c:showVal val="0"/>
              <c:showCatName val="1"/>
              <c:showSerName val="0"/>
              <c:showPercent val="0"/>
              <c:showBubbleSize val="0"/>
            </c:dLbl>
            <c:dLbl>
              <c:idx val="22"/>
              <c:tx>
                <c:rich>
                  <a:bodyPr/>
                  <a:lstStyle/>
                  <a:p>
                    <a:r>
                      <a:rPr lang="en-US" smtClean="0"/>
                      <a:t>Lagu </a:t>
                    </a:r>
                    <a:r>
                      <a:rPr lang="en-US" dirty="0"/>
                      <a:t>10</a:t>
                    </a:r>
                  </a:p>
                </c:rich>
              </c:tx>
              <c:showLegendKey val="0"/>
              <c:showVal val="0"/>
              <c:showCatName val="1"/>
              <c:showSerName val="0"/>
              <c:showPercent val="0"/>
              <c:showBubbleSize val="0"/>
            </c:dLbl>
            <c:showLegendKey val="0"/>
            <c:showVal val="0"/>
            <c:showCatName val="1"/>
            <c:showSerName val="0"/>
            <c:showPercent val="0"/>
            <c:showBubbleSize val="0"/>
            <c:showLeaderLines val="1"/>
          </c:dLbls>
          <c:cat>
            <c:strRef>
              <c:f>Sheet1!$A$2:$A$24</c:f>
              <c:strCache>
                <c:ptCount val="23"/>
                <c:pt idx="0">
                  <c:v>Jingle + Opening</c:v>
                </c:pt>
                <c:pt idx="1">
                  <c:v>Lagu 1</c:v>
                </c:pt>
                <c:pt idx="2">
                  <c:v>Komentar + Insert 1</c:v>
                </c:pt>
                <c:pt idx="3">
                  <c:v>Slot Spot Iklan 1</c:v>
                </c:pt>
                <c:pt idx="4">
                  <c:v>Bridging + Lagu 2</c:v>
                </c:pt>
                <c:pt idx="5">
                  <c:v>Adlib 1</c:v>
                </c:pt>
                <c:pt idx="6">
                  <c:v>Lagu 3</c:v>
                </c:pt>
                <c:pt idx="7">
                  <c:v>Bridging + Lagu 4</c:v>
                </c:pt>
                <c:pt idx="8">
                  <c:v>Komentar + Radio Expose 1</c:v>
                </c:pt>
                <c:pt idx="9">
                  <c:v>Slot Spot Iklan 2</c:v>
                </c:pt>
                <c:pt idx="10">
                  <c:v>Jingle + Lagu 5</c:v>
                </c:pt>
                <c:pt idx="11">
                  <c:v>Adlib 2</c:v>
                </c:pt>
                <c:pt idx="12">
                  <c:v>Lagu 6</c:v>
                </c:pt>
                <c:pt idx="13">
                  <c:v>Komentar + Insert 2</c:v>
                </c:pt>
                <c:pt idx="14">
                  <c:v>Slot Spot Iklan 3</c:v>
                </c:pt>
                <c:pt idx="15">
                  <c:v>Radio Expose 2</c:v>
                </c:pt>
                <c:pt idx="16">
                  <c:v>Bridging + Lagu 7</c:v>
                </c:pt>
                <c:pt idx="17">
                  <c:v>Adlib 3</c:v>
                </c:pt>
                <c:pt idx="18">
                  <c:v>Lagu 8</c:v>
                </c:pt>
                <c:pt idx="19">
                  <c:v>Komentar + Slot Spot Iklan 4</c:v>
                </c:pt>
                <c:pt idx="20">
                  <c:v>Jingle + Lagu 9</c:v>
                </c:pt>
                <c:pt idx="21">
                  <c:v>Smash + Insert 3</c:v>
                </c:pt>
                <c:pt idx="22">
                  <c:v>Bridging + Lagu 10</c:v>
                </c:pt>
              </c:strCache>
            </c:strRef>
          </c:cat>
          <c:val>
            <c:numRef>
              <c:f>Sheet1!$B$2:$B$24</c:f>
              <c:numCache>
                <c:formatCode>General</c:formatCode>
                <c:ptCount val="23"/>
                <c:pt idx="0">
                  <c:v>10</c:v>
                </c:pt>
                <c:pt idx="1">
                  <c:v>40</c:v>
                </c:pt>
                <c:pt idx="2">
                  <c:v>10</c:v>
                </c:pt>
                <c:pt idx="3">
                  <c:v>30</c:v>
                </c:pt>
                <c:pt idx="4">
                  <c:v>40</c:v>
                </c:pt>
                <c:pt idx="5">
                  <c:v>10</c:v>
                </c:pt>
                <c:pt idx="6">
                  <c:v>40</c:v>
                </c:pt>
                <c:pt idx="7">
                  <c:v>40</c:v>
                </c:pt>
                <c:pt idx="8">
                  <c:v>10</c:v>
                </c:pt>
                <c:pt idx="9">
                  <c:v>30</c:v>
                </c:pt>
                <c:pt idx="10">
                  <c:v>40</c:v>
                </c:pt>
                <c:pt idx="11">
                  <c:v>10</c:v>
                </c:pt>
                <c:pt idx="12">
                  <c:v>40</c:v>
                </c:pt>
                <c:pt idx="13">
                  <c:v>10</c:v>
                </c:pt>
                <c:pt idx="14">
                  <c:v>30</c:v>
                </c:pt>
                <c:pt idx="15">
                  <c:v>10</c:v>
                </c:pt>
                <c:pt idx="16">
                  <c:v>40</c:v>
                </c:pt>
                <c:pt idx="17">
                  <c:v>10</c:v>
                </c:pt>
                <c:pt idx="18">
                  <c:v>40</c:v>
                </c:pt>
                <c:pt idx="19">
                  <c:v>30</c:v>
                </c:pt>
                <c:pt idx="20">
                  <c:v>40</c:v>
                </c:pt>
                <c:pt idx="21">
                  <c:v>10</c:v>
                </c:pt>
                <c:pt idx="22">
                  <c:v>30</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diagrams/_rels/data12.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18.xml"/><Relationship Id="rId2" Type="http://schemas.openxmlformats.org/officeDocument/2006/relationships/slide" Target="../slides/slide1.xml"/><Relationship Id="rId1" Type="http://schemas.openxmlformats.org/officeDocument/2006/relationships/slide" Target="../slides/slide2.xml"/><Relationship Id="rId6" Type="http://schemas.openxmlformats.org/officeDocument/2006/relationships/slide" Target="../slides/slide6.xml"/><Relationship Id="rId5" Type="http://schemas.openxmlformats.org/officeDocument/2006/relationships/slide" Target="../slides/slide4.xml"/><Relationship Id="rId4" Type="http://schemas.openxmlformats.org/officeDocument/2006/relationships/slide" Target="../slides/slide11.xml"/></Relationships>
</file>

<file path=ppt/diagrams/_rels/data13.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18.xml"/><Relationship Id="rId2" Type="http://schemas.openxmlformats.org/officeDocument/2006/relationships/slide" Target="../slides/slide1.xml"/><Relationship Id="rId1" Type="http://schemas.openxmlformats.org/officeDocument/2006/relationships/slide" Target="../slides/slide2.xml"/><Relationship Id="rId6" Type="http://schemas.openxmlformats.org/officeDocument/2006/relationships/slide" Target="../slides/slide6.xml"/><Relationship Id="rId5" Type="http://schemas.openxmlformats.org/officeDocument/2006/relationships/slide" Target="../slides/slide4.xml"/><Relationship Id="rId4" Type="http://schemas.openxmlformats.org/officeDocument/2006/relationships/slide" Target="../slides/slide11.xml"/></Relationships>
</file>

<file path=ppt/diagrams/_rels/data15.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18.xml"/><Relationship Id="rId2" Type="http://schemas.openxmlformats.org/officeDocument/2006/relationships/slide" Target="../slides/slide1.xml"/><Relationship Id="rId1" Type="http://schemas.openxmlformats.org/officeDocument/2006/relationships/slide" Target="../slides/slide2.xml"/><Relationship Id="rId6" Type="http://schemas.openxmlformats.org/officeDocument/2006/relationships/slide" Target="../slides/slide6.xml"/><Relationship Id="rId5" Type="http://schemas.openxmlformats.org/officeDocument/2006/relationships/slide" Target="../slides/slide4.xml"/><Relationship Id="rId4" Type="http://schemas.openxmlformats.org/officeDocument/2006/relationships/slide" Target="../slides/slide11.xml"/></Relationships>
</file>

<file path=ppt/diagrams/_rels/data17.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18.xml"/><Relationship Id="rId2" Type="http://schemas.openxmlformats.org/officeDocument/2006/relationships/slide" Target="../slides/slide1.xml"/><Relationship Id="rId1" Type="http://schemas.openxmlformats.org/officeDocument/2006/relationships/slide" Target="../slides/slide2.xml"/><Relationship Id="rId6" Type="http://schemas.openxmlformats.org/officeDocument/2006/relationships/slide" Target="../slides/slide6.xml"/><Relationship Id="rId5" Type="http://schemas.openxmlformats.org/officeDocument/2006/relationships/slide" Target="../slides/slide4.xml"/><Relationship Id="rId4" Type="http://schemas.openxmlformats.org/officeDocument/2006/relationships/slide" Target="../slides/slide11.xml"/></Relationships>
</file>

<file path=ppt/diagrams/_rels/data19.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18.xml"/><Relationship Id="rId2" Type="http://schemas.openxmlformats.org/officeDocument/2006/relationships/slide" Target="../slides/slide1.xml"/><Relationship Id="rId1" Type="http://schemas.openxmlformats.org/officeDocument/2006/relationships/slide" Target="../slides/slide2.xml"/><Relationship Id="rId6" Type="http://schemas.openxmlformats.org/officeDocument/2006/relationships/slide" Target="../slides/slide6.xml"/><Relationship Id="rId5" Type="http://schemas.openxmlformats.org/officeDocument/2006/relationships/slide" Target="../slides/slide4.xml"/><Relationship Id="rId4" Type="http://schemas.openxmlformats.org/officeDocument/2006/relationships/slide" Target="../slides/slide11.xml"/></Relationships>
</file>

<file path=ppt/diagrams/_rels/data21.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18.xml"/><Relationship Id="rId2" Type="http://schemas.openxmlformats.org/officeDocument/2006/relationships/slide" Target="../slides/slide1.xml"/><Relationship Id="rId1" Type="http://schemas.openxmlformats.org/officeDocument/2006/relationships/slide" Target="../slides/slide2.xml"/><Relationship Id="rId6" Type="http://schemas.openxmlformats.org/officeDocument/2006/relationships/slide" Target="../slides/slide6.xml"/><Relationship Id="rId5" Type="http://schemas.openxmlformats.org/officeDocument/2006/relationships/slide" Target="../slides/slide4.xml"/><Relationship Id="rId4" Type="http://schemas.openxmlformats.org/officeDocument/2006/relationships/slide" Target="../slides/slide11.xml"/></Relationships>
</file>

<file path=ppt/diagrams/_rels/data23.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18.xml"/><Relationship Id="rId2" Type="http://schemas.openxmlformats.org/officeDocument/2006/relationships/slide" Target="../slides/slide1.xml"/><Relationship Id="rId1" Type="http://schemas.openxmlformats.org/officeDocument/2006/relationships/slide" Target="../slides/slide2.xml"/><Relationship Id="rId6" Type="http://schemas.openxmlformats.org/officeDocument/2006/relationships/slide" Target="../slides/slide6.xml"/><Relationship Id="rId5" Type="http://schemas.openxmlformats.org/officeDocument/2006/relationships/slide" Target="../slides/slide4.xml"/><Relationship Id="rId4" Type="http://schemas.openxmlformats.org/officeDocument/2006/relationships/slide" Target="../slides/slide11.xml"/></Relationships>
</file>

<file path=ppt/diagrams/_rels/data25.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18.xml"/><Relationship Id="rId2" Type="http://schemas.openxmlformats.org/officeDocument/2006/relationships/slide" Target="../slides/slide1.xml"/><Relationship Id="rId1" Type="http://schemas.openxmlformats.org/officeDocument/2006/relationships/slide" Target="../slides/slide2.xml"/><Relationship Id="rId6" Type="http://schemas.openxmlformats.org/officeDocument/2006/relationships/slide" Target="../slides/slide6.xml"/><Relationship Id="rId5" Type="http://schemas.openxmlformats.org/officeDocument/2006/relationships/slide" Target="../slides/slide4.xml"/><Relationship Id="rId4" Type="http://schemas.openxmlformats.org/officeDocument/2006/relationships/slide" Target="../slides/slide11.xml"/></Relationships>
</file>

<file path=ppt/diagrams/_rels/data27.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18.xml"/><Relationship Id="rId2" Type="http://schemas.openxmlformats.org/officeDocument/2006/relationships/slide" Target="../slides/slide1.xml"/><Relationship Id="rId1" Type="http://schemas.openxmlformats.org/officeDocument/2006/relationships/slide" Target="../slides/slide2.xml"/><Relationship Id="rId6" Type="http://schemas.openxmlformats.org/officeDocument/2006/relationships/slide" Target="../slides/slide6.xml"/><Relationship Id="rId5" Type="http://schemas.openxmlformats.org/officeDocument/2006/relationships/slide" Target="../slides/slide4.xml"/><Relationship Id="rId4" Type="http://schemas.openxmlformats.org/officeDocument/2006/relationships/slide" Target="../slides/slide11.xml"/></Relationships>
</file>

<file path=ppt/diagrams/_rels/data8.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18.xml"/><Relationship Id="rId2" Type="http://schemas.openxmlformats.org/officeDocument/2006/relationships/slide" Target="../slides/slide1.xml"/><Relationship Id="rId1" Type="http://schemas.openxmlformats.org/officeDocument/2006/relationships/slide" Target="../slides/slide2.xml"/><Relationship Id="rId6" Type="http://schemas.openxmlformats.org/officeDocument/2006/relationships/slide" Target="../slides/slide6.xml"/><Relationship Id="rId5" Type="http://schemas.openxmlformats.org/officeDocument/2006/relationships/slide" Target="../slides/slide4.xml"/><Relationship Id="rId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70C80-D303-43DC-80C5-7FC770D6BECC}" type="doc">
      <dgm:prSet loTypeId="urn:microsoft.com/office/officeart/2005/8/layout/hierarchy3" loCatId="list" qsTypeId="urn:microsoft.com/office/officeart/2005/8/quickstyle/3d5" qsCatId="3D" csTypeId="urn:microsoft.com/office/officeart/2005/8/colors/accent6_3" csCatId="accent6" phldr="1"/>
      <dgm:spPr/>
      <dgm:t>
        <a:bodyPr/>
        <a:lstStyle/>
        <a:p>
          <a:endParaRPr lang="en-US"/>
        </a:p>
      </dgm:t>
    </dgm:pt>
    <dgm:pt modelId="{4126A013-710B-421E-8FCD-51F30BFFDAC8}">
      <dgm:prSet phldrT="[Text]" custT="1"/>
      <dgm:spPr/>
      <dgm:t>
        <a:bodyPr/>
        <a:lstStyle/>
        <a:p>
          <a:r>
            <a:rPr lang="id-ID" sz="3200" b="1" dirty="0" smtClean="0">
              <a:latin typeface="Arial Narrow" pitchFamily="34" charset="0"/>
            </a:rPr>
            <a:t>BEN G.Henneke</a:t>
          </a:r>
          <a:r>
            <a:rPr lang="id-ID" sz="1100" b="1" dirty="0" smtClean="0">
              <a:latin typeface="Arial Narrow" pitchFamily="34" charset="0"/>
            </a:rPr>
            <a:t> </a:t>
          </a:r>
          <a:endParaRPr lang="en-US" sz="1100" b="1" dirty="0">
            <a:latin typeface="Arial Narrow" pitchFamily="34" charset="0"/>
          </a:endParaRPr>
        </a:p>
      </dgm:t>
    </dgm:pt>
    <dgm:pt modelId="{F7F77464-0084-4EEA-BF7A-CC16CEB52684}" type="parTrans" cxnId="{59D9ABEE-1D6B-42D2-9274-A1570A046BCD}">
      <dgm:prSet/>
      <dgm:spPr/>
      <dgm:t>
        <a:bodyPr/>
        <a:lstStyle/>
        <a:p>
          <a:endParaRPr lang="en-US"/>
        </a:p>
      </dgm:t>
    </dgm:pt>
    <dgm:pt modelId="{B499393E-BBC8-465E-9BC7-6299F0C472B2}" type="sibTrans" cxnId="{59D9ABEE-1D6B-42D2-9274-A1570A046BCD}">
      <dgm:prSet/>
      <dgm:spPr/>
      <dgm:t>
        <a:bodyPr/>
        <a:lstStyle/>
        <a:p>
          <a:endParaRPr lang="en-US"/>
        </a:p>
      </dgm:t>
    </dgm:pt>
    <dgm:pt modelId="{81FC20A5-1135-4BD5-8EFB-1BF0E1579B2E}">
      <dgm:prSet phldrT="[Text]" custT="1"/>
      <dgm:spPr/>
      <dgm:t>
        <a:bodyPr/>
        <a:lstStyle/>
        <a:p>
          <a:r>
            <a:rPr lang="id-ID" sz="1600" b="1" dirty="0" smtClean="0">
              <a:latin typeface="Arial Narrow" pitchFamily="34" charset="0"/>
            </a:rPr>
            <a:t>Annnouncing adalah usaha untuk mengkomunikasikan informasi.Untuk memberikan sesuatu</a:t>
          </a:r>
          <a:r>
            <a:rPr lang="id-ID" sz="1100" b="1" dirty="0" smtClean="0">
              <a:latin typeface="Arial Narrow" pitchFamily="34" charset="0"/>
            </a:rPr>
            <a:t>.</a:t>
          </a:r>
          <a:endParaRPr lang="en-US" sz="1100" b="1" dirty="0">
            <a:latin typeface="Arial Narrow" pitchFamily="34" charset="0"/>
          </a:endParaRPr>
        </a:p>
      </dgm:t>
    </dgm:pt>
    <dgm:pt modelId="{2CAF1ACC-2C3A-4B3F-8F3D-28617C1A1990}" type="parTrans" cxnId="{03CB9A9C-FB64-48CE-B2C6-1B1471014D19}">
      <dgm:prSet/>
      <dgm:spPr/>
      <dgm:t>
        <a:bodyPr/>
        <a:lstStyle/>
        <a:p>
          <a:endParaRPr lang="en-US"/>
        </a:p>
      </dgm:t>
    </dgm:pt>
    <dgm:pt modelId="{78ACA9CC-5CC2-489B-8305-44D01E45888E}" type="sibTrans" cxnId="{03CB9A9C-FB64-48CE-B2C6-1B1471014D19}">
      <dgm:prSet/>
      <dgm:spPr/>
      <dgm:t>
        <a:bodyPr/>
        <a:lstStyle/>
        <a:p>
          <a:endParaRPr lang="en-US"/>
        </a:p>
      </dgm:t>
    </dgm:pt>
    <dgm:pt modelId="{F749C4D2-8134-49E4-BD06-43C1B9DE73B7}">
      <dgm:prSet phldrT="[Text]"/>
      <dgm:spPr/>
      <dgm:t>
        <a:bodyPr/>
        <a:lstStyle/>
        <a:p>
          <a:r>
            <a:rPr lang="id-ID" b="1" dirty="0" smtClean="0">
              <a:latin typeface="Arial Narrow" pitchFamily="34" charset="0"/>
            </a:rPr>
            <a:t>Carl I Hovald dan Harold D Lasswell </a:t>
          </a:r>
          <a:endParaRPr lang="en-US" b="1" dirty="0">
            <a:latin typeface="Arial Narrow" pitchFamily="34" charset="0"/>
          </a:endParaRPr>
        </a:p>
      </dgm:t>
    </dgm:pt>
    <dgm:pt modelId="{D0785FAB-4987-454C-8994-D1F6D681D6B4}" type="parTrans" cxnId="{46EBCCB5-5670-4912-9151-6C27B91085A5}">
      <dgm:prSet/>
      <dgm:spPr/>
      <dgm:t>
        <a:bodyPr/>
        <a:lstStyle/>
        <a:p>
          <a:endParaRPr lang="en-US"/>
        </a:p>
      </dgm:t>
    </dgm:pt>
    <dgm:pt modelId="{97490EAF-8F5A-4827-950F-63B96A634247}" type="sibTrans" cxnId="{46EBCCB5-5670-4912-9151-6C27B91085A5}">
      <dgm:prSet/>
      <dgm:spPr/>
      <dgm:t>
        <a:bodyPr/>
        <a:lstStyle/>
        <a:p>
          <a:endParaRPr lang="en-US"/>
        </a:p>
      </dgm:t>
    </dgm:pt>
    <dgm:pt modelId="{C4976BD3-191F-453E-B37F-98EDD67A5E2A}">
      <dgm:prSet phldrT="[Text]"/>
      <dgm:spPr/>
      <dgm:t>
        <a:bodyPr/>
        <a:lstStyle/>
        <a:p>
          <a:r>
            <a:rPr lang="id-ID" b="1" dirty="0" smtClean="0">
              <a:latin typeface="Arial Narrow" pitchFamily="34" charset="0"/>
            </a:rPr>
            <a:t>Komunikasi untuk merubah tingkah laku atau menimbulkan efek tertentu.</a:t>
          </a:r>
          <a:endParaRPr lang="en-US" b="1" dirty="0">
            <a:latin typeface="Arial Narrow" pitchFamily="34" charset="0"/>
          </a:endParaRPr>
        </a:p>
      </dgm:t>
    </dgm:pt>
    <dgm:pt modelId="{16A88214-8B15-4D7C-9583-D57A8EE61AEE}" type="parTrans" cxnId="{5E6C5745-B32D-477A-829F-AA21C07F3EED}">
      <dgm:prSet/>
      <dgm:spPr/>
      <dgm:t>
        <a:bodyPr/>
        <a:lstStyle/>
        <a:p>
          <a:endParaRPr lang="en-US"/>
        </a:p>
      </dgm:t>
    </dgm:pt>
    <dgm:pt modelId="{C3811FDF-6F62-4159-8A5E-67D85F2208FF}" type="sibTrans" cxnId="{5E6C5745-B32D-477A-829F-AA21C07F3EED}">
      <dgm:prSet/>
      <dgm:spPr/>
      <dgm:t>
        <a:bodyPr/>
        <a:lstStyle/>
        <a:p>
          <a:endParaRPr lang="en-US"/>
        </a:p>
      </dgm:t>
    </dgm:pt>
    <dgm:pt modelId="{967D390D-126B-4A07-99A1-CEF3D828A5BF}" type="pres">
      <dgm:prSet presAssocID="{32370C80-D303-43DC-80C5-7FC770D6BECC}" presName="diagram" presStyleCnt="0">
        <dgm:presLayoutVars>
          <dgm:chPref val="1"/>
          <dgm:dir/>
          <dgm:animOne val="branch"/>
          <dgm:animLvl val="lvl"/>
          <dgm:resizeHandles/>
        </dgm:presLayoutVars>
      </dgm:prSet>
      <dgm:spPr/>
      <dgm:t>
        <a:bodyPr/>
        <a:lstStyle/>
        <a:p>
          <a:endParaRPr lang="en-US"/>
        </a:p>
      </dgm:t>
    </dgm:pt>
    <dgm:pt modelId="{DC8A1DB1-FF04-4C8C-8862-8D5D6911B194}" type="pres">
      <dgm:prSet presAssocID="{4126A013-710B-421E-8FCD-51F30BFFDAC8}" presName="root" presStyleCnt="0"/>
      <dgm:spPr/>
    </dgm:pt>
    <dgm:pt modelId="{CE201491-D21B-4600-B49F-C79D8880BEF2}" type="pres">
      <dgm:prSet presAssocID="{4126A013-710B-421E-8FCD-51F30BFFDAC8}" presName="rootComposite" presStyleCnt="0"/>
      <dgm:spPr/>
    </dgm:pt>
    <dgm:pt modelId="{4E98B7CB-8D31-4A53-8B1D-C474DC9D8D0D}" type="pres">
      <dgm:prSet presAssocID="{4126A013-710B-421E-8FCD-51F30BFFDAC8}" presName="rootText" presStyleLbl="node1" presStyleIdx="0" presStyleCnt="2" custLinFactNeighborX="-2380" custLinFactNeighborY="-444"/>
      <dgm:spPr/>
      <dgm:t>
        <a:bodyPr/>
        <a:lstStyle/>
        <a:p>
          <a:endParaRPr lang="en-US"/>
        </a:p>
      </dgm:t>
    </dgm:pt>
    <dgm:pt modelId="{E21EF784-A919-4043-B149-4D3DF2F0426C}" type="pres">
      <dgm:prSet presAssocID="{4126A013-710B-421E-8FCD-51F30BFFDAC8}" presName="rootConnector" presStyleLbl="node1" presStyleIdx="0" presStyleCnt="2"/>
      <dgm:spPr/>
      <dgm:t>
        <a:bodyPr/>
        <a:lstStyle/>
        <a:p>
          <a:endParaRPr lang="en-US"/>
        </a:p>
      </dgm:t>
    </dgm:pt>
    <dgm:pt modelId="{2A4168BD-66AE-4A71-B481-07E96B068846}" type="pres">
      <dgm:prSet presAssocID="{4126A013-710B-421E-8FCD-51F30BFFDAC8}" presName="childShape" presStyleCnt="0"/>
      <dgm:spPr/>
    </dgm:pt>
    <dgm:pt modelId="{A5010628-7F59-4735-BE54-8F63698F649B}" type="pres">
      <dgm:prSet presAssocID="{2CAF1ACC-2C3A-4B3F-8F3D-28617C1A1990}" presName="Name13" presStyleLbl="parChTrans1D2" presStyleIdx="0" presStyleCnt="2"/>
      <dgm:spPr/>
      <dgm:t>
        <a:bodyPr/>
        <a:lstStyle/>
        <a:p>
          <a:endParaRPr lang="en-US"/>
        </a:p>
      </dgm:t>
    </dgm:pt>
    <dgm:pt modelId="{4D28E36D-D841-408C-B046-F8D11B1C4335}" type="pres">
      <dgm:prSet presAssocID="{81FC20A5-1135-4BD5-8EFB-1BF0E1579B2E}" presName="childText" presStyleLbl="bgAcc1" presStyleIdx="0" presStyleCnt="2">
        <dgm:presLayoutVars>
          <dgm:bulletEnabled val="1"/>
        </dgm:presLayoutVars>
      </dgm:prSet>
      <dgm:spPr/>
      <dgm:t>
        <a:bodyPr/>
        <a:lstStyle/>
        <a:p>
          <a:endParaRPr lang="en-US"/>
        </a:p>
      </dgm:t>
    </dgm:pt>
    <dgm:pt modelId="{6D4A584D-FC2F-4F3D-BEC7-246EE531A624}" type="pres">
      <dgm:prSet presAssocID="{F749C4D2-8134-49E4-BD06-43C1B9DE73B7}" presName="root" presStyleCnt="0"/>
      <dgm:spPr/>
    </dgm:pt>
    <dgm:pt modelId="{FCF2E003-CE54-4DB8-8C28-CE532E6DC3A4}" type="pres">
      <dgm:prSet presAssocID="{F749C4D2-8134-49E4-BD06-43C1B9DE73B7}" presName="rootComposite" presStyleCnt="0"/>
      <dgm:spPr/>
    </dgm:pt>
    <dgm:pt modelId="{36D44F2C-A1B7-4F33-B57C-E94C11878015}" type="pres">
      <dgm:prSet presAssocID="{F749C4D2-8134-49E4-BD06-43C1B9DE73B7}" presName="rootText" presStyleLbl="node1" presStyleIdx="1" presStyleCnt="2"/>
      <dgm:spPr/>
      <dgm:t>
        <a:bodyPr/>
        <a:lstStyle/>
        <a:p>
          <a:endParaRPr lang="en-US"/>
        </a:p>
      </dgm:t>
    </dgm:pt>
    <dgm:pt modelId="{4C3ED490-DF99-47F6-9B30-2D5EA0C848E1}" type="pres">
      <dgm:prSet presAssocID="{F749C4D2-8134-49E4-BD06-43C1B9DE73B7}" presName="rootConnector" presStyleLbl="node1" presStyleIdx="1" presStyleCnt="2"/>
      <dgm:spPr/>
      <dgm:t>
        <a:bodyPr/>
        <a:lstStyle/>
        <a:p>
          <a:endParaRPr lang="en-US"/>
        </a:p>
      </dgm:t>
    </dgm:pt>
    <dgm:pt modelId="{3FD708DB-40BE-48E6-9DBB-1C6A1FD84A0C}" type="pres">
      <dgm:prSet presAssocID="{F749C4D2-8134-49E4-BD06-43C1B9DE73B7}" presName="childShape" presStyleCnt="0"/>
      <dgm:spPr/>
    </dgm:pt>
    <dgm:pt modelId="{F89A33BF-BF53-40BE-B3E1-920BBCC6EED5}" type="pres">
      <dgm:prSet presAssocID="{16A88214-8B15-4D7C-9583-D57A8EE61AEE}" presName="Name13" presStyleLbl="parChTrans1D2" presStyleIdx="1" presStyleCnt="2"/>
      <dgm:spPr/>
      <dgm:t>
        <a:bodyPr/>
        <a:lstStyle/>
        <a:p>
          <a:endParaRPr lang="en-US"/>
        </a:p>
      </dgm:t>
    </dgm:pt>
    <dgm:pt modelId="{5F3721E5-68C6-4151-8C17-4F0C85AA9F62}" type="pres">
      <dgm:prSet presAssocID="{C4976BD3-191F-453E-B37F-98EDD67A5E2A}" presName="childText" presStyleLbl="bgAcc1" presStyleIdx="1" presStyleCnt="2">
        <dgm:presLayoutVars>
          <dgm:bulletEnabled val="1"/>
        </dgm:presLayoutVars>
      </dgm:prSet>
      <dgm:spPr/>
      <dgm:t>
        <a:bodyPr/>
        <a:lstStyle/>
        <a:p>
          <a:endParaRPr lang="en-US"/>
        </a:p>
      </dgm:t>
    </dgm:pt>
  </dgm:ptLst>
  <dgm:cxnLst>
    <dgm:cxn modelId="{5E6C5745-B32D-477A-829F-AA21C07F3EED}" srcId="{F749C4D2-8134-49E4-BD06-43C1B9DE73B7}" destId="{C4976BD3-191F-453E-B37F-98EDD67A5E2A}" srcOrd="0" destOrd="0" parTransId="{16A88214-8B15-4D7C-9583-D57A8EE61AEE}" sibTransId="{C3811FDF-6F62-4159-8A5E-67D85F2208FF}"/>
    <dgm:cxn modelId="{44EDF632-45CD-4B7B-AA5B-01B6635C3D7A}" type="presOf" srcId="{F749C4D2-8134-49E4-BD06-43C1B9DE73B7}" destId="{36D44F2C-A1B7-4F33-B57C-E94C11878015}" srcOrd="0" destOrd="0" presId="urn:microsoft.com/office/officeart/2005/8/layout/hierarchy3"/>
    <dgm:cxn modelId="{59D9ABEE-1D6B-42D2-9274-A1570A046BCD}" srcId="{32370C80-D303-43DC-80C5-7FC770D6BECC}" destId="{4126A013-710B-421E-8FCD-51F30BFFDAC8}" srcOrd="0" destOrd="0" parTransId="{F7F77464-0084-4EEA-BF7A-CC16CEB52684}" sibTransId="{B499393E-BBC8-465E-9BC7-6299F0C472B2}"/>
    <dgm:cxn modelId="{E620A1C8-BDC3-4AED-B757-BF73DA763103}" type="presOf" srcId="{4126A013-710B-421E-8FCD-51F30BFFDAC8}" destId="{E21EF784-A919-4043-B149-4D3DF2F0426C}" srcOrd="1" destOrd="0" presId="urn:microsoft.com/office/officeart/2005/8/layout/hierarchy3"/>
    <dgm:cxn modelId="{6B6DEA84-661E-4C60-997C-420B5A03DD6E}" type="presOf" srcId="{4126A013-710B-421E-8FCD-51F30BFFDAC8}" destId="{4E98B7CB-8D31-4A53-8B1D-C474DC9D8D0D}" srcOrd="0" destOrd="0" presId="urn:microsoft.com/office/officeart/2005/8/layout/hierarchy3"/>
    <dgm:cxn modelId="{ED7F2063-2E17-41D5-9B55-90E4A3EAB986}" type="presOf" srcId="{16A88214-8B15-4D7C-9583-D57A8EE61AEE}" destId="{F89A33BF-BF53-40BE-B3E1-920BBCC6EED5}" srcOrd="0" destOrd="0" presId="urn:microsoft.com/office/officeart/2005/8/layout/hierarchy3"/>
    <dgm:cxn modelId="{46EBCCB5-5670-4912-9151-6C27B91085A5}" srcId="{32370C80-D303-43DC-80C5-7FC770D6BECC}" destId="{F749C4D2-8134-49E4-BD06-43C1B9DE73B7}" srcOrd="1" destOrd="0" parTransId="{D0785FAB-4987-454C-8994-D1F6D681D6B4}" sibTransId="{97490EAF-8F5A-4827-950F-63B96A634247}"/>
    <dgm:cxn modelId="{8276E76F-FDF1-4B59-928E-7713E3465F58}" type="presOf" srcId="{2CAF1ACC-2C3A-4B3F-8F3D-28617C1A1990}" destId="{A5010628-7F59-4735-BE54-8F63698F649B}" srcOrd="0" destOrd="0" presId="urn:microsoft.com/office/officeart/2005/8/layout/hierarchy3"/>
    <dgm:cxn modelId="{E462F260-C9B3-45C4-A9EF-DCD271D6478E}" type="presOf" srcId="{F749C4D2-8134-49E4-BD06-43C1B9DE73B7}" destId="{4C3ED490-DF99-47F6-9B30-2D5EA0C848E1}" srcOrd="1" destOrd="0" presId="urn:microsoft.com/office/officeart/2005/8/layout/hierarchy3"/>
    <dgm:cxn modelId="{46438199-8A95-41BD-8A04-C668DE3C2169}" type="presOf" srcId="{C4976BD3-191F-453E-B37F-98EDD67A5E2A}" destId="{5F3721E5-68C6-4151-8C17-4F0C85AA9F62}" srcOrd="0" destOrd="0" presId="urn:microsoft.com/office/officeart/2005/8/layout/hierarchy3"/>
    <dgm:cxn modelId="{03CB9A9C-FB64-48CE-B2C6-1B1471014D19}" srcId="{4126A013-710B-421E-8FCD-51F30BFFDAC8}" destId="{81FC20A5-1135-4BD5-8EFB-1BF0E1579B2E}" srcOrd="0" destOrd="0" parTransId="{2CAF1ACC-2C3A-4B3F-8F3D-28617C1A1990}" sibTransId="{78ACA9CC-5CC2-489B-8305-44D01E45888E}"/>
    <dgm:cxn modelId="{0E12773A-0C7D-49DF-9143-CD982FD9223A}" type="presOf" srcId="{81FC20A5-1135-4BD5-8EFB-1BF0E1579B2E}" destId="{4D28E36D-D841-408C-B046-F8D11B1C4335}" srcOrd="0" destOrd="0" presId="urn:microsoft.com/office/officeart/2005/8/layout/hierarchy3"/>
    <dgm:cxn modelId="{B7BB2084-D1DE-4150-A16A-66ABF2AB0E00}" type="presOf" srcId="{32370C80-D303-43DC-80C5-7FC770D6BECC}" destId="{967D390D-126B-4A07-99A1-CEF3D828A5BF}" srcOrd="0" destOrd="0" presId="urn:microsoft.com/office/officeart/2005/8/layout/hierarchy3"/>
    <dgm:cxn modelId="{C7D23835-3FAB-4767-B334-38E2BF6F66C3}" type="presParOf" srcId="{967D390D-126B-4A07-99A1-CEF3D828A5BF}" destId="{DC8A1DB1-FF04-4C8C-8862-8D5D6911B194}" srcOrd="0" destOrd="0" presId="urn:microsoft.com/office/officeart/2005/8/layout/hierarchy3"/>
    <dgm:cxn modelId="{58893061-5787-4CBD-A7B9-4B6038D9842F}" type="presParOf" srcId="{DC8A1DB1-FF04-4C8C-8862-8D5D6911B194}" destId="{CE201491-D21B-4600-B49F-C79D8880BEF2}" srcOrd="0" destOrd="0" presId="urn:microsoft.com/office/officeart/2005/8/layout/hierarchy3"/>
    <dgm:cxn modelId="{4FB25E1E-0B79-4FC0-BF1A-27FD6EF39895}" type="presParOf" srcId="{CE201491-D21B-4600-B49F-C79D8880BEF2}" destId="{4E98B7CB-8D31-4A53-8B1D-C474DC9D8D0D}" srcOrd="0" destOrd="0" presId="urn:microsoft.com/office/officeart/2005/8/layout/hierarchy3"/>
    <dgm:cxn modelId="{EA39C49D-A30B-4DA1-AD9C-ED915CF1697F}" type="presParOf" srcId="{CE201491-D21B-4600-B49F-C79D8880BEF2}" destId="{E21EF784-A919-4043-B149-4D3DF2F0426C}" srcOrd="1" destOrd="0" presId="urn:microsoft.com/office/officeart/2005/8/layout/hierarchy3"/>
    <dgm:cxn modelId="{EC1012CD-7BB1-4605-9B63-03EAE40B6D44}" type="presParOf" srcId="{DC8A1DB1-FF04-4C8C-8862-8D5D6911B194}" destId="{2A4168BD-66AE-4A71-B481-07E96B068846}" srcOrd="1" destOrd="0" presId="urn:microsoft.com/office/officeart/2005/8/layout/hierarchy3"/>
    <dgm:cxn modelId="{83B3D901-81CC-4743-AECA-6EEE381E9777}" type="presParOf" srcId="{2A4168BD-66AE-4A71-B481-07E96B068846}" destId="{A5010628-7F59-4735-BE54-8F63698F649B}" srcOrd="0" destOrd="0" presId="urn:microsoft.com/office/officeart/2005/8/layout/hierarchy3"/>
    <dgm:cxn modelId="{965DA883-869A-4E05-AC3A-F261B80E897D}" type="presParOf" srcId="{2A4168BD-66AE-4A71-B481-07E96B068846}" destId="{4D28E36D-D841-408C-B046-F8D11B1C4335}" srcOrd="1" destOrd="0" presId="urn:microsoft.com/office/officeart/2005/8/layout/hierarchy3"/>
    <dgm:cxn modelId="{29391937-3961-4131-9312-A00A0D2F991A}" type="presParOf" srcId="{967D390D-126B-4A07-99A1-CEF3D828A5BF}" destId="{6D4A584D-FC2F-4F3D-BEC7-246EE531A624}" srcOrd="1" destOrd="0" presId="urn:microsoft.com/office/officeart/2005/8/layout/hierarchy3"/>
    <dgm:cxn modelId="{FC91764C-A79E-49CF-8C97-FC99119CFB1B}" type="presParOf" srcId="{6D4A584D-FC2F-4F3D-BEC7-246EE531A624}" destId="{FCF2E003-CE54-4DB8-8C28-CE532E6DC3A4}" srcOrd="0" destOrd="0" presId="urn:microsoft.com/office/officeart/2005/8/layout/hierarchy3"/>
    <dgm:cxn modelId="{4A7582C8-48E8-4292-B339-30BB01083F21}" type="presParOf" srcId="{FCF2E003-CE54-4DB8-8C28-CE532E6DC3A4}" destId="{36D44F2C-A1B7-4F33-B57C-E94C11878015}" srcOrd="0" destOrd="0" presId="urn:microsoft.com/office/officeart/2005/8/layout/hierarchy3"/>
    <dgm:cxn modelId="{62D8AC73-B5D0-45E3-997A-339631571CB0}" type="presParOf" srcId="{FCF2E003-CE54-4DB8-8C28-CE532E6DC3A4}" destId="{4C3ED490-DF99-47F6-9B30-2D5EA0C848E1}" srcOrd="1" destOrd="0" presId="urn:microsoft.com/office/officeart/2005/8/layout/hierarchy3"/>
    <dgm:cxn modelId="{5A2DA9F0-618A-4E37-A099-10BADA90A164}" type="presParOf" srcId="{6D4A584D-FC2F-4F3D-BEC7-246EE531A624}" destId="{3FD708DB-40BE-48E6-9DBB-1C6A1FD84A0C}" srcOrd="1" destOrd="0" presId="urn:microsoft.com/office/officeart/2005/8/layout/hierarchy3"/>
    <dgm:cxn modelId="{EBD57A19-F1D0-46E0-B3E7-5FB893DBA2DE}" type="presParOf" srcId="{3FD708DB-40BE-48E6-9DBB-1C6A1FD84A0C}" destId="{F89A33BF-BF53-40BE-B3E1-920BBCC6EED5}" srcOrd="0" destOrd="0" presId="urn:microsoft.com/office/officeart/2005/8/layout/hierarchy3"/>
    <dgm:cxn modelId="{011B6500-620B-498F-87FA-809F21826FED}" type="presParOf" srcId="{3FD708DB-40BE-48E6-9DBB-1C6A1FD84A0C}" destId="{5F3721E5-68C6-4151-8C17-4F0C85AA9F6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068E95-0845-42A6-BCBC-803894BDA263}" type="doc">
      <dgm:prSet loTypeId="urn:microsoft.com/office/officeart/2005/8/layout/process2" loCatId="process" qsTypeId="urn:microsoft.com/office/officeart/2005/8/quickstyle/3d9" qsCatId="3D" csTypeId="urn:microsoft.com/office/officeart/2005/8/colors/accent2_5" csCatId="accent2" phldr="1"/>
      <dgm:spPr/>
    </dgm:pt>
    <dgm:pt modelId="{5B4E0E29-0EBF-4F45-920E-BA58F00408A7}" type="pres">
      <dgm:prSet presAssocID="{D7068E95-0845-42A6-BCBC-803894BDA263}" presName="linearFlow" presStyleCnt="0">
        <dgm:presLayoutVars>
          <dgm:resizeHandles val="exact"/>
        </dgm:presLayoutVars>
      </dgm:prSet>
      <dgm:spPr/>
    </dgm:pt>
  </dgm:ptLst>
  <dgm:cxnLst>
    <dgm:cxn modelId="{24595A61-0C8F-43A6-B843-785AF6866E64}" type="presOf" srcId="{D7068E95-0845-42A6-BCBC-803894BDA263}" destId="{5B4E0E29-0EBF-4F45-920E-BA58F00408A7}"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068E95-0845-42A6-BCBC-803894BDA263}" type="doc">
      <dgm:prSet loTypeId="urn:microsoft.com/office/officeart/2005/8/layout/process2" loCatId="process" qsTypeId="urn:microsoft.com/office/officeart/2005/8/quickstyle/3d9" qsCatId="3D" csTypeId="urn:microsoft.com/office/officeart/2005/8/colors/accent2_5" csCatId="accent2" phldr="1"/>
      <dgm:spPr/>
    </dgm:pt>
    <dgm:pt modelId="{363907C3-5408-4BC8-A6DF-19003461AC6B}">
      <dgm:prSet phldrT="[Text]" custT="1"/>
      <dgm:spPr/>
      <dgm:t>
        <a:bodyPr/>
        <a:lstStyle/>
        <a:p>
          <a:pPr algn="ctr"/>
          <a:r>
            <a:rPr lang="en-US" sz="3600" dirty="0" smtClean="0">
              <a:latin typeface="Algerian" pitchFamily="82" charset="0"/>
            </a:rPr>
            <a:t>Menu</a:t>
          </a:r>
          <a:endParaRPr lang="en-US" sz="3600" dirty="0">
            <a:latin typeface="Algerian" pitchFamily="82" charset="0"/>
          </a:endParaRPr>
        </a:p>
      </dgm:t>
    </dgm:pt>
    <dgm:pt modelId="{7B78EC6F-F7DE-479B-9C5E-3580C3717627}" type="parTrans" cxnId="{5BAF6946-EAFA-41A3-832F-3E8C80ECA786}">
      <dgm:prSet/>
      <dgm:spPr/>
      <dgm:t>
        <a:bodyPr/>
        <a:lstStyle/>
        <a:p>
          <a:endParaRPr lang="en-US"/>
        </a:p>
      </dgm:t>
    </dgm:pt>
    <dgm:pt modelId="{AA71D0F3-2BDC-48E2-8EF0-4AAF73F8038A}" type="sibTrans" cxnId="{5BAF6946-EAFA-41A3-832F-3E8C80ECA786}">
      <dgm:prSet/>
      <dgm:spPr/>
      <dgm:t>
        <a:bodyPr/>
        <a:lstStyle/>
        <a:p>
          <a:endParaRPr lang="en-US"/>
        </a:p>
      </dgm:t>
    </dgm:pt>
    <dgm:pt modelId="{5B4E0E29-0EBF-4F45-920E-BA58F00408A7}" type="pres">
      <dgm:prSet presAssocID="{D7068E95-0845-42A6-BCBC-803894BDA263}" presName="linearFlow" presStyleCnt="0">
        <dgm:presLayoutVars>
          <dgm:resizeHandles val="exact"/>
        </dgm:presLayoutVars>
      </dgm:prSet>
      <dgm:spPr/>
    </dgm:pt>
    <dgm:pt modelId="{FD542CAB-2855-400A-9022-D84984241B52}" type="pres">
      <dgm:prSet presAssocID="{363907C3-5408-4BC8-A6DF-19003461AC6B}" presName="node" presStyleLbl="node1" presStyleIdx="0" presStyleCnt="1">
        <dgm:presLayoutVars>
          <dgm:bulletEnabled val="1"/>
        </dgm:presLayoutVars>
      </dgm:prSet>
      <dgm:spPr/>
      <dgm:t>
        <a:bodyPr/>
        <a:lstStyle/>
        <a:p>
          <a:endParaRPr lang="en-US"/>
        </a:p>
      </dgm:t>
    </dgm:pt>
  </dgm:ptLst>
  <dgm:cxnLst>
    <dgm:cxn modelId="{5BAF6946-EAFA-41A3-832F-3E8C80ECA786}" srcId="{D7068E95-0845-42A6-BCBC-803894BDA263}" destId="{363907C3-5408-4BC8-A6DF-19003461AC6B}" srcOrd="0" destOrd="0" parTransId="{7B78EC6F-F7DE-479B-9C5E-3580C3717627}" sibTransId="{AA71D0F3-2BDC-48E2-8EF0-4AAF73F8038A}"/>
    <dgm:cxn modelId="{F5C6D434-C635-44FE-AD98-57F817BF79C8}" type="presOf" srcId="{363907C3-5408-4BC8-A6DF-19003461AC6B}" destId="{FD542CAB-2855-400A-9022-D84984241B52}" srcOrd="0" destOrd="0" presId="urn:microsoft.com/office/officeart/2005/8/layout/process2"/>
    <dgm:cxn modelId="{61B7838D-2A5A-462B-8962-B5E24D42F0EE}" type="presOf" srcId="{D7068E95-0845-42A6-BCBC-803894BDA263}" destId="{5B4E0E29-0EBF-4F45-920E-BA58F00408A7}" srcOrd="0" destOrd="0" presId="urn:microsoft.com/office/officeart/2005/8/layout/process2"/>
    <dgm:cxn modelId="{1CCA98C6-1D2A-4B32-8AC3-0705EB6DFB4A}" type="presParOf" srcId="{5B4E0E29-0EBF-4F45-920E-BA58F00408A7}" destId="{FD542CAB-2855-400A-9022-D84984241B52}" srcOrd="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C454D0-585F-4DDA-8B84-CF78C9D6C488}"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8414C0D-EB2E-4761-96E6-6B17881DE120}">
      <dgm:prSe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Radio</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08199E27-B4F8-46E5-B3F2-C655325D093F}" type="parTrans" cxnId="{0AAFCCD5-8A86-42DC-88C0-01E9A2916D48}">
      <dgm:prSet/>
      <dgm:spPr/>
      <dgm:t>
        <a:bodyPr/>
        <a:lstStyle/>
        <a:p>
          <a:endParaRPr lang="en-US"/>
        </a:p>
      </dgm:t>
    </dgm:pt>
    <dgm:pt modelId="{8FC607D1-E24E-4358-BC7B-FD895FBE584E}" type="sibTrans" cxnId="{0AAFCCD5-8A86-42DC-88C0-01E9A2916D48}">
      <dgm:prSet/>
      <dgm:spPr/>
      <dgm:t>
        <a:bodyPr/>
        <a:lstStyle/>
        <a:p>
          <a:endParaRPr lang="en-US"/>
        </a:p>
      </dgm:t>
    </dgm:pt>
    <dgm:pt modelId="{491C264E-6C6F-42C6-8211-DDDC30BC1959}">
      <dgm:prSet phldrT="[Tex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1" action="ppaction://hlinksldjump"/>
            </a:rPr>
            <a:t>Prinsip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Naskah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Iklan</a:t>
          </a:r>
          <a:endParaRPr lang="en-US" sz="1400" b="1" dirty="0">
            <a:latin typeface="Times New Roman" pitchFamily="18" charset="0"/>
            <a:cs typeface="Times New Roman" pitchFamily="18" charset="0"/>
          </a:endParaRPr>
        </a:p>
      </dgm:t>
    </dgm:pt>
    <dgm:pt modelId="{D557DCBC-A96E-42C1-82E7-8BE88433C680}" type="parTrans" cxnId="{4A226543-B243-4854-8831-64FFD82E3FC6}">
      <dgm:prSet/>
      <dgm:spPr/>
      <dgm:t>
        <a:bodyPr/>
        <a:lstStyle/>
        <a:p>
          <a:endParaRPr lang="en-US"/>
        </a:p>
      </dgm:t>
    </dgm:pt>
    <dgm:pt modelId="{1FBA2DEF-198E-44F3-AF2F-CADE8FD38EAF}" type="sibTrans" cxnId="{4A226543-B243-4854-8831-64FFD82E3FC6}">
      <dgm:prSet/>
      <dgm:spPr/>
      <dgm:t>
        <a:bodyPr/>
        <a:lstStyle/>
        <a:p>
          <a:endParaRPr lang="en-US"/>
        </a:p>
      </dgm:t>
    </dgm:pt>
    <dgm:pt modelId="{BCC6A83D-E6AB-49D0-8A0B-965CEB6B8483}">
      <dgm:prSet phldrT="[Text]" custT="1"/>
      <dgm:spPr/>
      <dgm:t>
        <a:bodyPr/>
        <a:lstStyle/>
        <a:p>
          <a:r>
            <a:rPr lang="en-US" sz="1800" b="1" dirty="0" err="1" smtClean="0">
              <a:latin typeface="Times New Roman" pitchFamily="18" charset="0"/>
              <a:cs typeface="Times New Roman" pitchFamily="18" charset="0"/>
              <a:hlinkClick xmlns:r="http://schemas.openxmlformats.org/officeDocument/2006/relationships" r:id="rId2" action="ppaction://hlinksldjump"/>
            </a:rPr>
            <a:t>Angka</a:t>
          </a:r>
          <a:endParaRPr lang="en-US" sz="1800" b="1" dirty="0">
            <a:latin typeface="Times New Roman" pitchFamily="18" charset="0"/>
            <a:cs typeface="Times New Roman" pitchFamily="18" charset="0"/>
          </a:endParaRPr>
        </a:p>
      </dgm:t>
    </dgm:pt>
    <dgm:pt modelId="{E5A56BAF-B770-45BC-A63C-38A3C070F8F4}" type="parTrans" cxnId="{D81B1C57-E939-4F14-B74F-9EB4937794E9}">
      <dgm:prSet/>
      <dgm:spPr/>
      <dgm:t>
        <a:bodyPr/>
        <a:lstStyle/>
        <a:p>
          <a:endParaRPr lang="en-US"/>
        </a:p>
      </dgm:t>
    </dgm:pt>
    <dgm:pt modelId="{FF97520B-A74B-46C6-8099-CA1711F43BE5}" type="sibTrans" cxnId="{D81B1C57-E939-4F14-B74F-9EB4937794E9}">
      <dgm:prSet/>
      <dgm:spPr/>
      <dgm:t>
        <a:bodyPr/>
        <a:lstStyle/>
        <a:p>
          <a:endParaRPr lang="en-US"/>
        </a:p>
      </dgm:t>
    </dgm:pt>
    <dgm:pt modelId="{D40CBD84-995A-422B-91C3-6A0008B7C3A5}">
      <dgm:prSet phldrT="[Tex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Iklan</a:t>
          </a:r>
          <a:endParaRPr lang="en-US" sz="1600" dirty="0"/>
        </a:p>
      </dgm:t>
    </dgm:pt>
    <dgm:pt modelId="{AAD96D49-999E-44B4-9DCB-D5A0CD1B37D8}" type="parTrans" cxnId="{C0525B73-24E1-4896-B6F9-766461039CED}">
      <dgm:prSet/>
      <dgm:spPr/>
      <dgm:t>
        <a:bodyPr/>
        <a:lstStyle/>
        <a:p>
          <a:endParaRPr lang="en-US"/>
        </a:p>
      </dgm:t>
    </dgm:pt>
    <dgm:pt modelId="{359EB610-3826-48C2-A2EF-7AF53BC37E3C}" type="sibTrans" cxnId="{C0525B73-24E1-4896-B6F9-766461039CED}">
      <dgm:prSet/>
      <dgm:spPr/>
      <dgm:t>
        <a:bodyPr/>
        <a:lstStyle/>
        <a:p>
          <a:endParaRPr lang="en-US"/>
        </a:p>
      </dgm:t>
    </dgm:pt>
    <dgm:pt modelId="{CAAAFC71-E195-4C36-B96F-E6F9B3AEC789}">
      <dgm:prSet phldrT="[Text]" custT="1"/>
      <dgm:spPr/>
      <dgm:t>
        <a:bodyPr/>
        <a:lstStyle/>
        <a:p>
          <a:r>
            <a:rPr lang="en-US" sz="1600" b="1" dirty="0" err="1" smtClean="0">
              <a:latin typeface="Times New Roman" pitchFamily="18" charset="0"/>
              <a:cs typeface="Times New Roman" pitchFamily="18" charset="0"/>
              <a:hlinkClick xmlns:r="http://schemas.openxmlformats.org/officeDocument/2006/relationships" r:id="rId3" action="ppaction://hlinksldjump"/>
            </a:rPr>
            <a:t>Unsur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dasar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932BA863-6591-4BAF-9C60-BB9E34F2A8B5}" type="parTrans" cxnId="{78EDCC9F-BB55-475D-9088-3DA62F9B50C5}">
      <dgm:prSet/>
      <dgm:spPr/>
      <dgm:t>
        <a:bodyPr/>
        <a:lstStyle/>
        <a:p>
          <a:endParaRPr lang="en-US"/>
        </a:p>
      </dgm:t>
    </dgm:pt>
    <dgm:pt modelId="{582E7887-E104-407A-8F51-719966F80460}" type="sibTrans" cxnId="{78EDCC9F-BB55-475D-9088-3DA62F9B50C5}">
      <dgm:prSet/>
      <dgm:spPr/>
      <dgm:t>
        <a:bodyPr/>
        <a:lstStyle/>
        <a:p>
          <a:endParaRPr lang="en-US"/>
        </a:p>
      </dgm:t>
    </dgm:pt>
    <dgm:pt modelId="{45D747D6-3F73-48BB-BBD1-D026C13CDDA0}">
      <dgm:prSet phldrT="[Text]" custT="1"/>
      <dgm:spPr/>
      <dgm:t>
        <a:bodyPr/>
        <a:lstStyle/>
        <a:p>
          <a:r>
            <a:rPr lang="en-US" sz="1600" b="1" dirty="0" smtClean="0">
              <a:latin typeface="Times New Roman" pitchFamily="18" charset="0"/>
              <a:cs typeface="Times New Roman" pitchFamily="18" charset="0"/>
            </a:rPr>
            <a:t>Gaya </a:t>
          </a:r>
          <a:r>
            <a:rPr lang="en-US" sz="1600" b="1" dirty="0" err="1" smtClean="0">
              <a:latin typeface="Times New Roman" pitchFamily="18" charset="0"/>
              <a:cs typeface="Times New Roman" pitchFamily="18" charset="0"/>
            </a:rPr>
            <a:t>Bahasa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hlinkClick xmlns:r="http://schemas.openxmlformats.org/officeDocument/2006/relationships" r:id="rId4" action="ppaction://hlinksldjump"/>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B84B04D7-BCD0-4A48-AD6E-C4731DBA9990}" type="parTrans" cxnId="{72933794-21CD-44CB-BAA2-8DB1AF8E9638}">
      <dgm:prSet/>
      <dgm:spPr/>
      <dgm:t>
        <a:bodyPr/>
        <a:lstStyle/>
        <a:p>
          <a:endParaRPr lang="en-US"/>
        </a:p>
      </dgm:t>
    </dgm:pt>
    <dgm:pt modelId="{BDEC218A-4FEC-4FB7-88F4-C0914D2B1600}" type="sibTrans" cxnId="{72933794-21CD-44CB-BAA2-8DB1AF8E9638}">
      <dgm:prSet/>
      <dgm:spPr/>
      <dgm:t>
        <a:bodyPr/>
        <a:lstStyle/>
        <a:p>
          <a:endParaRPr lang="en-US"/>
        </a:p>
      </dgm:t>
    </dgm:pt>
    <dgm:pt modelId="{5EDEFE17-1509-4ECE-8E7B-FB8DA7907277}">
      <dgm:prSe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5" action="ppaction://hlinksldjump"/>
            </a:rPr>
            <a:t>Tanda</a:t>
          </a:r>
          <a:r>
            <a:rPr lang="en-US" sz="1400" b="1" dirty="0" smtClean="0">
              <a:latin typeface="Times New Roman" pitchFamily="18" charset="0"/>
              <a:cs typeface="Times New Roman" pitchFamily="18" charset="0"/>
            </a:rPr>
            <a:t> Baca </a:t>
          </a:r>
          <a:r>
            <a:rPr lang="en-US" sz="1400" b="1" dirty="0" err="1" smtClean="0">
              <a:latin typeface="Times New Roman" pitchFamily="18" charset="0"/>
              <a:cs typeface="Times New Roman" pitchFamily="18" charset="0"/>
            </a:rPr>
            <a:t>Khusus</a:t>
          </a:r>
          <a:endParaRPr lang="en-US" sz="1400" b="1" dirty="0">
            <a:latin typeface="Times New Roman" pitchFamily="18" charset="0"/>
            <a:cs typeface="Times New Roman" pitchFamily="18" charset="0"/>
          </a:endParaRPr>
        </a:p>
      </dgm:t>
    </dgm:pt>
    <dgm:pt modelId="{0DC6E4E6-980B-48B0-9ABA-0F75DC5611C7}" type="parTrans" cxnId="{2722CE5E-01FB-486D-9867-92A557026A57}">
      <dgm:prSet/>
      <dgm:spPr/>
      <dgm:t>
        <a:bodyPr/>
        <a:lstStyle/>
        <a:p>
          <a:endParaRPr lang="en-US"/>
        </a:p>
      </dgm:t>
    </dgm:pt>
    <dgm:pt modelId="{AF4DB877-529B-4234-9235-D42755490218}" type="sibTrans" cxnId="{2722CE5E-01FB-486D-9867-92A557026A57}">
      <dgm:prSet/>
      <dgm:spPr/>
      <dgm:t>
        <a:bodyPr/>
        <a:lstStyle/>
        <a:p>
          <a:endParaRPr lang="en-US"/>
        </a:p>
      </dgm:t>
    </dgm:pt>
    <dgm:pt modelId="{9E85A6B4-9467-4733-84E1-5EE7DD88B7DC}">
      <dgm:prSet custT="1"/>
      <dgm:spPr/>
      <dgm:t>
        <a:bodyPr/>
        <a:lstStyle/>
        <a:p>
          <a:r>
            <a:rPr lang="en-US" sz="1300" b="1" dirty="0" err="1" smtClean="0">
              <a:latin typeface="Times New Roman" pitchFamily="18" charset="0"/>
              <a:cs typeface="Times New Roman" pitchFamily="18" charset="0"/>
            </a:rPr>
            <a:t>Komposisi</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hlinkClick xmlns:r="http://schemas.openxmlformats.org/officeDocument/2006/relationships" r:id="rId6" action="ppaction://hlinksldjump"/>
            </a:rPr>
            <a:t>Struktur</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rPr>
            <a:t>Naskah</a:t>
          </a:r>
          <a:endParaRPr lang="en-US" sz="1300" b="1" dirty="0">
            <a:latin typeface="Times New Roman" pitchFamily="18" charset="0"/>
            <a:cs typeface="Times New Roman" pitchFamily="18" charset="0"/>
          </a:endParaRPr>
        </a:p>
      </dgm:t>
    </dgm:pt>
    <dgm:pt modelId="{CEA1ECF1-7C21-4F4D-92B5-21F0A94BBFCE}" type="parTrans" cxnId="{D497C6B1-3D2D-4E77-903A-809BB4BBBEBE}">
      <dgm:prSet/>
      <dgm:spPr/>
      <dgm:t>
        <a:bodyPr/>
        <a:lstStyle/>
        <a:p>
          <a:endParaRPr lang="en-US"/>
        </a:p>
      </dgm:t>
    </dgm:pt>
    <dgm:pt modelId="{628550B2-ED84-4964-A5AE-E5940BDBCED3}" type="sibTrans" cxnId="{D497C6B1-3D2D-4E77-903A-809BB4BBBEBE}">
      <dgm:prSet/>
      <dgm:spPr/>
      <dgm:t>
        <a:bodyPr/>
        <a:lstStyle/>
        <a:p>
          <a:endParaRPr lang="en-US"/>
        </a:p>
      </dgm:t>
    </dgm:pt>
    <dgm:pt modelId="{99142505-D35B-451D-A1F5-D279275ADFF0}">
      <dgm:prSet/>
      <dgm:spPr/>
      <dgm:t>
        <a:bodyPr/>
        <a:lstStyle/>
        <a:p>
          <a:r>
            <a:rPr lang="en-US" b="1" dirty="0" err="1" smtClean="0">
              <a:latin typeface="Times New Roman" pitchFamily="18" charset="0"/>
              <a:cs typeface="Times New Roman" pitchFamily="18" charset="0"/>
            </a:rPr>
            <a:t>Contoh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hlinkClick xmlns:r="http://schemas.openxmlformats.org/officeDocument/2006/relationships" r:id="rId7" action="ppaction://hlinksldjump"/>
            </a:rPr>
            <a:t>Naskah</a:t>
          </a:r>
          <a:r>
            <a:rPr lang="en-US" b="1" dirty="0" smtClean="0">
              <a:latin typeface="Times New Roman" pitchFamily="18" charset="0"/>
              <a:cs typeface="Times New Roman" pitchFamily="18" charset="0"/>
            </a:rPr>
            <a:t> Radio</a:t>
          </a:r>
          <a:endParaRPr lang="en-US" b="1" dirty="0">
            <a:latin typeface="Times New Roman" pitchFamily="18" charset="0"/>
            <a:cs typeface="Times New Roman" pitchFamily="18" charset="0"/>
          </a:endParaRPr>
        </a:p>
      </dgm:t>
    </dgm:pt>
    <dgm:pt modelId="{2F509229-3021-4D5F-8FBF-26AB66272B8C}" type="parTrans" cxnId="{6397BA6F-7D6B-44AA-ADCD-D251F2DB89F9}">
      <dgm:prSet/>
      <dgm:spPr/>
      <dgm:t>
        <a:bodyPr/>
        <a:lstStyle/>
        <a:p>
          <a:endParaRPr lang="en-US"/>
        </a:p>
      </dgm:t>
    </dgm:pt>
    <dgm:pt modelId="{CA5FC8BB-C5DE-4AFC-B3C2-A3C9A962DC72}" type="sibTrans" cxnId="{6397BA6F-7D6B-44AA-ADCD-D251F2DB89F9}">
      <dgm:prSet/>
      <dgm:spPr/>
      <dgm:t>
        <a:bodyPr/>
        <a:lstStyle/>
        <a:p>
          <a:endParaRPr lang="en-US"/>
        </a:p>
      </dgm:t>
    </dgm:pt>
    <dgm:pt modelId="{EBC27F2E-8B8F-4039-9254-172BB7A2546C}" type="pres">
      <dgm:prSet presAssocID="{07C454D0-585F-4DDA-8B84-CF78C9D6C488}" presName="diagram" presStyleCnt="0">
        <dgm:presLayoutVars>
          <dgm:chPref val="1"/>
          <dgm:dir/>
          <dgm:animOne val="branch"/>
          <dgm:animLvl val="lvl"/>
          <dgm:resizeHandles/>
        </dgm:presLayoutVars>
      </dgm:prSet>
      <dgm:spPr/>
      <dgm:t>
        <a:bodyPr/>
        <a:lstStyle/>
        <a:p>
          <a:endParaRPr lang="en-US"/>
        </a:p>
      </dgm:t>
    </dgm:pt>
    <dgm:pt modelId="{1C691305-11C5-450F-9A20-0B2D0FA60AF6}" type="pres">
      <dgm:prSet presAssocID="{88414C0D-EB2E-4761-96E6-6B17881DE120}" presName="root" presStyleCnt="0"/>
      <dgm:spPr/>
    </dgm:pt>
    <dgm:pt modelId="{0BA858E8-48B4-4963-AD7A-965886C4437C}" type="pres">
      <dgm:prSet presAssocID="{88414C0D-EB2E-4761-96E6-6B17881DE120}" presName="rootComposite" presStyleCnt="0"/>
      <dgm:spPr/>
    </dgm:pt>
    <dgm:pt modelId="{E0817E60-8E08-4447-8013-EFCCD905F557}" type="pres">
      <dgm:prSet presAssocID="{88414C0D-EB2E-4761-96E6-6B17881DE120}" presName="rootText" presStyleLbl="node1" presStyleIdx="0" presStyleCnt="2" custScaleX="125000" custScaleY="186891"/>
      <dgm:spPr/>
      <dgm:t>
        <a:bodyPr/>
        <a:lstStyle/>
        <a:p>
          <a:endParaRPr lang="en-US"/>
        </a:p>
      </dgm:t>
    </dgm:pt>
    <dgm:pt modelId="{1361CC15-BC7F-4F38-BE5C-FAEEFA02BCAE}" type="pres">
      <dgm:prSet presAssocID="{88414C0D-EB2E-4761-96E6-6B17881DE120}" presName="rootConnector" presStyleLbl="node1" presStyleIdx="0" presStyleCnt="2"/>
      <dgm:spPr/>
      <dgm:t>
        <a:bodyPr/>
        <a:lstStyle/>
        <a:p>
          <a:endParaRPr lang="en-US"/>
        </a:p>
      </dgm:t>
    </dgm:pt>
    <dgm:pt modelId="{48AC4A01-A94B-4F2D-BB74-219A7D46E1D9}" type="pres">
      <dgm:prSet presAssocID="{88414C0D-EB2E-4761-96E6-6B17881DE120}" presName="childShape" presStyleCnt="0"/>
      <dgm:spPr/>
    </dgm:pt>
    <dgm:pt modelId="{02E1A3DA-63CA-4B9D-8DBE-3014B1F64008}" type="pres">
      <dgm:prSet presAssocID="{D557DCBC-A96E-42C1-82E7-8BE88433C680}" presName="Name13" presStyleLbl="parChTrans1D2" presStyleIdx="0" presStyleCnt="7"/>
      <dgm:spPr/>
      <dgm:t>
        <a:bodyPr/>
        <a:lstStyle/>
        <a:p>
          <a:endParaRPr lang="en-US"/>
        </a:p>
      </dgm:t>
    </dgm:pt>
    <dgm:pt modelId="{C4C0C17B-C79A-4A11-9DE1-1AD3A453776B}" type="pres">
      <dgm:prSet presAssocID="{491C264E-6C6F-42C6-8211-DDDC30BC1959}" presName="childText" presStyleLbl="bgAcc1" presStyleIdx="0" presStyleCnt="7" custScaleX="154324">
        <dgm:presLayoutVars>
          <dgm:bulletEnabled val="1"/>
        </dgm:presLayoutVars>
      </dgm:prSet>
      <dgm:spPr/>
      <dgm:t>
        <a:bodyPr/>
        <a:lstStyle/>
        <a:p>
          <a:endParaRPr lang="en-US"/>
        </a:p>
      </dgm:t>
    </dgm:pt>
    <dgm:pt modelId="{44B5ECD6-AABB-4E21-B8C8-85F0AB5A5622}" type="pres">
      <dgm:prSet presAssocID="{E5A56BAF-B770-45BC-A63C-38A3C070F8F4}" presName="Name13" presStyleLbl="parChTrans1D2" presStyleIdx="1" presStyleCnt="7"/>
      <dgm:spPr/>
      <dgm:t>
        <a:bodyPr/>
        <a:lstStyle/>
        <a:p>
          <a:endParaRPr lang="en-US"/>
        </a:p>
      </dgm:t>
    </dgm:pt>
    <dgm:pt modelId="{00F7EF61-0520-4EDC-8C3A-07B30BC7ECEF}" type="pres">
      <dgm:prSet presAssocID="{BCC6A83D-E6AB-49D0-8A0B-965CEB6B8483}" presName="childText" presStyleLbl="bgAcc1" presStyleIdx="1" presStyleCnt="7" custScaleX="159936">
        <dgm:presLayoutVars>
          <dgm:bulletEnabled val="1"/>
        </dgm:presLayoutVars>
      </dgm:prSet>
      <dgm:spPr/>
      <dgm:t>
        <a:bodyPr/>
        <a:lstStyle/>
        <a:p>
          <a:endParaRPr lang="en-US"/>
        </a:p>
      </dgm:t>
    </dgm:pt>
    <dgm:pt modelId="{89575DFF-A7D0-4114-B12F-F0D2FA37DB49}" type="pres">
      <dgm:prSet presAssocID="{0DC6E4E6-980B-48B0-9ABA-0F75DC5611C7}" presName="Name13" presStyleLbl="parChTrans1D2" presStyleIdx="2" presStyleCnt="7"/>
      <dgm:spPr/>
      <dgm:t>
        <a:bodyPr/>
        <a:lstStyle/>
        <a:p>
          <a:endParaRPr lang="en-US"/>
        </a:p>
      </dgm:t>
    </dgm:pt>
    <dgm:pt modelId="{6560BF61-83CC-412E-81DF-21F2E6C1F048}" type="pres">
      <dgm:prSet presAssocID="{5EDEFE17-1509-4ECE-8E7B-FB8DA7907277}" presName="childText" presStyleLbl="bgAcc1" presStyleIdx="2" presStyleCnt="7" custScaleX="154618">
        <dgm:presLayoutVars>
          <dgm:bulletEnabled val="1"/>
        </dgm:presLayoutVars>
      </dgm:prSet>
      <dgm:spPr/>
      <dgm:t>
        <a:bodyPr/>
        <a:lstStyle/>
        <a:p>
          <a:endParaRPr lang="en-US"/>
        </a:p>
      </dgm:t>
    </dgm:pt>
    <dgm:pt modelId="{C2045BC5-F72C-4B53-98E3-C65CE3B763CE}" type="pres">
      <dgm:prSet presAssocID="{CEA1ECF1-7C21-4F4D-92B5-21F0A94BBFCE}" presName="Name13" presStyleLbl="parChTrans1D2" presStyleIdx="3" presStyleCnt="7"/>
      <dgm:spPr/>
      <dgm:t>
        <a:bodyPr/>
        <a:lstStyle/>
        <a:p>
          <a:endParaRPr lang="en-US"/>
        </a:p>
      </dgm:t>
    </dgm:pt>
    <dgm:pt modelId="{0CF2F21E-6732-4822-AE28-6476C90EDE95}" type="pres">
      <dgm:prSet presAssocID="{9E85A6B4-9467-4733-84E1-5EE7DD88B7DC}" presName="childText" presStyleLbl="bgAcc1" presStyleIdx="3" presStyleCnt="7" custScaleX="159618">
        <dgm:presLayoutVars>
          <dgm:bulletEnabled val="1"/>
        </dgm:presLayoutVars>
      </dgm:prSet>
      <dgm:spPr/>
      <dgm:t>
        <a:bodyPr/>
        <a:lstStyle/>
        <a:p>
          <a:endParaRPr lang="en-US"/>
        </a:p>
      </dgm:t>
    </dgm:pt>
    <dgm:pt modelId="{62055CDA-C19C-4FCA-AEBF-69301F554DED}" type="pres">
      <dgm:prSet presAssocID="{2F509229-3021-4D5F-8FBF-26AB66272B8C}" presName="Name13" presStyleLbl="parChTrans1D2" presStyleIdx="4" presStyleCnt="7"/>
      <dgm:spPr/>
      <dgm:t>
        <a:bodyPr/>
        <a:lstStyle/>
        <a:p>
          <a:endParaRPr lang="en-US"/>
        </a:p>
      </dgm:t>
    </dgm:pt>
    <dgm:pt modelId="{114B81DE-CF81-491F-A297-FB0EFD9015F0}" type="pres">
      <dgm:prSet presAssocID="{99142505-D35B-451D-A1F5-D279275ADFF0}" presName="childText" presStyleLbl="bgAcc1" presStyleIdx="4" presStyleCnt="7" custScaleX="154936">
        <dgm:presLayoutVars>
          <dgm:bulletEnabled val="1"/>
        </dgm:presLayoutVars>
      </dgm:prSet>
      <dgm:spPr/>
      <dgm:t>
        <a:bodyPr/>
        <a:lstStyle/>
        <a:p>
          <a:endParaRPr lang="en-US"/>
        </a:p>
      </dgm:t>
    </dgm:pt>
    <dgm:pt modelId="{C772F147-45DB-4944-B968-D45E0F759D29}" type="pres">
      <dgm:prSet presAssocID="{D40CBD84-995A-422B-91C3-6A0008B7C3A5}" presName="root" presStyleCnt="0"/>
      <dgm:spPr/>
    </dgm:pt>
    <dgm:pt modelId="{2421ED8B-3856-4DE5-A115-E088FC6A4A11}" type="pres">
      <dgm:prSet presAssocID="{D40CBD84-995A-422B-91C3-6A0008B7C3A5}" presName="rootComposite" presStyleCnt="0"/>
      <dgm:spPr/>
    </dgm:pt>
    <dgm:pt modelId="{94070F8A-EF34-4E97-8F01-91ACC2A29449}" type="pres">
      <dgm:prSet presAssocID="{D40CBD84-995A-422B-91C3-6A0008B7C3A5}" presName="rootText" presStyleLbl="node1" presStyleIdx="1" presStyleCnt="2" custScaleX="136593" custScaleY="163222"/>
      <dgm:spPr/>
      <dgm:t>
        <a:bodyPr/>
        <a:lstStyle/>
        <a:p>
          <a:endParaRPr lang="en-US"/>
        </a:p>
      </dgm:t>
    </dgm:pt>
    <dgm:pt modelId="{3A97F0B8-4BD5-4723-A2AD-C3FCB189822E}" type="pres">
      <dgm:prSet presAssocID="{D40CBD84-995A-422B-91C3-6A0008B7C3A5}" presName="rootConnector" presStyleLbl="node1" presStyleIdx="1" presStyleCnt="2"/>
      <dgm:spPr/>
      <dgm:t>
        <a:bodyPr/>
        <a:lstStyle/>
        <a:p>
          <a:endParaRPr lang="en-US"/>
        </a:p>
      </dgm:t>
    </dgm:pt>
    <dgm:pt modelId="{ADAFDD40-30DF-4916-AC3E-C24161DFF77E}" type="pres">
      <dgm:prSet presAssocID="{D40CBD84-995A-422B-91C3-6A0008B7C3A5}" presName="childShape" presStyleCnt="0"/>
      <dgm:spPr/>
    </dgm:pt>
    <dgm:pt modelId="{88BBA12C-44EB-4C9B-B571-4E9ACF759EF9}" type="pres">
      <dgm:prSet presAssocID="{932BA863-6591-4BAF-9C60-BB9E34F2A8B5}" presName="Name13" presStyleLbl="parChTrans1D2" presStyleIdx="5" presStyleCnt="7"/>
      <dgm:spPr/>
      <dgm:t>
        <a:bodyPr/>
        <a:lstStyle/>
        <a:p>
          <a:endParaRPr lang="en-US"/>
        </a:p>
      </dgm:t>
    </dgm:pt>
    <dgm:pt modelId="{F5981E11-DB64-4E8A-B524-33D8BC962F6F}" type="pres">
      <dgm:prSet presAssocID="{CAAAFC71-E195-4C36-B96F-E6F9B3AEC789}" presName="childText" presStyleLbl="bgAcc1" presStyleIdx="5" presStyleCnt="7" custScaleX="159767" custScaleY="208262">
        <dgm:presLayoutVars>
          <dgm:bulletEnabled val="1"/>
        </dgm:presLayoutVars>
      </dgm:prSet>
      <dgm:spPr/>
      <dgm:t>
        <a:bodyPr/>
        <a:lstStyle/>
        <a:p>
          <a:endParaRPr lang="en-US"/>
        </a:p>
      </dgm:t>
    </dgm:pt>
    <dgm:pt modelId="{14E2B53D-2E27-46C4-81D2-7A590EE38021}" type="pres">
      <dgm:prSet presAssocID="{B84B04D7-BCD0-4A48-AD6E-C4731DBA9990}" presName="Name13" presStyleLbl="parChTrans1D2" presStyleIdx="6" presStyleCnt="7"/>
      <dgm:spPr/>
      <dgm:t>
        <a:bodyPr/>
        <a:lstStyle/>
        <a:p>
          <a:endParaRPr lang="en-US"/>
        </a:p>
      </dgm:t>
    </dgm:pt>
    <dgm:pt modelId="{CAE8F959-93BD-4251-9098-94B964F68B4C}" type="pres">
      <dgm:prSet presAssocID="{45D747D6-3F73-48BB-BBD1-D026C13CDDA0}" presName="childText" presStyleLbl="bgAcc1" presStyleIdx="6" presStyleCnt="7" custScaleX="154618" custScaleY="212633">
        <dgm:presLayoutVars>
          <dgm:bulletEnabled val="1"/>
        </dgm:presLayoutVars>
      </dgm:prSet>
      <dgm:spPr/>
      <dgm:t>
        <a:bodyPr/>
        <a:lstStyle/>
        <a:p>
          <a:endParaRPr lang="en-US"/>
        </a:p>
      </dgm:t>
    </dgm:pt>
  </dgm:ptLst>
  <dgm:cxnLst>
    <dgm:cxn modelId="{4A226543-B243-4854-8831-64FFD82E3FC6}" srcId="{88414C0D-EB2E-4761-96E6-6B17881DE120}" destId="{491C264E-6C6F-42C6-8211-DDDC30BC1959}" srcOrd="0" destOrd="0" parTransId="{D557DCBC-A96E-42C1-82E7-8BE88433C680}" sibTransId="{1FBA2DEF-198E-44F3-AF2F-CADE8FD38EAF}"/>
    <dgm:cxn modelId="{C0525B73-24E1-4896-B6F9-766461039CED}" srcId="{07C454D0-585F-4DDA-8B84-CF78C9D6C488}" destId="{D40CBD84-995A-422B-91C3-6A0008B7C3A5}" srcOrd="1" destOrd="0" parTransId="{AAD96D49-999E-44B4-9DCB-D5A0CD1B37D8}" sibTransId="{359EB610-3826-48C2-A2EF-7AF53BC37E3C}"/>
    <dgm:cxn modelId="{0AAFCCD5-8A86-42DC-88C0-01E9A2916D48}" srcId="{07C454D0-585F-4DDA-8B84-CF78C9D6C488}" destId="{88414C0D-EB2E-4761-96E6-6B17881DE120}" srcOrd="0" destOrd="0" parTransId="{08199E27-B4F8-46E5-B3F2-C655325D093F}" sibTransId="{8FC607D1-E24E-4358-BC7B-FD895FBE584E}"/>
    <dgm:cxn modelId="{4EC7D9FF-7F4F-4BB0-9F41-BFF69E49F089}" type="presOf" srcId="{88414C0D-EB2E-4761-96E6-6B17881DE120}" destId="{E0817E60-8E08-4447-8013-EFCCD905F557}" srcOrd="0" destOrd="0" presId="urn:microsoft.com/office/officeart/2005/8/layout/hierarchy3"/>
    <dgm:cxn modelId="{A6EE7193-FB79-45AB-B9FF-B09E0A0C1E3C}" type="presOf" srcId="{2F509229-3021-4D5F-8FBF-26AB66272B8C}" destId="{62055CDA-C19C-4FCA-AEBF-69301F554DED}" srcOrd="0" destOrd="0" presId="urn:microsoft.com/office/officeart/2005/8/layout/hierarchy3"/>
    <dgm:cxn modelId="{77A21871-0348-4038-9453-68D124555B7E}" type="presOf" srcId="{D40CBD84-995A-422B-91C3-6A0008B7C3A5}" destId="{3A97F0B8-4BD5-4723-A2AD-C3FCB189822E}" srcOrd="1" destOrd="0" presId="urn:microsoft.com/office/officeart/2005/8/layout/hierarchy3"/>
    <dgm:cxn modelId="{2722CE5E-01FB-486D-9867-92A557026A57}" srcId="{88414C0D-EB2E-4761-96E6-6B17881DE120}" destId="{5EDEFE17-1509-4ECE-8E7B-FB8DA7907277}" srcOrd="2" destOrd="0" parTransId="{0DC6E4E6-980B-48B0-9ABA-0F75DC5611C7}" sibTransId="{AF4DB877-529B-4234-9235-D42755490218}"/>
    <dgm:cxn modelId="{9B79CE40-ABD9-4CEF-8707-44E76CCEAD88}" type="presOf" srcId="{D557DCBC-A96E-42C1-82E7-8BE88433C680}" destId="{02E1A3DA-63CA-4B9D-8DBE-3014B1F64008}" srcOrd="0" destOrd="0" presId="urn:microsoft.com/office/officeart/2005/8/layout/hierarchy3"/>
    <dgm:cxn modelId="{BF2F8778-B951-461E-8543-7354E9E88F4A}" type="presOf" srcId="{88414C0D-EB2E-4761-96E6-6B17881DE120}" destId="{1361CC15-BC7F-4F38-BE5C-FAEEFA02BCAE}" srcOrd="1" destOrd="0" presId="urn:microsoft.com/office/officeart/2005/8/layout/hierarchy3"/>
    <dgm:cxn modelId="{6397BA6F-7D6B-44AA-ADCD-D251F2DB89F9}" srcId="{88414C0D-EB2E-4761-96E6-6B17881DE120}" destId="{99142505-D35B-451D-A1F5-D279275ADFF0}" srcOrd="4" destOrd="0" parTransId="{2F509229-3021-4D5F-8FBF-26AB66272B8C}" sibTransId="{CA5FC8BB-C5DE-4AFC-B3C2-A3C9A962DC72}"/>
    <dgm:cxn modelId="{A05E1506-6309-4D75-882A-1D549310FC61}" type="presOf" srcId="{E5A56BAF-B770-45BC-A63C-38A3C070F8F4}" destId="{44B5ECD6-AABB-4E21-B8C8-85F0AB5A5622}" srcOrd="0" destOrd="0" presId="urn:microsoft.com/office/officeart/2005/8/layout/hierarchy3"/>
    <dgm:cxn modelId="{519EEBA6-3ED9-4ABE-8299-7925C1EE9A67}" type="presOf" srcId="{0DC6E4E6-980B-48B0-9ABA-0F75DC5611C7}" destId="{89575DFF-A7D0-4114-B12F-F0D2FA37DB49}" srcOrd="0" destOrd="0" presId="urn:microsoft.com/office/officeart/2005/8/layout/hierarchy3"/>
    <dgm:cxn modelId="{F85C4130-503F-491C-9B7B-085C9A8CF7E2}" type="presOf" srcId="{07C454D0-585F-4DDA-8B84-CF78C9D6C488}" destId="{EBC27F2E-8B8F-4039-9254-172BB7A2546C}" srcOrd="0" destOrd="0" presId="urn:microsoft.com/office/officeart/2005/8/layout/hierarchy3"/>
    <dgm:cxn modelId="{A3D8F618-400D-4811-B633-15DD8CF89B6D}" type="presOf" srcId="{932BA863-6591-4BAF-9C60-BB9E34F2A8B5}" destId="{88BBA12C-44EB-4C9B-B571-4E9ACF759EF9}" srcOrd="0" destOrd="0" presId="urn:microsoft.com/office/officeart/2005/8/layout/hierarchy3"/>
    <dgm:cxn modelId="{8A3048EF-16BC-424D-8674-0C9E973D5F40}" type="presOf" srcId="{D40CBD84-995A-422B-91C3-6A0008B7C3A5}" destId="{94070F8A-EF34-4E97-8F01-91ACC2A29449}" srcOrd="0" destOrd="0" presId="urn:microsoft.com/office/officeart/2005/8/layout/hierarchy3"/>
    <dgm:cxn modelId="{72933794-21CD-44CB-BAA2-8DB1AF8E9638}" srcId="{D40CBD84-995A-422B-91C3-6A0008B7C3A5}" destId="{45D747D6-3F73-48BB-BBD1-D026C13CDDA0}" srcOrd="1" destOrd="0" parTransId="{B84B04D7-BCD0-4A48-AD6E-C4731DBA9990}" sibTransId="{BDEC218A-4FEC-4FB7-88F4-C0914D2B1600}"/>
    <dgm:cxn modelId="{C919AEDE-6323-4EA0-87A5-17A75A2D2986}" type="presOf" srcId="{CAAAFC71-E195-4C36-B96F-E6F9B3AEC789}" destId="{F5981E11-DB64-4E8A-B524-33D8BC962F6F}" srcOrd="0" destOrd="0" presId="urn:microsoft.com/office/officeart/2005/8/layout/hierarchy3"/>
    <dgm:cxn modelId="{D81B1C57-E939-4F14-B74F-9EB4937794E9}" srcId="{88414C0D-EB2E-4761-96E6-6B17881DE120}" destId="{BCC6A83D-E6AB-49D0-8A0B-965CEB6B8483}" srcOrd="1" destOrd="0" parTransId="{E5A56BAF-B770-45BC-A63C-38A3C070F8F4}" sibTransId="{FF97520B-A74B-46C6-8099-CA1711F43BE5}"/>
    <dgm:cxn modelId="{BF7AB738-001B-402E-BCDC-22D822FAF0F1}" type="presOf" srcId="{9E85A6B4-9467-4733-84E1-5EE7DD88B7DC}" destId="{0CF2F21E-6732-4822-AE28-6476C90EDE95}" srcOrd="0" destOrd="0" presId="urn:microsoft.com/office/officeart/2005/8/layout/hierarchy3"/>
    <dgm:cxn modelId="{61B7388A-3243-4177-8123-D8EA190AFEF8}" type="presOf" srcId="{5EDEFE17-1509-4ECE-8E7B-FB8DA7907277}" destId="{6560BF61-83CC-412E-81DF-21F2E6C1F048}" srcOrd="0" destOrd="0" presId="urn:microsoft.com/office/officeart/2005/8/layout/hierarchy3"/>
    <dgm:cxn modelId="{78EDCC9F-BB55-475D-9088-3DA62F9B50C5}" srcId="{D40CBD84-995A-422B-91C3-6A0008B7C3A5}" destId="{CAAAFC71-E195-4C36-B96F-E6F9B3AEC789}" srcOrd="0" destOrd="0" parTransId="{932BA863-6591-4BAF-9C60-BB9E34F2A8B5}" sibTransId="{582E7887-E104-407A-8F51-719966F80460}"/>
    <dgm:cxn modelId="{D706D4B7-9943-46B9-AEB1-C62FADC36F95}" type="presOf" srcId="{491C264E-6C6F-42C6-8211-DDDC30BC1959}" destId="{C4C0C17B-C79A-4A11-9DE1-1AD3A453776B}" srcOrd="0" destOrd="0" presId="urn:microsoft.com/office/officeart/2005/8/layout/hierarchy3"/>
    <dgm:cxn modelId="{1CC9733D-F719-416A-9C36-0C0E919DABD3}" type="presOf" srcId="{45D747D6-3F73-48BB-BBD1-D026C13CDDA0}" destId="{CAE8F959-93BD-4251-9098-94B964F68B4C}" srcOrd="0" destOrd="0" presId="urn:microsoft.com/office/officeart/2005/8/layout/hierarchy3"/>
    <dgm:cxn modelId="{CF8A5BCB-FF6A-43D3-A487-CF5B69EFA9FC}" type="presOf" srcId="{99142505-D35B-451D-A1F5-D279275ADFF0}" destId="{114B81DE-CF81-491F-A297-FB0EFD9015F0}" srcOrd="0" destOrd="0" presId="urn:microsoft.com/office/officeart/2005/8/layout/hierarchy3"/>
    <dgm:cxn modelId="{72AD8928-F0C7-441A-A124-91A0591B9A82}" type="presOf" srcId="{CEA1ECF1-7C21-4F4D-92B5-21F0A94BBFCE}" destId="{C2045BC5-F72C-4B53-98E3-C65CE3B763CE}" srcOrd="0" destOrd="0" presId="urn:microsoft.com/office/officeart/2005/8/layout/hierarchy3"/>
    <dgm:cxn modelId="{5E7A6D01-FDA6-4020-830C-276114246822}" type="presOf" srcId="{BCC6A83D-E6AB-49D0-8A0B-965CEB6B8483}" destId="{00F7EF61-0520-4EDC-8C3A-07B30BC7ECEF}" srcOrd="0" destOrd="0" presId="urn:microsoft.com/office/officeart/2005/8/layout/hierarchy3"/>
    <dgm:cxn modelId="{D497C6B1-3D2D-4E77-903A-809BB4BBBEBE}" srcId="{88414C0D-EB2E-4761-96E6-6B17881DE120}" destId="{9E85A6B4-9467-4733-84E1-5EE7DD88B7DC}" srcOrd="3" destOrd="0" parTransId="{CEA1ECF1-7C21-4F4D-92B5-21F0A94BBFCE}" sibTransId="{628550B2-ED84-4964-A5AE-E5940BDBCED3}"/>
    <dgm:cxn modelId="{706C98CC-8FAB-4228-8EDB-99D997CCA055}" type="presOf" srcId="{B84B04D7-BCD0-4A48-AD6E-C4731DBA9990}" destId="{14E2B53D-2E27-46C4-81D2-7A590EE38021}" srcOrd="0" destOrd="0" presId="urn:microsoft.com/office/officeart/2005/8/layout/hierarchy3"/>
    <dgm:cxn modelId="{70946179-DF30-4313-AF3A-547B869C4F31}" type="presParOf" srcId="{EBC27F2E-8B8F-4039-9254-172BB7A2546C}" destId="{1C691305-11C5-450F-9A20-0B2D0FA60AF6}" srcOrd="0" destOrd="0" presId="urn:microsoft.com/office/officeart/2005/8/layout/hierarchy3"/>
    <dgm:cxn modelId="{C4FE1591-5240-47D1-AB2C-72289C2235D2}" type="presParOf" srcId="{1C691305-11C5-450F-9A20-0B2D0FA60AF6}" destId="{0BA858E8-48B4-4963-AD7A-965886C4437C}" srcOrd="0" destOrd="0" presId="urn:microsoft.com/office/officeart/2005/8/layout/hierarchy3"/>
    <dgm:cxn modelId="{95F07A14-F3C2-42B7-B089-835429A3424C}" type="presParOf" srcId="{0BA858E8-48B4-4963-AD7A-965886C4437C}" destId="{E0817E60-8E08-4447-8013-EFCCD905F557}" srcOrd="0" destOrd="0" presId="urn:microsoft.com/office/officeart/2005/8/layout/hierarchy3"/>
    <dgm:cxn modelId="{35995260-469D-4056-B049-2391BA4BEFE7}" type="presParOf" srcId="{0BA858E8-48B4-4963-AD7A-965886C4437C}" destId="{1361CC15-BC7F-4F38-BE5C-FAEEFA02BCAE}" srcOrd="1" destOrd="0" presId="urn:microsoft.com/office/officeart/2005/8/layout/hierarchy3"/>
    <dgm:cxn modelId="{49CEC4C0-41B6-400D-A195-0A4B464727D1}" type="presParOf" srcId="{1C691305-11C5-450F-9A20-0B2D0FA60AF6}" destId="{48AC4A01-A94B-4F2D-BB74-219A7D46E1D9}" srcOrd="1" destOrd="0" presId="urn:microsoft.com/office/officeart/2005/8/layout/hierarchy3"/>
    <dgm:cxn modelId="{8AE8F00E-439A-462D-89E8-AA24D80A3694}" type="presParOf" srcId="{48AC4A01-A94B-4F2D-BB74-219A7D46E1D9}" destId="{02E1A3DA-63CA-4B9D-8DBE-3014B1F64008}" srcOrd="0" destOrd="0" presId="urn:microsoft.com/office/officeart/2005/8/layout/hierarchy3"/>
    <dgm:cxn modelId="{20351784-5149-43D8-88AD-7B05A6D9D1C6}" type="presParOf" srcId="{48AC4A01-A94B-4F2D-BB74-219A7D46E1D9}" destId="{C4C0C17B-C79A-4A11-9DE1-1AD3A453776B}" srcOrd="1" destOrd="0" presId="urn:microsoft.com/office/officeart/2005/8/layout/hierarchy3"/>
    <dgm:cxn modelId="{8F0544CE-75AF-4E0E-8A98-BF5175D0B96F}" type="presParOf" srcId="{48AC4A01-A94B-4F2D-BB74-219A7D46E1D9}" destId="{44B5ECD6-AABB-4E21-B8C8-85F0AB5A5622}" srcOrd="2" destOrd="0" presId="urn:microsoft.com/office/officeart/2005/8/layout/hierarchy3"/>
    <dgm:cxn modelId="{5F0D240B-FE6F-4ED8-9EB4-B18E27959866}" type="presParOf" srcId="{48AC4A01-A94B-4F2D-BB74-219A7D46E1D9}" destId="{00F7EF61-0520-4EDC-8C3A-07B30BC7ECEF}" srcOrd="3" destOrd="0" presId="urn:microsoft.com/office/officeart/2005/8/layout/hierarchy3"/>
    <dgm:cxn modelId="{94405E07-2464-435A-9B23-3B823B49B979}" type="presParOf" srcId="{48AC4A01-A94B-4F2D-BB74-219A7D46E1D9}" destId="{89575DFF-A7D0-4114-B12F-F0D2FA37DB49}" srcOrd="4" destOrd="0" presId="urn:microsoft.com/office/officeart/2005/8/layout/hierarchy3"/>
    <dgm:cxn modelId="{55208D10-0014-4EEA-90A4-A6E690FB4326}" type="presParOf" srcId="{48AC4A01-A94B-4F2D-BB74-219A7D46E1D9}" destId="{6560BF61-83CC-412E-81DF-21F2E6C1F048}" srcOrd="5" destOrd="0" presId="urn:microsoft.com/office/officeart/2005/8/layout/hierarchy3"/>
    <dgm:cxn modelId="{EDF0D39F-DAE5-4733-A494-690572B102DE}" type="presParOf" srcId="{48AC4A01-A94B-4F2D-BB74-219A7D46E1D9}" destId="{C2045BC5-F72C-4B53-98E3-C65CE3B763CE}" srcOrd="6" destOrd="0" presId="urn:microsoft.com/office/officeart/2005/8/layout/hierarchy3"/>
    <dgm:cxn modelId="{3F778C2B-004B-420D-B812-A8EC0456C59B}" type="presParOf" srcId="{48AC4A01-A94B-4F2D-BB74-219A7D46E1D9}" destId="{0CF2F21E-6732-4822-AE28-6476C90EDE95}" srcOrd="7" destOrd="0" presId="urn:microsoft.com/office/officeart/2005/8/layout/hierarchy3"/>
    <dgm:cxn modelId="{C1DEF37A-25FD-4564-A7D1-356AB132B6CE}" type="presParOf" srcId="{48AC4A01-A94B-4F2D-BB74-219A7D46E1D9}" destId="{62055CDA-C19C-4FCA-AEBF-69301F554DED}" srcOrd="8" destOrd="0" presId="urn:microsoft.com/office/officeart/2005/8/layout/hierarchy3"/>
    <dgm:cxn modelId="{B7DA1A76-9836-4673-BBAD-11A9248B3BF1}" type="presParOf" srcId="{48AC4A01-A94B-4F2D-BB74-219A7D46E1D9}" destId="{114B81DE-CF81-491F-A297-FB0EFD9015F0}" srcOrd="9" destOrd="0" presId="urn:microsoft.com/office/officeart/2005/8/layout/hierarchy3"/>
    <dgm:cxn modelId="{BF5F88A1-358B-4F7A-9C59-5CB7E34175E2}" type="presParOf" srcId="{EBC27F2E-8B8F-4039-9254-172BB7A2546C}" destId="{C772F147-45DB-4944-B968-D45E0F759D29}" srcOrd="1" destOrd="0" presId="urn:microsoft.com/office/officeart/2005/8/layout/hierarchy3"/>
    <dgm:cxn modelId="{9BFF9B36-AC0B-4D73-9ECD-861AF15D0015}" type="presParOf" srcId="{C772F147-45DB-4944-B968-D45E0F759D29}" destId="{2421ED8B-3856-4DE5-A115-E088FC6A4A11}" srcOrd="0" destOrd="0" presId="urn:microsoft.com/office/officeart/2005/8/layout/hierarchy3"/>
    <dgm:cxn modelId="{54B8D2DA-B11E-4788-B1D4-D8BB698A617B}" type="presParOf" srcId="{2421ED8B-3856-4DE5-A115-E088FC6A4A11}" destId="{94070F8A-EF34-4E97-8F01-91ACC2A29449}" srcOrd="0" destOrd="0" presId="urn:microsoft.com/office/officeart/2005/8/layout/hierarchy3"/>
    <dgm:cxn modelId="{4C6564A6-4723-4949-A9A5-9D8A7F0D940F}" type="presParOf" srcId="{2421ED8B-3856-4DE5-A115-E088FC6A4A11}" destId="{3A97F0B8-4BD5-4723-A2AD-C3FCB189822E}" srcOrd="1" destOrd="0" presId="urn:microsoft.com/office/officeart/2005/8/layout/hierarchy3"/>
    <dgm:cxn modelId="{4048AA88-7B8F-43CF-9BDC-FD8763D93C97}" type="presParOf" srcId="{C772F147-45DB-4944-B968-D45E0F759D29}" destId="{ADAFDD40-30DF-4916-AC3E-C24161DFF77E}" srcOrd="1" destOrd="0" presId="urn:microsoft.com/office/officeart/2005/8/layout/hierarchy3"/>
    <dgm:cxn modelId="{0A090DAB-0F59-4B5B-884F-99248509D8B8}" type="presParOf" srcId="{ADAFDD40-30DF-4916-AC3E-C24161DFF77E}" destId="{88BBA12C-44EB-4C9B-B571-4E9ACF759EF9}" srcOrd="0" destOrd="0" presId="urn:microsoft.com/office/officeart/2005/8/layout/hierarchy3"/>
    <dgm:cxn modelId="{1B55376C-FF58-48DF-863E-E100C43642B3}" type="presParOf" srcId="{ADAFDD40-30DF-4916-AC3E-C24161DFF77E}" destId="{F5981E11-DB64-4E8A-B524-33D8BC962F6F}" srcOrd="1" destOrd="0" presId="urn:microsoft.com/office/officeart/2005/8/layout/hierarchy3"/>
    <dgm:cxn modelId="{2FD72C5C-BE59-49D8-AF73-E282F9316022}" type="presParOf" srcId="{ADAFDD40-30DF-4916-AC3E-C24161DFF77E}" destId="{14E2B53D-2E27-46C4-81D2-7A590EE38021}" srcOrd="2" destOrd="0" presId="urn:microsoft.com/office/officeart/2005/8/layout/hierarchy3"/>
    <dgm:cxn modelId="{243947DB-F7B0-4FD6-86B3-94087918271D}" type="presParOf" srcId="{ADAFDD40-30DF-4916-AC3E-C24161DFF77E}" destId="{CAE8F959-93BD-4251-9098-94B964F68B4C}" srcOrd="3"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C454D0-585F-4DDA-8B84-CF78C9D6C488}"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8414C0D-EB2E-4761-96E6-6B17881DE120}">
      <dgm:prSe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Radio</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08199E27-B4F8-46E5-B3F2-C655325D093F}" type="parTrans" cxnId="{0AAFCCD5-8A86-42DC-88C0-01E9A2916D48}">
      <dgm:prSet/>
      <dgm:spPr/>
      <dgm:t>
        <a:bodyPr/>
        <a:lstStyle/>
        <a:p>
          <a:endParaRPr lang="en-US"/>
        </a:p>
      </dgm:t>
    </dgm:pt>
    <dgm:pt modelId="{8FC607D1-E24E-4358-BC7B-FD895FBE584E}" type="sibTrans" cxnId="{0AAFCCD5-8A86-42DC-88C0-01E9A2916D48}">
      <dgm:prSet/>
      <dgm:spPr/>
      <dgm:t>
        <a:bodyPr/>
        <a:lstStyle/>
        <a:p>
          <a:endParaRPr lang="en-US"/>
        </a:p>
      </dgm:t>
    </dgm:pt>
    <dgm:pt modelId="{491C264E-6C6F-42C6-8211-DDDC30BC1959}">
      <dgm:prSet phldrT="[Tex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1" action="ppaction://hlinksldjump"/>
            </a:rPr>
            <a:t>Prinsip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Naskah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Iklan</a:t>
          </a:r>
          <a:endParaRPr lang="en-US" sz="1400" b="1" dirty="0">
            <a:latin typeface="Times New Roman" pitchFamily="18" charset="0"/>
            <a:cs typeface="Times New Roman" pitchFamily="18" charset="0"/>
          </a:endParaRPr>
        </a:p>
      </dgm:t>
    </dgm:pt>
    <dgm:pt modelId="{D557DCBC-A96E-42C1-82E7-8BE88433C680}" type="parTrans" cxnId="{4A226543-B243-4854-8831-64FFD82E3FC6}">
      <dgm:prSet/>
      <dgm:spPr/>
      <dgm:t>
        <a:bodyPr/>
        <a:lstStyle/>
        <a:p>
          <a:endParaRPr lang="en-US"/>
        </a:p>
      </dgm:t>
    </dgm:pt>
    <dgm:pt modelId="{1FBA2DEF-198E-44F3-AF2F-CADE8FD38EAF}" type="sibTrans" cxnId="{4A226543-B243-4854-8831-64FFD82E3FC6}">
      <dgm:prSet/>
      <dgm:spPr/>
      <dgm:t>
        <a:bodyPr/>
        <a:lstStyle/>
        <a:p>
          <a:endParaRPr lang="en-US"/>
        </a:p>
      </dgm:t>
    </dgm:pt>
    <dgm:pt modelId="{BCC6A83D-E6AB-49D0-8A0B-965CEB6B8483}">
      <dgm:prSet phldrT="[Text]" custT="1"/>
      <dgm:spPr/>
      <dgm:t>
        <a:bodyPr/>
        <a:lstStyle/>
        <a:p>
          <a:r>
            <a:rPr lang="en-US" sz="1800" b="1" dirty="0" err="1" smtClean="0">
              <a:latin typeface="Times New Roman" pitchFamily="18" charset="0"/>
              <a:cs typeface="Times New Roman" pitchFamily="18" charset="0"/>
              <a:hlinkClick xmlns:r="http://schemas.openxmlformats.org/officeDocument/2006/relationships" r:id="rId2" action="ppaction://hlinksldjump"/>
            </a:rPr>
            <a:t>Angka</a:t>
          </a:r>
          <a:endParaRPr lang="en-US" sz="1800" b="1" dirty="0">
            <a:latin typeface="Times New Roman" pitchFamily="18" charset="0"/>
            <a:cs typeface="Times New Roman" pitchFamily="18" charset="0"/>
          </a:endParaRPr>
        </a:p>
      </dgm:t>
    </dgm:pt>
    <dgm:pt modelId="{E5A56BAF-B770-45BC-A63C-38A3C070F8F4}" type="parTrans" cxnId="{D81B1C57-E939-4F14-B74F-9EB4937794E9}">
      <dgm:prSet/>
      <dgm:spPr/>
      <dgm:t>
        <a:bodyPr/>
        <a:lstStyle/>
        <a:p>
          <a:endParaRPr lang="en-US"/>
        </a:p>
      </dgm:t>
    </dgm:pt>
    <dgm:pt modelId="{FF97520B-A74B-46C6-8099-CA1711F43BE5}" type="sibTrans" cxnId="{D81B1C57-E939-4F14-B74F-9EB4937794E9}">
      <dgm:prSet/>
      <dgm:spPr/>
      <dgm:t>
        <a:bodyPr/>
        <a:lstStyle/>
        <a:p>
          <a:endParaRPr lang="en-US"/>
        </a:p>
      </dgm:t>
    </dgm:pt>
    <dgm:pt modelId="{D40CBD84-995A-422B-91C3-6A0008B7C3A5}">
      <dgm:prSet phldrT="[Tex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Iklan</a:t>
          </a:r>
          <a:endParaRPr lang="en-US" sz="1600" dirty="0"/>
        </a:p>
      </dgm:t>
    </dgm:pt>
    <dgm:pt modelId="{AAD96D49-999E-44B4-9DCB-D5A0CD1B37D8}" type="parTrans" cxnId="{C0525B73-24E1-4896-B6F9-766461039CED}">
      <dgm:prSet/>
      <dgm:spPr/>
      <dgm:t>
        <a:bodyPr/>
        <a:lstStyle/>
        <a:p>
          <a:endParaRPr lang="en-US"/>
        </a:p>
      </dgm:t>
    </dgm:pt>
    <dgm:pt modelId="{359EB610-3826-48C2-A2EF-7AF53BC37E3C}" type="sibTrans" cxnId="{C0525B73-24E1-4896-B6F9-766461039CED}">
      <dgm:prSet/>
      <dgm:spPr/>
      <dgm:t>
        <a:bodyPr/>
        <a:lstStyle/>
        <a:p>
          <a:endParaRPr lang="en-US"/>
        </a:p>
      </dgm:t>
    </dgm:pt>
    <dgm:pt modelId="{CAAAFC71-E195-4C36-B96F-E6F9B3AEC789}">
      <dgm:prSet phldrT="[Text]" custT="1"/>
      <dgm:spPr/>
      <dgm:t>
        <a:bodyPr/>
        <a:lstStyle/>
        <a:p>
          <a:r>
            <a:rPr lang="en-US" sz="1600" b="1" dirty="0" err="1" smtClean="0">
              <a:latin typeface="Times New Roman" pitchFamily="18" charset="0"/>
              <a:cs typeface="Times New Roman" pitchFamily="18" charset="0"/>
              <a:hlinkClick xmlns:r="http://schemas.openxmlformats.org/officeDocument/2006/relationships" r:id="rId3" action="ppaction://hlinksldjump"/>
            </a:rPr>
            <a:t>Unsur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dasar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932BA863-6591-4BAF-9C60-BB9E34F2A8B5}" type="parTrans" cxnId="{78EDCC9F-BB55-475D-9088-3DA62F9B50C5}">
      <dgm:prSet/>
      <dgm:spPr/>
      <dgm:t>
        <a:bodyPr/>
        <a:lstStyle/>
        <a:p>
          <a:endParaRPr lang="en-US"/>
        </a:p>
      </dgm:t>
    </dgm:pt>
    <dgm:pt modelId="{582E7887-E104-407A-8F51-719966F80460}" type="sibTrans" cxnId="{78EDCC9F-BB55-475D-9088-3DA62F9B50C5}">
      <dgm:prSet/>
      <dgm:spPr/>
      <dgm:t>
        <a:bodyPr/>
        <a:lstStyle/>
        <a:p>
          <a:endParaRPr lang="en-US"/>
        </a:p>
      </dgm:t>
    </dgm:pt>
    <dgm:pt modelId="{45D747D6-3F73-48BB-BBD1-D026C13CDDA0}">
      <dgm:prSet phldrT="[Text]" custT="1"/>
      <dgm:spPr/>
      <dgm:t>
        <a:bodyPr/>
        <a:lstStyle/>
        <a:p>
          <a:r>
            <a:rPr lang="en-US" sz="1600" b="1" dirty="0" smtClean="0">
              <a:latin typeface="Times New Roman" pitchFamily="18" charset="0"/>
              <a:cs typeface="Times New Roman" pitchFamily="18" charset="0"/>
            </a:rPr>
            <a:t>Gaya </a:t>
          </a:r>
          <a:r>
            <a:rPr lang="en-US" sz="1600" b="1" dirty="0" err="1" smtClean="0">
              <a:latin typeface="Times New Roman" pitchFamily="18" charset="0"/>
              <a:cs typeface="Times New Roman" pitchFamily="18" charset="0"/>
            </a:rPr>
            <a:t>Bahasa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hlinkClick xmlns:r="http://schemas.openxmlformats.org/officeDocument/2006/relationships" r:id="rId4" action="ppaction://hlinksldjump"/>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B84B04D7-BCD0-4A48-AD6E-C4731DBA9990}" type="parTrans" cxnId="{72933794-21CD-44CB-BAA2-8DB1AF8E9638}">
      <dgm:prSet/>
      <dgm:spPr/>
      <dgm:t>
        <a:bodyPr/>
        <a:lstStyle/>
        <a:p>
          <a:endParaRPr lang="en-US"/>
        </a:p>
      </dgm:t>
    </dgm:pt>
    <dgm:pt modelId="{BDEC218A-4FEC-4FB7-88F4-C0914D2B1600}" type="sibTrans" cxnId="{72933794-21CD-44CB-BAA2-8DB1AF8E9638}">
      <dgm:prSet/>
      <dgm:spPr/>
      <dgm:t>
        <a:bodyPr/>
        <a:lstStyle/>
        <a:p>
          <a:endParaRPr lang="en-US"/>
        </a:p>
      </dgm:t>
    </dgm:pt>
    <dgm:pt modelId="{5EDEFE17-1509-4ECE-8E7B-FB8DA7907277}">
      <dgm:prSe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5" action="ppaction://hlinksldjump"/>
            </a:rPr>
            <a:t>Tanda</a:t>
          </a:r>
          <a:r>
            <a:rPr lang="en-US" sz="1400" b="1" dirty="0" smtClean="0">
              <a:latin typeface="Times New Roman" pitchFamily="18" charset="0"/>
              <a:cs typeface="Times New Roman" pitchFamily="18" charset="0"/>
            </a:rPr>
            <a:t> Baca </a:t>
          </a:r>
          <a:r>
            <a:rPr lang="en-US" sz="1400" b="1" dirty="0" err="1" smtClean="0">
              <a:latin typeface="Times New Roman" pitchFamily="18" charset="0"/>
              <a:cs typeface="Times New Roman" pitchFamily="18" charset="0"/>
            </a:rPr>
            <a:t>Khusus</a:t>
          </a:r>
          <a:endParaRPr lang="en-US" sz="1400" b="1" dirty="0">
            <a:latin typeface="Times New Roman" pitchFamily="18" charset="0"/>
            <a:cs typeface="Times New Roman" pitchFamily="18" charset="0"/>
          </a:endParaRPr>
        </a:p>
      </dgm:t>
    </dgm:pt>
    <dgm:pt modelId="{0DC6E4E6-980B-48B0-9ABA-0F75DC5611C7}" type="parTrans" cxnId="{2722CE5E-01FB-486D-9867-92A557026A57}">
      <dgm:prSet/>
      <dgm:spPr/>
      <dgm:t>
        <a:bodyPr/>
        <a:lstStyle/>
        <a:p>
          <a:endParaRPr lang="en-US"/>
        </a:p>
      </dgm:t>
    </dgm:pt>
    <dgm:pt modelId="{AF4DB877-529B-4234-9235-D42755490218}" type="sibTrans" cxnId="{2722CE5E-01FB-486D-9867-92A557026A57}">
      <dgm:prSet/>
      <dgm:spPr/>
      <dgm:t>
        <a:bodyPr/>
        <a:lstStyle/>
        <a:p>
          <a:endParaRPr lang="en-US"/>
        </a:p>
      </dgm:t>
    </dgm:pt>
    <dgm:pt modelId="{9E85A6B4-9467-4733-84E1-5EE7DD88B7DC}">
      <dgm:prSet custT="1"/>
      <dgm:spPr/>
      <dgm:t>
        <a:bodyPr/>
        <a:lstStyle/>
        <a:p>
          <a:r>
            <a:rPr lang="en-US" sz="1300" b="1" dirty="0" err="1" smtClean="0">
              <a:latin typeface="Times New Roman" pitchFamily="18" charset="0"/>
              <a:cs typeface="Times New Roman" pitchFamily="18" charset="0"/>
            </a:rPr>
            <a:t>Komposisi</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hlinkClick xmlns:r="http://schemas.openxmlformats.org/officeDocument/2006/relationships" r:id="rId6" action="ppaction://hlinksldjump"/>
            </a:rPr>
            <a:t>Struktur</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rPr>
            <a:t>Naskah</a:t>
          </a:r>
          <a:endParaRPr lang="en-US" sz="1300" b="1" dirty="0">
            <a:latin typeface="Times New Roman" pitchFamily="18" charset="0"/>
            <a:cs typeface="Times New Roman" pitchFamily="18" charset="0"/>
          </a:endParaRPr>
        </a:p>
      </dgm:t>
    </dgm:pt>
    <dgm:pt modelId="{CEA1ECF1-7C21-4F4D-92B5-21F0A94BBFCE}" type="parTrans" cxnId="{D497C6B1-3D2D-4E77-903A-809BB4BBBEBE}">
      <dgm:prSet/>
      <dgm:spPr/>
      <dgm:t>
        <a:bodyPr/>
        <a:lstStyle/>
        <a:p>
          <a:endParaRPr lang="en-US"/>
        </a:p>
      </dgm:t>
    </dgm:pt>
    <dgm:pt modelId="{628550B2-ED84-4964-A5AE-E5940BDBCED3}" type="sibTrans" cxnId="{D497C6B1-3D2D-4E77-903A-809BB4BBBEBE}">
      <dgm:prSet/>
      <dgm:spPr/>
      <dgm:t>
        <a:bodyPr/>
        <a:lstStyle/>
        <a:p>
          <a:endParaRPr lang="en-US"/>
        </a:p>
      </dgm:t>
    </dgm:pt>
    <dgm:pt modelId="{99142505-D35B-451D-A1F5-D279275ADFF0}">
      <dgm:prSet/>
      <dgm:spPr/>
      <dgm:t>
        <a:bodyPr/>
        <a:lstStyle/>
        <a:p>
          <a:r>
            <a:rPr lang="en-US" b="1" dirty="0" err="1" smtClean="0">
              <a:latin typeface="Times New Roman" pitchFamily="18" charset="0"/>
              <a:cs typeface="Times New Roman" pitchFamily="18" charset="0"/>
            </a:rPr>
            <a:t>Contoh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hlinkClick xmlns:r="http://schemas.openxmlformats.org/officeDocument/2006/relationships" r:id="rId7" action="ppaction://hlinksldjump"/>
            </a:rPr>
            <a:t>Naskah</a:t>
          </a:r>
          <a:r>
            <a:rPr lang="en-US" b="1" dirty="0" smtClean="0">
              <a:latin typeface="Times New Roman" pitchFamily="18" charset="0"/>
              <a:cs typeface="Times New Roman" pitchFamily="18" charset="0"/>
            </a:rPr>
            <a:t> Radio</a:t>
          </a:r>
          <a:endParaRPr lang="en-US" b="1" dirty="0">
            <a:latin typeface="Times New Roman" pitchFamily="18" charset="0"/>
            <a:cs typeface="Times New Roman" pitchFamily="18" charset="0"/>
          </a:endParaRPr>
        </a:p>
      </dgm:t>
    </dgm:pt>
    <dgm:pt modelId="{2F509229-3021-4D5F-8FBF-26AB66272B8C}" type="parTrans" cxnId="{6397BA6F-7D6B-44AA-ADCD-D251F2DB89F9}">
      <dgm:prSet/>
      <dgm:spPr/>
      <dgm:t>
        <a:bodyPr/>
        <a:lstStyle/>
        <a:p>
          <a:endParaRPr lang="en-US"/>
        </a:p>
      </dgm:t>
    </dgm:pt>
    <dgm:pt modelId="{CA5FC8BB-C5DE-4AFC-B3C2-A3C9A962DC72}" type="sibTrans" cxnId="{6397BA6F-7D6B-44AA-ADCD-D251F2DB89F9}">
      <dgm:prSet/>
      <dgm:spPr/>
      <dgm:t>
        <a:bodyPr/>
        <a:lstStyle/>
        <a:p>
          <a:endParaRPr lang="en-US"/>
        </a:p>
      </dgm:t>
    </dgm:pt>
    <dgm:pt modelId="{EBC27F2E-8B8F-4039-9254-172BB7A2546C}" type="pres">
      <dgm:prSet presAssocID="{07C454D0-585F-4DDA-8B84-CF78C9D6C488}" presName="diagram" presStyleCnt="0">
        <dgm:presLayoutVars>
          <dgm:chPref val="1"/>
          <dgm:dir/>
          <dgm:animOne val="branch"/>
          <dgm:animLvl val="lvl"/>
          <dgm:resizeHandles/>
        </dgm:presLayoutVars>
      </dgm:prSet>
      <dgm:spPr/>
      <dgm:t>
        <a:bodyPr/>
        <a:lstStyle/>
        <a:p>
          <a:endParaRPr lang="en-US"/>
        </a:p>
      </dgm:t>
    </dgm:pt>
    <dgm:pt modelId="{1C691305-11C5-450F-9A20-0B2D0FA60AF6}" type="pres">
      <dgm:prSet presAssocID="{88414C0D-EB2E-4761-96E6-6B17881DE120}" presName="root" presStyleCnt="0"/>
      <dgm:spPr/>
    </dgm:pt>
    <dgm:pt modelId="{0BA858E8-48B4-4963-AD7A-965886C4437C}" type="pres">
      <dgm:prSet presAssocID="{88414C0D-EB2E-4761-96E6-6B17881DE120}" presName="rootComposite" presStyleCnt="0"/>
      <dgm:spPr/>
    </dgm:pt>
    <dgm:pt modelId="{E0817E60-8E08-4447-8013-EFCCD905F557}" type="pres">
      <dgm:prSet presAssocID="{88414C0D-EB2E-4761-96E6-6B17881DE120}" presName="rootText" presStyleLbl="node1" presStyleIdx="0" presStyleCnt="2" custScaleX="125000" custScaleY="186891"/>
      <dgm:spPr/>
      <dgm:t>
        <a:bodyPr/>
        <a:lstStyle/>
        <a:p>
          <a:endParaRPr lang="en-US"/>
        </a:p>
      </dgm:t>
    </dgm:pt>
    <dgm:pt modelId="{1361CC15-BC7F-4F38-BE5C-FAEEFA02BCAE}" type="pres">
      <dgm:prSet presAssocID="{88414C0D-EB2E-4761-96E6-6B17881DE120}" presName="rootConnector" presStyleLbl="node1" presStyleIdx="0" presStyleCnt="2"/>
      <dgm:spPr/>
      <dgm:t>
        <a:bodyPr/>
        <a:lstStyle/>
        <a:p>
          <a:endParaRPr lang="en-US"/>
        </a:p>
      </dgm:t>
    </dgm:pt>
    <dgm:pt modelId="{48AC4A01-A94B-4F2D-BB74-219A7D46E1D9}" type="pres">
      <dgm:prSet presAssocID="{88414C0D-EB2E-4761-96E6-6B17881DE120}" presName="childShape" presStyleCnt="0"/>
      <dgm:spPr/>
    </dgm:pt>
    <dgm:pt modelId="{02E1A3DA-63CA-4B9D-8DBE-3014B1F64008}" type="pres">
      <dgm:prSet presAssocID="{D557DCBC-A96E-42C1-82E7-8BE88433C680}" presName="Name13" presStyleLbl="parChTrans1D2" presStyleIdx="0" presStyleCnt="7"/>
      <dgm:spPr/>
      <dgm:t>
        <a:bodyPr/>
        <a:lstStyle/>
        <a:p>
          <a:endParaRPr lang="en-US"/>
        </a:p>
      </dgm:t>
    </dgm:pt>
    <dgm:pt modelId="{C4C0C17B-C79A-4A11-9DE1-1AD3A453776B}" type="pres">
      <dgm:prSet presAssocID="{491C264E-6C6F-42C6-8211-DDDC30BC1959}" presName="childText" presStyleLbl="bgAcc1" presStyleIdx="0" presStyleCnt="7" custScaleX="154324">
        <dgm:presLayoutVars>
          <dgm:bulletEnabled val="1"/>
        </dgm:presLayoutVars>
      </dgm:prSet>
      <dgm:spPr/>
      <dgm:t>
        <a:bodyPr/>
        <a:lstStyle/>
        <a:p>
          <a:endParaRPr lang="en-US"/>
        </a:p>
      </dgm:t>
    </dgm:pt>
    <dgm:pt modelId="{44B5ECD6-AABB-4E21-B8C8-85F0AB5A5622}" type="pres">
      <dgm:prSet presAssocID="{E5A56BAF-B770-45BC-A63C-38A3C070F8F4}" presName="Name13" presStyleLbl="parChTrans1D2" presStyleIdx="1" presStyleCnt="7"/>
      <dgm:spPr/>
      <dgm:t>
        <a:bodyPr/>
        <a:lstStyle/>
        <a:p>
          <a:endParaRPr lang="en-US"/>
        </a:p>
      </dgm:t>
    </dgm:pt>
    <dgm:pt modelId="{00F7EF61-0520-4EDC-8C3A-07B30BC7ECEF}" type="pres">
      <dgm:prSet presAssocID="{BCC6A83D-E6AB-49D0-8A0B-965CEB6B8483}" presName="childText" presStyleLbl="bgAcc1" presStyleIdx="1" presStyleCnt="7" custScaleX="159936">
        <dgm:presLayoutVars>
          <dgm:bulletEnabled val="1"/>
        </dgm:presLayoutVars>
      </dgm:prSet>
      <dgm:spPr/>
      <dgm:t>
        <a:bodyPr/>
        <a:lstStyle/>
        <a:p>
          <a:endParaRPr lang="en-US"/>
        </a:p>
      </dgm:t>
    </dgm:pt>
    <dgm:pt modelId="{89575DFF-A7D0-4114-B12F-F0D2FA37DB49}" type="pres">
      <dgm:prSet presAssocID="{0DC6E4E6-980B-48B0-9ABA-0F75DC5611C7}" presName="Name13" presStyleLbl="parChTrans1D2" presStyleIdx="2" presStyleCnt="7"/>
      <dgm:spPr/>
      <dgm:t>
        <a:bodyPr/>
        <a:lstStyle/>
        <a:p>
          <a:endParaRPr lang="en-US"/>
        </a:p>
      </dgm:t>
    </dgm:pt>
    <dgm:pt modelId="{6560BF61-83CC-412E-81DF-21F2E6C1F048}" type="pres">
      <dgm:prSet presAssocID="{5EDEFE17-1509-4ECE-8E7B-FB8DA7907277}" presName="childText" presStyleLbl="bgAcc1" presStyleIdx="2" presStyleCnt="7" custScaleX="154618">
        <dgm:presLayoutVars>
          <dgm:bulletEnabled val="1"/>
        </dgm:presLayoutVars>
      </dgm:prSet>
      <dgm:spPr/>
      <dgm:t>
        <a:bodyPr/>
        <a:lstStyle/>
        <a:p>
          <a:endParaRPr lang="en-US"/>
        </a:p>
      </dgm:t>
    </dgm:pt>
    <dgm:pt modelId="{C2045BC5-F72C-4B53-98E3-C65CE3B763CE}" type="pres">
      <dgm:prSet presAssocID="{CEA1ECF1-7C21-4F4D-92B5-21F0A94BBFCE}" presName="Name13" presStyleLbl="parChTrans1D2" presStyleIdx="3" presStyleCnt="7"/>
      <dgm:spPr/>
      <dgm:t>
        <a:bodyPr/>
        <a:lstStyle/>
        <a:p>
          <a:endParaRPr lang="en-US"/>
        </a:p>
      </dgm:t>
    </dgm:pt>
    <dgm:pt modelId="{0CF2F21E-6732-4822-AE28-6476C90EDE95}" type="pres">
      <dgm:prSet presAssocID="{9E85A6B4-9467-4733-84E1-5EE7DD88B7DC}" presName="childText" presStyleLbl="bgAcc1" presStyleIdx="3" presStyleCnt="7" custScaleX="159618">
        <dgm:presLayoutVars>
          <dgm:bulletEnabled val="1"/>
        </dgm:presLayoutVars>
      </dgm:prSet>
      <dgm:spPr/>
      <dgm:t>
        <a:bodyPr/>
        <a:lstStyle/>
        <a:p>
          <a:endParaRPr lang="en-US"/>
        </a:p>
      </dgm:t>
    </dgm:pt>
    <dgm:pt modelId="{62055CDA-C19C-4FCA-AEBF-69301F554DED}" type="pres">
      <dgm:prSet presAssocID="{2F509229-3021-4D5F-8FBF-26AB66272B8C}" presName="Name13" presStyleLbl="parChTrans1D2" presStyleIdx="4" presStyleCnt="7"/>
      <dgm:spPr/>
      <dgm:t>
        <a:bodyPr/>
        <a:lstStyle/>
        <a:p>
          <a:endParaRPr lang="en-US"/>
        </a:p>
      </dgm:t>
    </dgm:pt>
    <dgm:pt modelId="{114B81DE-CF81-491F-A297-FB0EFD9015F0}" type="pres">
      <dgm:prSet presAssocID="{99142505-D35B-451D-A1F5-D279275ADFF0}" presName="childText" presStyleLbl="bgAcc1" presStyleIdx="4" presStyleCnt="7" custScaleX="154936">
        <dgm:presLayoutVars>
          <dgm:bulletEnabled val="1"/>
        </dgm:presLayoutVars>
      </dgm:prSet>
      <dgm:spPr/>
      <dgm:t>
        <a:bodyPr/>
        <a:lstStyle/>
        <a:p>
          <a:endParaRPr lang="en-US"/>
        </a:p>
      </dgm:t>
    </dgm:pt>
    <dgm:pt modelId="{C772F147-45DB-4944-B968-D45E0F759D29}" type="pres">
      <dgm:prSet presAssocID="{D40CBD84-995A-422B-91C3-6A0008B7C3A5}" presName="root" presStyleCnt="0"/>
      <dgm:spPr/>
    </dgm:pt>
    <dgm:pt modelId="{2421ED8B-3856-4DE5-A115-E088FC6A4A11}" type="pres">
      <dgm:prSet presAssocID="{D40CBD84-995A-422B-91C3-6A0008B7C3A5}" presName="rootComposite" presStyleCnt="0"/>
      <dgm:spPr/>
    </dgm:pt>
    <dgm:pt modelId="{94070F8A-EF34-4E97-8F01-91ACC2A29449}" type="pres">
      <dgm:prSet presAssocID="{D40CBD84-995A-422B-91C3-6A0008B7C3A5}" presName="rootText" presStyleLbl="node1" presStyleIdx="1" presStyleCnt="2" custScaleX="136593" custScaleY="163222"/>
      <dgm:spPr/>
      <dgm:t>
        <a:bodyPr/>
        <a:lstStyle/>
        <a:p>
          <a:endParaRPr lang="en-US"/>
        </a:p>
      </dgm:t>
    </dgm:pt>
    <dgm:pt modelId="{3A97F0B8-4BD5-4723-A2AD-C3FCB189822E}" type="pres">
      <dgm:prSet presAssocID="{D40CBD84-995A-422B-91C3-6A0008B7C3A5}" presName="rootConnector" presStyleLbl="node1" presStyleIdx="1" presStyleCnt="2"/>
      <dgm:spPr/>
      <dgm:t>
        <a:bodyPr/>
        <a:lstStyle/>
        <a:p>
          <a:endParaRPr lang="en-US"/>
        </a:p>
      </dgm:t>
    </dgm:pt>
    <dgm:pt modelId="{ADAFDD40-30DF-4916-AC3E-C24161DFF77E}" type="pres">
      <dgm:prSet presAssocID="{D40CBD84-995A-422B-91C3-6A0008B7C3A5}" presName="childShape" presStyleCnt="0"/>
      <dgm:spPr/>
    </dgm:pt>
    <dgm:pt modelId="{88BBA12C-44EB-4C9B-B571-4E9ACF759EF9}" type="pres">
      <dgm:prSet presAssocID="{932BA863-6591-4BAF-9C60-BB9E34F2A8B5}" presName="Name13" presStyleLbl="parChTrans1D2" presStyleIdx="5" presStyleCnt="7"/>
      <dgm:spPr/>
      <dgm:t>
        <a:bodyPr/>
        <a:lstStyle/>
        <a:p>
          <a:endParaRPr lang="en-US"/>
        </a:p>
      </dgm:t>
    </dgm:pt>
    <dgm:pt modelId="{F5981E11-DB64-4E8A-B524-33D8BC962F6F}" type="pres">
      <dgm:prSet presAssocID="{CAAAFC71-E195-4C36-B96F-E6F9B3AEC789}" presName="childText" presStyleLbl="bgAcc1" presStyleIdx="5" presStyleCnt="7" custScaleX="159767" custScaleY="208262">
        <dgm:presLayoutVars>
          <dgm:bulletEnabled val="1"/>
        </dgm:presLayoutVars>
      </dgm:prSet>
      <dgm:spPr/>
      <dgm:t>
        <a:bodyPr/>
        <a:lstStyle/>
        <a:p>
          <a:endParaRPr lang="en-US"/>
        </a:p>
      </dgm:t>
    </dgm:pt>
    <dgm:pt modelId="{14E2B53D-2E27-46C4-81D2-7A590EE38021}" type="pres">
      <dgm:prSet presAssocID="{B84B04D7-BCD0-4A48-AD6E-C4731DBA9990}" presName="Name13" presStyleLbl="parChTrans1D2" presStyleIdx="6" presStyleCnt="7"/>
      <dgm:spPr/>
      <dgm:t>
        <a:bodyPr/>
        <a:lstStyle/>
        <a:p>
          <a:endParaRPr lang="en-US"/>
        </a:p>
      </dgm:t>
    </dgm:pt>
    <dgm:pt modelId="{CAE8F959-93BD-4251-9098-94B964F68B4C}" type="pres">
      <dgm:prSet presAssocID="{45D747D6-3F73-48BB-BBD1-D026C13CDDA0}" presName="childText" presStyleLbl="bgAcc1" presStyleIdx="6" presStyleCnt="7" custScaleX="154618" custScaleY="212633">
        <dgm:presLayoutVars>
          <dgm:bulletEnabled val="1"/>
        </dgm:presLayoutVars>
      </dgm:prSet>
      <dgm:spPr/>
      <dgm:t>
        <a:bodyPr/>
        <a:lstStyle/>
        <a:p>
          <a:endParaRPr lang="en-US"/>
        </a:p>
      </dgm:t>
    </dgm:pt>
  </dgm:ptLst>
  <dgm:cxnLst>
    <dgm:cxn modelId="{4A226543-B243-4854-8831-64FFD82E3FC6}" srcId="{88414C0D-EB2E-4761-96E6-6B17881DE120}" destId="{491C264E-6C6F-42C6-8211-DDDC30BC1959}" srcOrd="0" destOrd="0" parTransId="{D557DCBC-A96E-42C1-82E7-8BE88433C680}" sibTransId="{1FBA2DEF-198E-44F3-AF2F-CADE8FD38EAF}"/>
    <dgm:cxn modelId="{E4BA6419-1821-4335-9C92-00E0629A53EE}" type="presOf" srcId="{2F509229-3021-4D5F-8FBF-26AB66272B8C}" destId="{62055CDA-C19C-4FCA-AEBF-69301F554DED}" srcOrd="0" destOrd="0" presId="urn:microsoft.com/office/officeart/2005/8/layout/hierarchy3"/>
    <dgm:cxn modelId="{C0525B73-24E1-4896-B6F9-766461039CED}" srcId="{07C454D0-585F-4DDA-8B84-CF78C9D6C488}" destId="{D40CBD84-995A-422B-91C3-6A0008B7C3A5}" srcOrd="1" destOrd="0" parTransId="{AAD96D49-999E-44B4-9DCB-D5A0CD1B37D8}" sibTransId="{359EB610-3826-48C2-A2EF-7AF53BC37E3C}"/>
    <dgm:cxn modelId="{E1D6FCFF-6707-4BCD-8B5B-2C66591A9E28}" type="presOf" srcId="{0DC6E4E6-980B-48B0-9ABA-0F75DC5611C7}" destId="{89575DFF-A7D0-4114-B12F-F0D2FA37DB49}" srcOrd="0" destOrd="0" presId="urn:microsoft.com/office/officeart/2005/8/layout/hierarchy3"/>
    <dgm:cxn modelId="{C5C44DE6-1328-4ECA-8CC1-013A90960CFD}" type="presOf" srcId="{BCC6A83D-E6AB-49D0-8A0B-965CEB6B8483}" destId="{00F7EF61-0520-4EDC-8C3A-07B30BC7ECEF}" srcOrd="0" destOrd="0" presId="urn:microsoft.com/office/officeart/2005/8/layout/hierarchy3"/>
    <dgm:cxn modelId="{0AAFCCD5-8A86-42DC-88C0-01E9A2916D48}" srcId="{07C454D0-585F-4DDA-8B84-CF78C9D6C488}" destId="{88414C0D-EB2E-4761-96E6-6B17881DE120}" srcOrd="0" destOrd="0" parTransId="{08199E27-B4F8-46E5-B3F2-C655325D093F}" sibTransId="{8FC607D1-E24E-4358-BC7B-FD895FBE584E}"/>
    <dgm:cxn modelId="{044F51F7-6F45-4785-9E01-829F0BFE6AE5}" type="presOf" srcId="{88414C0D-EB2E-4761-96E6-6B17881DE120}" destId="{1361CC15-BC7F-4F38-BE5C-FAEEFA02BCAE}" srcOrd="1" destOrd="0" presId="urn:microsoft.com/office/officeart/2005/8/layout/hierarchy3"/>
    <dgm:cxn modelId="{10513DC1-1E55-4175-BA22-6695A05CDF70}" type="presOf" srcId="{88414C0D-EB2E-4761-96E6-6B17881DE120}" destId="{E0817E60-8E08-4447-8013-EFCCD905F557}" srcOrd="0" destOrd="0" presId="urn:microsoft.com/office/officeart/2005/8/layout/hierarchy3"/>
    <dgm:cxn modelId="{BD28F5C1-4A99-4BEC-B2E4-A8EF6CED1FC7}" type="presOf" srcId="{CEA1ECF1-7C21-4F4D-92B5-21F0A94BBFCE}" destId="{C2045BC5-F72C-4B53-98E3-C65CE3B763CE}" srcOrd="0" destOrd="0" presId="urn:microsoft.com/office/officeart/2005/8/layout/hierarchy3"/>
    <dgm:cxn modelId="{BF58C3F1-73C0-4D78-896C-2A416F789C48}" type="presOf" srcId="{07C454D0-585F-4DDA-8B84-CF78C9D6C488}" destId="{EBC27F2E-8B8F-4039-9254-172BB7A2546C}" srcOrd="0" destOrd="0" presId="urn:microsoft.com/office/officeart/2005/8/layout/hierarchy3"/>
    <dgm:cxn modelId="{B159ECD3-EB74-4046-9EC7-28E320F9A9A1}" type="presOf" srcId="{D557DCBC-A96E-42C1-82E7-8BE88433C680}" destId="{02E1A3DA-63CA-4B9D-8DBE-3014B1F64008}" srcOrd="0" destOrd="0" presId="urn:microsoft.com/office/officeart/2005/8/layout/hierarchy3"/>
    <dgm:cxn modelId="{2722CE5E-01FB-486D-9867-92A557026A57}" srcId="{88414C0D-EB2E-4761-96E6-6B17881DE120}" destId="{5EDEFE17-1509-4ECE-8E7B-FB8DA7907277}" srcOrd="2" destOrd="0" parTransId="{0DC6E4E6-980B-48B0-9ABA-0F75DC5611C7}" sibTransId="{AF4DB877-529B-4234-9235-D42755490218}"/>
    <dgm:cxn modelId="{0C58B014-B567-4720-AE09-A9C700FC15D4}" type="presOf" srcId="{99142505-D35B-451D-A1F5-D279275ADFF0}" destId="{114B81DE-CF81-491F-A297-FB0EFD9015F0}" srcOrd="0" destOrd="0" presId="urn:microsoft.com/office/officeart/2005/8/layout/hierarchy3"/>
    <dgm:cxn modelId="{6397BA6F-7D6B-44AA-ADCD-D251F2DB89F9}" srcId="{88414C0D-EB2E-4761-96E6-6B17881DE120}" destId="{99142505-D35B-451D-A1F5-D279275ADFF0}" srcOrd="4" destOrd="0" parTransId="{2F509229-3021-4D5F-8FBF-26AB66272B8C}" sibTransId="{CA5FC8BB-C5DE-4AFC-B3C2-A3C9A962DC72}"/>
    <dgm:cxn modelId="{150CCF6B-6139-47EC-BD79-671E87150771}" type="presOf" srcId="{491C264E-6C6F-42C6-8211-DDDC30BC1959}" destId="{C4C0C17B-C79A-4A11-9DE1-1AD3A453776B}" srcOrd="0" destOrd="0" presId="urn:microsoft.com/office/officeart/2005/8/layout/hierarchy3"/>
    <dgm:cxn modelId="{16645803-7066-4664-83F5-C7FEAB47C17A}" type="presOf" srcId="{932BA863-6591-4BAF-9C60-BB9E34F2A8B5}" destId="{88BBA12C-44EB-4C9B-B571-4E9ACF759EF9}" srcOrd="0" destOrd="0" presId="urn:microsoft.com/office/officeart/2005/8/layout/hierarchy3"/>
    <dgm:cxn modelId="{1B62DFEE-434E-467C-9645-54704B6BFD1A}" type="presOf" srcId="{E5A56BAF-B770-45BC-A63C-38A3C070F8F4}" destId="{44B5ECD6-AABB-4E21-B8C8-85F0AB5A5622}" srcOrd="0" destOrd="0" presId="urn:microsoft.com/office/officeart/2005/8/layout/hierarchy3"/>
    <dgm:cxn modelId="{9B782CEF-D44B-4DE1-A084-9E38783E03B5}" type="presOf" srcId="{45D747D6-3F73-48BB-BBD1-D026C13CDDA0}" destId="{CAE8F959-93BD-4251-9098-94B964F68B4C}" srcOrd="0" destOrd="0" presId="urn:microsoft.com/office/officeart/2005/8/layout/hierarchy3"/>
    <dgm:cxn modelId="{C9C1AA64-86E4-4C11-A4F5-FFA513556F60}" type="presOf" srcId="{D40CBD84-995A-422B-91C3-6A0008B7C3A5}" destId="{94070F8A-EF34-4E97-8F01-91ACC2A29449}" srcOrd="0" destOrd="0" presId="urn:microsoft.com/office/officeart/2005/8/layout/hierarchy3"/>
    <dgm:cxn modelId="{72933794-21CD-44CB-BAA2-8DB1AF8E9638}" srcId="{D40CBD84-995A-422B-91C3-6A0008B7C3A5}" destId="{45D747D6-3F73-48BB-BBD1-D026C13CDDA0}" srcOrd="1" destOrd="0" parTransId="{B84B04D7-BCD0-4A48-AD6E-C4731DBA9990}" sibTransId="{BDEC218A-4FEC-4FB7-88F4-C0914D2B1600}"/>
    <dgm:cxn modelId="{D81B1C57-E939-4F14-B74F-9EB4937794E9}" srcId="{88414C0D-EB2E-4761-96E6-6B17881DE120}" destId="{BCC6A83D-E6AB-49D0-8A0B-965CEB6B8483}" srcOrd="1" destOrd="0" parTransId="{E5A56BAF-B770-45BC-A63C-38A3C070F8F4}" sibTransId="{FF97520B-A74B-46C6-8099-CA1711F43BE5}"/>
    <dgm:cxn modelId="{9286B511-EF13-4280-A0FA-C3C4133C6C57}" type="presOf" srcId="{9E85A6B4-9467-4733-84E1-5EE7DD88B7DC}" destId="{0CF2F21E-6732-4822-AE28-6476C90EDE95}" srcOrd="0" destOrd="0" presId="urn:microsoft.com/office/officeart/2005/8/layout/hierarchy3"/>
    <dgm:cxn modelId="{85531235-87BD-4C8B-9214-FACDF09006BC}" type="presOf" srcId="{CAAAFC71-E195-4C36-B96F-E6F9B3AEC789}" destId="{F5981E11-DB64-4E8A-B524-33D8BC962F6F}" srcOrd="0" destOrd="0" presId="urn:microsoft.com/office/officeart/2005/8/layout/hierarchy3"/>
    <dgm:cxn modelId="{78EDCC9F-BB55-475D-9088-3DA62F9B50C5}" srcId="{D40CBD84-995A-422B-91C3-6A0008B7C3A5}" destId="{CAAAFC71-E195-4C36-B96F-E6F9B3AEC789}" srcOrd="0" destOrd="0" parTransId="{932BA863-6591-4BAF-9C60-BB9E34F2A8B5}" sibTransId="{582E7887-E104-407A-8F51-719966F80460}"/>
    <dgm:cxn modelId="{DCC2E674-AB68-4BAE-B725-A2E098A45790}" type="presOf" srcId="{B84B04D7-BCD0-4A48-AD6E-C4731DBA9990}" destId="{14E2B53D-2E27-46C4-81D2-7A590EE38021}" srcOrd="0" destOrd="0" presId="urn:microsoft.com/office/officeart/2005/8/layout/hierarchy3"/>
    <dgm:cxn modelId="{7296E388-9D43-499C-A097-BDC7A45827F3}" type="presOf" srcId="{5EDEFE17-1509-4ECE-8E7B-FB8DA7907277}" destId="{6560BF61-83CC-412E-81DF-21F2E6C1F048}" srcOrd="0" destOrd="0" presId="urn:microsoft.com/office/officeart/2005/8/layout/hierarchy3"/>
    <dgm:cxn modelId="{E50FFF7A-2BF3-400F-B82A-E20F9ABCECA3}" type="presOf" srcId="{D40CBD84-995A-422B-91C3-6A0008B7C3A5}" destId="{3A97F0B8-4BD5-4723-A2AD-C3FCB189822E}" srcOrd="1" destOrd="0" presId="urn:microsoft.com/office/officeart/2005/8/layout/hierarchy3"/>
    <dgm:cxn modelId="{D497C6B1-3D2D-4E77-903A-809BB4BBBEBE}" srcId="{88414C0D-EB2E-4761-96E6-6B17881DE120}" destId="{9E85A6B4-9467-4733-84E1-5EE7DD88B7DC}" srcOrd="3" destOrd="0" parTransId="{CEA1ECF1-7C21-4F4D-92B5-21F0A94BBFCE}" sibTransId="{628550B2-ED84-4964-A5AE-E5940BDBCED3}"/>
    <dgm:cxn modelId="{37D6AB98-14AB-483D-96D5-6028A8D4DB30}" type="presParOf" srcId="{EBC27F2E-8B8F-4039-9254-172BB7A2546C}" destId="{1C691305-11C5-450F-9A20-0B2D0FA60AF6}" srcOrd="0" destOrd="0" presId="urn:microsoft.com/office/officeart/2005/8/layout/hierarchy3"/>
    <dgm:cxn modelId="{F22F7BE1-7A92-4DDE-86EA-0ACC69035376}" type="presParOf" srcId="{1C691305-11C5-450F-9A20-0B2D0FA60AF6}" destId="{0BA858E8-48B4-4963-AD7A-965886C4437C}" srcOrd="0" destOrd="0" presId="urn:microsoft.com/office/officeart/2005/8/layout/hierarchy3"/>
    <dgm:cxn modelId="{889A2E2C-51DC-4DAD-80A0-74D13B6423C7}" type="presParOf" srcId="{0BA858E8-48B4-4963-AD7A-965886C4437C}" destId="{E0817E60-8E08-4447-8013-EFCCD905F557}" srcOrd="0" destOrd="0" presId="urn:microsoft.com/office/officeart/2005/8/layout/hierarchy3"/>
    <dgm:cxn modelId="{8CFC918E-D85E-42F9-AA24-65D29B50618C}" type="presParOf" srcId="{0BA858E8-48B4-4963-AD7A-965886C4437C}" destId="{1361CC15-BC7F-4F38-BE5C-FAEEFA02BCAE}" srcOrd="1" destOrd="0" presId="urn:microsoft.com/office/officeart/2005/8/layout/hierarchy3"/>
    <dgm:cxn modelId="{182356C4-EB66-4333-8838-082E7630A480}" type="presParOf" srcId="{1C691305-11C5-450F-9A20-0B2D0FA60AF6}" destId="{48AC4A01-A94B-4F2D-BB74-219A7D46E1D9}" srcOrd="1" destOrd="0" presId="urn:microsoft.com/office/officeart/2005/8/layout/hierarchy3"/>
    <dgm:cxn modelId="{B03C29F3-A47F-4C50-849E-AAA1B97491C5}" type="presParOf" srcId="{48AC4A01-A94B-4F2D-BB74-219A7D46E1D9}" destId="{02E1A3DA-63CA-4B9D-8DBE-3014B1F64008}" srcOrd="0" destOrd="0" presId="urn:microsoft.com/office/officeart/2005/8/layout/hierarchy3"/>
    <dgm:cxn modelId="{C4102B62-4FAC-4CBF-824C-8B2C47848E67}" type="presParOf" srcId="{48AC4A01-A94B-4F2D-BB74-219A7D46E1D9}" destId="{C4C0C17B-C79A-4A11-9DE1-1AD3A453776B}" srcOrd="1" destOrd="0" presId="urn:microsoft.com/office/officeart/2005/8/layout/hierarchy3"/>
    <dgm:cxn modelId="{8DD0C12E-9AD7-46BC-82B1-6F5A1905869C}" type="presParOf" srcId="{48AC4A01-A94B-4F2D-BB74-219A7D46E1D9}" destId="{44B5ECD6-AABB-4E21-B8C8-85F0AB5A5622}" srcOrd="2" destOrd="0" presId="urn:microsoft.com/office/officeart/2005/8/layout/hierarchy3"/>
    <dgm:cxn modelId="{31E3041A-A272-44A1-9AE6-C2DEF84FFC55}" type="presParOf" srcId="{48AC4A01-A94B-4F2D-BB74-219A7D46E1D9}" destId="{00F7EF61-0520-4EDC-8C3A-07B30BC7ECEF}" srcOrd="3" destOrd="0" presId="urn:microsoft.com/office/officeart/2005/8/layout/hierarchy3"/>
    <dgm:cxn modelId="{37229D21-244D-49A6-A28C-50895E95B1A8}" type="presParOf" srcId="{48AC4A01-A94B-4F2D-BB74-219A7D46E1D9}" destId="{89575DFF-A7D0-4114-B12F-F0D2FA37DB49}" srcOrd="4" destOrd="0" presId="urn:microsoft.com/office/officeart/2005/8/layout/hierarchy3"/>
    <dgm:cxn modelId="{526CAFBE-05CB-44A6-841C-14E203FDB287}" type="presParOf" srcId="{48AC4A01-A94B-4F2D-BB74-219A7D46E1D9}" destId="{6560BF61-83CC-412E-81DF-21F2E6C1F048}" srcOrd="5" destOrd="0" presId="urn:microsoft.com/office/officeart/2005/8/layout/hierarchy3"/>
    <dgm:cxn modelId="{747997A5-D064-4B44-B300-0685098F7FCA}" type="presParOf" srcId="{48AC4A01-A94B-4F2D-BB74-219A7D46E1D9}" destId="{C2045BC5-F72C-4B53-98E3-C65CE3B763CE}" srcOrd="6" destOrd="0" presId="urn:microsoft.com/office/officeart/2005/8/layout/hierarchy3"/>
    <dgm:cxn modelId="{583DD3FA-DA14-4557-AC09-A2759038A0D5}" type="presParOf" srcId="{48AC4A01-A94B-4F2D-BB74-219A7D46E1D9}" destId="{0CF2F21E-6732-4822-AE28-6476C90EDE95}" srcOrd="7" destOrd="0" presId="urn:microsoft.com/office/officeart/2005/8/layout/hierarchy3"/>
    <dgm:cxn modelId="{96BD9C6B-6E75-4827-B90B-DDAE5771320E}" type="presParOf" srcId="{48AC4A01-A94B-4F2D-BB74-219A7D46E1D9}" destId="{62055CDA-C19C-4FCA-AEBF-69301F554DED}" srcOrd="8" destOrd="0" presId="urn:microsoft.com/office/officeart/2005/8/layout/hierarchy3"/>
    <dgm:cxn modelId="{4EC28011-F500-47D3-9379-57F8E1474FBD}" type="presParOf" srcId="{48AC4A01-A94B-4F2D-BB74-219A7D46E1D9}" destId="{114B81DE-CF81-491F-A297-FB0EFD9015F0}" srcOrd="9" destOrd="0" presId="urn:microsoft.com/office/officeart/2005/8/layout/hierarchy3"/>
    <dgm:cxn modelId="{8E3C44BC-CE5B-4CE3-8014-A4F4A5B13552}" type="presParOf" srcId="{EBC27F2E-8B8F-4039-9254-172BB7A2546C}" destId="{C772F147-45DB-4944-B968-D45E0F759D29}" srcOrd="1" destOrd="0" presId="urn:microsoft.com/office/officeart/2005/8/layout/hierarchy3"/>
    <dgm:cxn modelId="{6001A8E8-E60B-4AE2-8F1D-124D247A69FE}" type="presParOf" srcId="{C772F147-45DB-4944-B968-D45E0F759D29}" destId="{2421ED8B-3856-4DE5-A115-E088FC6A4A11}" srcOrd="0" destOrd="0" presId="urn:microsoft.com/office/officeart/2005/8/layout/hierarchy3"/>
    <dgm:cxn modelId="{5D9CF33A-D58B-40BF-BB2C-BBBB581FF580}" type="presParOf" srcId="{2421ED8B-3856-4DE5-A115-E088FC6A4A11}" destId="{94070F8A-EF34-4E97-8F01-91ACC2A29449}" srcOrd="0" destOrd="0" presId="urn:microsoft.com/office/officeart/2005/8/layout/hierarchy3"/>
    <dgm:cxn modelId="{10E6328E-2505-4B30-8CAE-B7EF8BAA83C8}" type="presParOf" srcId="{2421ED8B-3856-4DE5-A115-E088FC6A4A11}" destId="{3A97F0B8-4BD5-4723-A2AD-C3FCB189822E}" srcOrd="1" destOrd="0" presId="urn:microsoft.com/office/officeart/2005/8/layout/hierarchy3"/>
    <dgm:cxn modelId="{CEAA6F21-7421-4DE2-AB6E-C70900553039}" type="presParOf" srcId="{C772F147-45DB-4944-B968-D45E0F759D29}" destId="{ADAFDD40-30DF-4916-AC3E-C24161DFF77E}" srcOrd="1" destOrd="0" presId="urn:microsoft.com/office/officeart/2005/8/layout/hierarchy3"/>
    <dgm:cxn modelId="{CB5C7393-CEE6-485D-902F-78760200F378}" type="presParOf" srcId="{ADAFDD40-30DF-4916-AC3E-C24161DFF77E}" destId="{88BBA12C-44EB-4C9B-B571-4E9ACF759EF9}" srcOrd="0" destOrd="0" presId="urn:microsoft.com/office/officeart/2005/8/layout/hierarchy3"/>
    <dgm:cxn modelId="{54DB0D4F-9CDC-4E85-81B9-BA63D36D6FD5}" type="presParOf" srcId="{ADAFDD40-30DF-4916-AC3E-C24161DFF77E}" destId="{F5981E11-DB64-4E8A-B524-33D8BC962F6F}" srcOrd="1" destOrd="0" presId="urn:microsoft.com/office/officeart/2005/8/layout/hierarchy3"/>
    <dgm:cxn modelId="{9A61F8F1-E9FA-4DE9-98F1-FD9C99FC1574}" type="presParOf" srcId="{ADAFDD40-30DF-4916-AC3E-C24161DFF77E}" destId="{14E2B53D-2E27-46C4-81D2-7A590EE38021}" srcOrd="2" destOrd="0" presId="urn:microsoft.com/office/officeart/2005/8/layout/hierarchy3"/>
    <dgm:cxn modelId="{4E1FF8ED-50DC-4340-B32E-8FDCA8BE63B4}" type="presParOf" srcId="{ADAFDD40-30DF-4916-AC3E-C24161DFF77E}" destId="{CAE8F959-93BD-4251-9098-94B964F68B4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068E95-0845-42A6-BCBC-803894BDA263}" type="doc">
      <dgm:prSet loTypeId="urn:microsoft.com/office/officeart/2005/8/layout/process2" loCatId="process" qsTypeId="urn:microsoft.com/office/officeart/2005/8/quickstyle/3d9" qsCatId="3D" csTypeId="urn:microsoft.com/office/officeart/2005/8/colors/accent2_5" csCatId="accent2" phldr="1"/>
      <dgm:spPr/>
    </dgm:pt>
    <dgm:pt modelId="{363907C3-5408-4BC8-A6DF-19003461AC6B}">
      <dgm:prSet phldrT="[Text]" custT="1"/>
      <dgm:spPr/>
      <dgm:t>
        <a:bodyPr/>
        <a:lstStyle/>
        <a:p>
          <a:pPr algn="ctr"/>
          <a:r>
            <a:rPr lang="en-US" sz="3600" dirty="0" smtClean="0">
              <a:latin typeface="Algerian" pitchFamily="82" charset="0"/>
            </a:rPr>
            <a:t>Menu</a:t>
          </a:r>
          <a:endParaRPr lang="en-US" sz="3600" dirty="0">
            <a:latin typeface="Algerian" pitchFamily="82" charset="0"/>
          </a:endParaRPr>
        </a:p>
      </dgm:t>
    </dgm:pt>
    <dgm:pt modelId="{7B78EC6F-F7DE-479B-9C5E-3580C3717627}" type="parTrans" cxnId="{5BAF6946-EAFA-41A3-832F-3E8C80ECA786}">
      <dgm:prSet/>
      <dgm:spPr/>
      <dgm:t>
        <a:bodyPr/>
        <a:lstStyle/>
        <a:p>
          <a:endParaRPr lang="en-US"/>
        </a:p>
      </dgm:t>
    </dgm:pt>
    <dgm:pt modelId="{AA71D0F3-2BDC-48E2-8EF0-4AAF73F8038A}" type="sibTrans" cxnId="{5BAF6946-EAFA-41A3-832F-3E8C80ECA786}">
      <dgm:prSet/>
      <dgm:spPr/>
      <dgm:t>
        <a:bodyPr/>
        <a:lstStyle/>
        <a:p>
          <a:endParaRPr lang="en-US"/>
        </a:p>
      </dgm:t>
    </dgm:pt>
    <dgm:pt modelId="{5B4E0E29-0EBF-4F45-920E-BA58F00408A7}" type="pres">
      <dgm:prSet presAssocID="{D7068E95-0845-42A6-BCBC-803894BDA263}" presName="linearFlow" presStyleCnt="0">
        <dgm:presLayoutVars>
          <dgm:resizeHandles val="exact"/>
        </dgm:presLayoutVars>
      </dgm:prSet>
      <dgm:spPr/>
    </dgm:pt>
    <dgm:pt modelId="{FD542CAB-2855-400A-9022-D84984241B52}" type="pres">
      <dgm:prSet presAssocID="{363907C3-5408-4BC8-A6DF-19003461AC6B}" presName="node" presStyleLbl="node1" presStyleIdx="0" presStyleCnt="1">
        <dgm:presLayoutVars>
          <dgm:bulletEnabled val="1"/>
        </dgm:presLayoutVars>
      </dgm:prSet>
      <dgm:spPr/>
      <dgm:t>
        <a:bodyPr/>
        <a:lstStyle/>
        <a:p>
          <a:endParaRPr lang="en-US"/>
        </a:p>
      </dgm:t>
    </dgm:pt>
  </dgm:ptLst>
  <dgm:cxnLst>
    <dgm:cxn modelId="{5BAF6946-EAFA-41A3-832F-3E8C80ECA786}" srcId="{D7068E95-0845-42A6-BCBC-803894BDA263}" destId="{363907C3-5408-4BC8-A6DF-19003461AC6B}" srcOrd="0" destOrd="0" parTransId="{7B78EC6F-F7DE-479B-9C5E-3580C3717627}" sibTransId="{AA71D0F3-2BDC-48E2-8EF0-4AAF73F8038A}"/>
    <dgm:cxn modelId="{FA38FB6D-FA94-49ED-97FE-0205AB40A732}" type="presOf" srcId="{363907C3-5408-4BC8-A6DF-19003461AC6B}" destId="{FD542CAB-2855-400A-9022-D84984241B52}" srcOrd="0" destOrd="0" presId="urn:microsoft.com/office/officeart/2005/8/layout/process2"/>
    <dgm:cxn modelId="{7F5F671A-DA75-4848-BE9E-BB144435D5BF}" type="presOf" srcId="{D7068E95-0845-42A6-BCBC-803894BDA263}" destId="{5B4E0E29-0EBF-4F45-920E-BA58F00408A7}" srcOrd="0" destOrd="0" presId="urn:microsoft.com/office/officeart/2005/8/layout/process2"/>
    <dgm:cxn modelId="{9430DF27-E866-400B-9717-FBE8F55F74CB}" type="presParOf" srcId="{5B4E0E29-0EBF-4F45-920E-BA58F00408A7}" destId="{FD542CAB-2855-400A-9022-D84984241B52}" srcOrd="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C454D0-585F-4DDA-8B84-CF78C9D6C488}"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8414C0D-EB2E-4761-96E6-6B17881DE120}">
      <dgm:prSe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Radio</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08199E27-B4F8-46E5-B3F2-C655325D093F}" type="parTrans" cxnId="{0AAFCCD5-8A86-42DC-88C0-01E9A2916D48}">
      <dgm:prSet/>
      <dgm:spPr/>
      <dgm:t>
        <a:bodyPr/>
        <a:lstStyle/>
        <a:p>
          <a:endParaRPr lang="en-US"/>
        </a:p>
      </dgm:t>
    </dgm:pt>
    <dgm:pt modelId="{8FC607D1-E24E-4358-BC7B-FD895FBE584E}" type="sibTrans" cxnId="{0AAFCCD5-8A86-42DC-88C0-01E9A2916D48}">
      <dgm:prSet/>
      <dgm:spPr/>
      <dgm:t>
        <a:bodyPr/>
        <a:lstStyle/>
        <a:p>
          <a:endParaRPr lang="en-US"/>
        </a:p>
      </dgm:t>
    </dgm:pt>
    <dgm:pt modelId="{491C264E-6C6F-42C6-8211-DDDC30BC1959}">
      <dgm:prSet phldrT="[Tex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1" action="ppaction://hlinksldjump"/>
            </a:rPr>
            <a:t>Prinsip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Naskah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Iklan</a:t>
          </a:r>
          <a:endParaRPr lang="en-US" sz="1400" b="1" dirty="0">
            <a:latin typeface="Times New Roman" pitchFamily="18" charset="0"/>
            <a:cs typeface="Times New Roman" pitchFamily="18" charset="0"/>
          </a:endParaRPr>
        </a:p>
      </dgm:t>
    </dgm:pt>
    <dgm:pt modelId="{D557DCBC-A96E-42C1-82E7-8BE88433C680}" type="parTrans" cxnId="{4A226543-B243-4854-8831-64FFD82E3FC6}">
      <dgm:prSet/>
      <dgm:spPr/>
      <dgm:t>
        <a:bodyPr/>
        <a:lstStyle/>
        <a:p>
          <a:endParaRPr lang="en-US"/>
        </a:p>
      </dgm:t>
    </dgm:pt>
    <dgm:pt modelId="{1FBA2DEF-198E-44F3-AF2F-CADE8FD38EAF}" type="sibTrans" cxnId="{4A226543-B243-4854-8831-64FFD82E3FC6}">
      <dgm:prSet/>
      <dgm:spPr/>
      <dgm:t>
        <a:bodyPr/>
        <a:lstStyle/>
        <a:p>
          <a:endParaRPr lang="en-US"/>
        </a:p>
      </dgm:t>
    </dgm:pt>
    <dgm:pt modelId="{BCC6A83D-E6AB-49D0-8A0B-965CEB6B8483}">
      <dgm:prSet phldrT="[Text]" custT="1"/>
      <dgm:spPr/>
      <dgm:t>
        <a:bodyPr/>
        <a:lstStyle/>
        <a:p>
          <a:r>
            <a:rPr lang="en-US" sz="1800" b="1" dirty="0" err="1" smtClean="0">
              <a:latin typeface="Times New Roman" pitchFamily="18" charset="0"/>
              <a:cs typeface="Times New Roman" pitchFamily="18" charset="0"/>
              <a:hlinkClick xmlns:r="http://schemas.openxmlformats.org/officeDocument/2006/relationships" r:id="rId2" action="ppaction://hlinksldjump"/>
            </a:rPr>
            <a:t>Angka</a:t>
          </a:r>
          <a:endParaRPr lang="en-US" sz="1800" b="1" dirty="0">
            <a:latin typeface="Times New Roman" pitchFamily="18" charset="0"/>
            <a:cs typeface="Times New Roman" pitchFamily="18" charset="0"/>
          </a:endParaRPr>
        </a:p>
      </dgm:t>
    </dgm:pt>
    <dgm:pt modelId="{E5A56BAF-B770-45BC-A63C-38A3C070F8F4}" type="parTrans" cxnId="{D81B1C57-E939-4F14-B74F-9EB4937794E9}">
      <dgm:prSet/>
      <dgm:spPr/>
      <dgm:t>
        <a:bodyPr/>
        <a:lstStyle/>
        <a:p>
          <a:endParaRPr lang="en-US"/>
        </a:p>
      </dgm:t>
    </dgm:pt>
    <dgm:pt modelId="{FF97520B-A74B-46C6-8099-CA1711F43BE5}" type="sibTrans" cxnId="{D81B1C57-E939-4F14-B74F-9EB4937794E9}">
      <dgm:prSet/>
      <dgm:spPr/>
      <dgm:t>
        <a:bodyPr/>
        <a:lstStyle/>
        <a:p>
          <a:endParaRPr lang="en-US"/>
        </a:p>
      </dgm:t>
    </dgm:pt>
    <dgm:pt modelId="{D40CBD84-995A-422B-91C3-6A0008B7C3A5}">
      <dgm:prSet phldrT="[Tex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Iklan</a:t>
          </a:r>
          <a:endParaRPr lang="en-US" sz="1600" dirty="0"/>
        </a:p>
      </dgm:t>
    </dgm:pt>
    <dgm:pt modelId="{AAD96D49-999E-44B4-9DCB-D5A0CD1B37D8}" type="parTrans" cxnId="{C0525B73-24E1-4896-B6F9-766461039CED}">
      <dgm:prSet/>
      <dgm:spPr/>
      <dgm:t>
        <a:bodyPr/>
        <a:lstStyle/>
        <a:p>
          <a:endParaRPr lang="en-US"/>
        </a:p>
      </dgm:t>
    </dgm:pt>
    <dgm:pt modelId="{359EB610-3826-48C2-A2EF-7AF53BC37E3C}" type="sibTrans" cxnId="{C0525B73-24E1-4896-B6F9-766461039CED}">
      <dgm:prSet/>
      <dgm:spPr/>
      <dgm:t>
        <a:bodyPr/>
        <a:lstStyle/>
        <a:p>
          <a:endParaRPr lang="en-US"/>
        </a:p>
      </dgm:t>
    </dgm:pt>
    <dgm:pt modelId="{CAAAFC71-E195-4C36-B96F-E6F9B3AEC789}">
      <dgm:prSet phldrT="[Text]" custT="1"/>
      <dgm:spPr/>
      <dgm:t>
        <a:bodyPr/>
        <a:lstStyle/>
        <a:p>
          <a:r>
            <a:rPr lang="en-US" sz="1600" b="1" dirty="0" err="1" smtClean="0">
              <a:latin typeface="Times New Roman" pitchFamily="18" charset="0"/>
              <a:cs typeface="Times New Roman" pitchFamily="18" charset="0"/>
              <a:hlinkClick xmlns:r="http://schemas.openxmlformats.org/officeDocument/2006/relationships" r:id="rId3" action="ppaction://hlinksldjump"/>
            </a:rPr>
            <a:t>Unsur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dasar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932BA863-6591-4BAF-9C60-BB9E34F2A8B5}" type="parTrans" cxnId="{78EDCC9F-BB55-475D-9088-3DA62F9B50C5}">
      <dgm:prSet/>
      <dgm:spPr/>
      <dgm:t>
        <a:bodyPr/>
        <a:lstStyle/>
        <a:p>
          <a:endParaRPr lang="en-US"/>
        </a:p>
      </dgm:t>
    </dgm:pt>
    <dgm:pt modelId="{582E7887-E104-407A-8F51-719966F80460}" type="sibTrans" cxnId="{78EDCC9F-BB55-475D-9088-3DA62F9B50C5}">
      <dgm:prSet/>
      <dgm:spPr/>
      <dgm:t>
        <a:bodyPr/>
        <a:lstStyle/>
        <a:p>
          <a:endParaRPr lang="en-US"/>
        </a:p>
      </dgm:t>
    </dgm:pt>
    <dgm:pt modelId="{45D747D6-3F73-48BB-BBD1-D026C13CDDA0}">
      <dgm:prSet phldrT="[Text]" custT="1"/>
      <dgm:spPr/>
      <dgm:t>
        <a:bodyPr/>
        <a:lstStyle/>
        <a:p>
          <a:r>
            <a:rPr lang="en-US" sz="1600" b="1" dirty="0" smtClean="0">
              <a:latin typeface="Times New Roman" pitchFamily="18" charset="0"/>
              <a:cs typeface="Times New Roman" pitchFamily="18" charset="0"/>
            </a:rPr>
            <a:t>Gaya </a:t>
          </a:r>
          <a:r>
            <a:rPr lang="en-US" sz="1600" b="1" dirty="0" err="1" smtClean="0">
              <a:latin typeface="Times New Roman" pitchFamily="18" charset="0"/>
              <a:cs typeface="Times New Roman" pitchFamily="18" charset="0"/>
            </a:rPr>
            <a:t>Bahasa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hlinkClick xmlns:r="http://schemas.openxmlformats.org/officeDocument/2006/relationships" r:id="rId4" action="ppaction://hlinksldjump"/>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B84B04D7-BCD0-4A48-AD6E-C4731DBA9990}" type="parTrans" cxnId="{72933794-21CD-44CB-BAA2-8DB1AF8E9638}">
      <dgm:prSet/>
      <dgm:spPr/>
      <dgm:t>
        <a:bodyPr/>
        <a:lstStyle/>
        <a:p>
          <a:endParaRPr lang="en-US"/>
        </a:p>
      </dgm:t>
    </dgm:pt>
    <dgm:pt modelId="{BDEC218A-4FEC-4FB7-88F4-C0914D2B1600}" type="sibTrans" cxnId="{72933794-21CD-44CB-BAA2-8DB1AF8E9638}">
      <dgm:prSet/>
      <dgm:spPr/>
      <dgm:t>
        <a:bodyPr/>
        <a:lstStyle/>
        <a:p>
          <a:endParaRPr lang="en-US"/>
        </a:p>
      </dgm:t>
    </dgm:pt>
    <dgm:pt modelId="{5EDEFE17-1509-4ECE-8E7B-FB8DA7907277}">
      <dgm:prSe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5" action="ppaction://hlinksldjump"/>
            </a:rPr>
            <a:t>Tanda</a:t>
          </a:r>
          <a:r>
            <a:rPr lang="en-US" sz="1400" b="1" dirty="0" smtClean="0">
              <a:latin typeface="Times New Roman" pitchFamily="18" charset="0"/>
              <a:cs typeface="Times New Roman" pitchFamily="18" charset="0"/>
            </a:rPr>
            <a:t> Baca </a:t>
          </a:r>
          <a:r>
            <a:rPr lang="en-US" sz="1400" b="1" dirty="0" err="1" smtClean="0">
              <a:latin typeface="Times New Roman" pitchFamily="18" charset="0"/>
              <a:cs typeface="Times New Roman" pitchFamily="18" charset="0"/>
            </a:rPr>
            <a:t>Khusus</a:t>
          </a:r>
          <a:endParaRPr lang="en-US" sz="1400" b="1" dirty="0">
            <a:latin typeface="Times New Roman" pitchFamily="18" charset="0"/>
            <a:cs typeface="Times New Roman" pitchFamily="18" charset="0"/>
          </a:endParaRPr>
        </a:p>
      </dgm:t>
    </dgm:pt>
    <dgm:pt modelId="{0DC6E4E6-980B-48B0-9ABA-0F75DC5611C7}" type="parTrans" cxnId="{2722CE5E-01FB-486D-9867-92A557026A57}">
      <dgm:prSet/>
      <dgm:spPr/>
      <dgm:t>
        <a:bodyPr/>
        <a:lstStyle/>
        <a:p>
          <a:endParaRPr lang="en-US"/>
        </a:p>
      </dgm:t>
    </dgm:pt>
    <dgm:pt modelId="{AF4DB877-529B-4234-9235-D42755490218}" type="sibTrans" cxnId="{2722CE5E-01FB-486D-9867-92A557026A57}">
      <dgm:prSet/>
      <dgm:spPr/>
      <dgm:t>
        <a:bodyPr/>
        <a:lstStyle/>
        <a:p>
          <a:endParaRPr lang="en-US"/>
        </a:p>
      </dgm:t>
    </dgm:pt>
    <dgm:pt modelId="{9E85A6B4-9467-4733-84E1-5EE7DD88B7DC}">
      <dgm:prSet custT="1"/>
      <dgm:spPr/>
      <dgm:t>
        <a:bodyPr/>
        <a:lstStyle/>
        <a:p>
          <a:r>
            <a:rPr lang="en-US" sz="1300" b="1" dirty="0" err="1" smtClean="0">
              <a:latin typeface="Times New Roman" pitchFamily="18" charset="0"/>
              <a:cs typeface="Times New Roman" pitchFamily="18" charset="0"/>
            </a:rPr>
            <a:t>Komposisi</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hlinkClick xmlns:r="http://schemas.openxmlformats.org/officeDocument/2006/relationships" r:id="rId6" action="ppaction://hlinksldjump"/>
            </a:rPr>
            <a:t>Struktur</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rPr>
            <a:t>Naskah</a:t>
          </a:r>
          <a:endParaRPr lang="en-US" sz="1300" b="1" dirty="0">
            <a:latin typeface="Times New Roman" pitchFamily="18" charset="0"/>
            <a:cs typeface="Times New Roman" pitchFamily="18" charset="0"/>
          </a:endParaRPr>
        </a:p>
      </dgm:t>
    </dgm:pt>
    <dgm:pt modelId="{CEA1ECF1-7C21-4F4D-92B5-21F0A94BBFCE}" type="parTrans" cxnId="{D497C6B1-3D2D-4E77-903A-809BB4BBBEBE}">
      <dgm:prSet/>
      <dgm:spPr/>
      <dgm:t>
        <a:bodyPr/>
        <a:lstStyle/>
        <a:p>
          <a:endParaRPr lang="en-US"/>
        </a:p>
      </dgm:t>
    </dgm:pt>
    <dgm:pt modelId="{628550B2-ED84-4964-A5AE-E5940BDBCED3}" type="sibTrans" cxnId="{D497C6B1-3D2D-4E77-903A-809BB4BBBEBE}">
      <dgm:prSet/>
      <dgm:spPr/>
      <dgm:t>
        <a:bodyPr/>
        <a:lstStyle/>
        <a:p>
          <a:endParaRPr lang="en-US"/>
        </a:p>
      </dgm:t>
    </dgm:pt>
    <dgm:pt modelId="{99142505-D35B-451D-A1F5-D279275ADFF0}">
      <dgm:prSet/>
      <dgm:spPr/>
      <dgm:t>
        <a:bodyPr/>
        <a:lstStyle/>
        <a:p>
          <a:r>
            <a:rPr lang="en-US" b="1" dirty="0" err="1" smtClean="0">
              <a:latin typeface="Times New Roman" pitchFamily="18" charset="0"/>
              <a:cs typeface="Times New Roman" pitchFamily="18" charset="0"/>
            </a:rPr>
            <a:t>Contoh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hlinkClick xmlns:r="http://schemas.openxmlformats.org/officeDocument/2006/relationships" r:id="rId7" action="ppaction://hlinksldjump"/>
            </a:rPr>
            <a:t>Naskah</a:t>
          </a:r>
          <a:r>
            <a:rPr lang="en-US" b="1" dirty="0" smtClean="0">
              <a:latin typeface="Times New Roman" pitchFamily="18" charset="0"/>
              <a:cs typeface="Times New Roman" pitchFamily="18" charset="0"/>
            </a:rPr>
            <a:t> Radio</a:t>
          </a:r>
          <a:endParaRPr lang="en-US" b="1" dirty="0">
            <a:latin typeface="Times New Roman" pitchFamily="18" charset="0"/>
            <a:cs typeface="Times New Roman" pitchFamily="18" charset="0"/>
          </a:endParaRPr>
        </a:p>
      </dgm:t>
    </dgm:pt>
    <dgm:pt modelId="{2F509229-3021-4D5F-8FBF-26AB66272B8C}" type="parTrans" cxnId="{6397BA6F-7D6B-44AA-ADCD-D251F2DB89F9}">
      <dgm:prSet/>
      <dgm:spPr/>
      <dgm:t>
        <a:bodyPr/>
        <a:lstStyle/>
        <a:p>
          <a:endParaRPr lang="en-US"/>
        </a:p>
      </dgm:t>
    </dgm:pt>
    <dgm:pt modelId="{CA5FC8BB-C5DE-4AFC-B3C2-A3C9A962DC72}" type="sibTrans" cxnId="{6397BA6F-7D6B-44AA-ADCD-D251F2DB89F9}">
      <dgm:prSet/>
      <dgm:spPr/>
      <dgm:t>
        <a:bodyPr/>
        <a:lstStyle/>
        <a:p>
          <a:endParaRPr lang="en-US"/>
        </a:p>
      </dgm:t>
    </dgm:pt>
    <dgm:pt modelId="{EBC27F2E-8B8F-4039-9254-172BB7A2546C}" type="pres">
      <dgm:prSet presAssocID="{07C454D0-585F-4DDA-8B84-CF78C9D6C488}" presName="diagram" presStyleCnt="0">
        <dgm:presLayoutVars>
          <dgm:chPref val="1"/>
          <dgm:dir/>
          <dgm:animOne val="branch"/>
          <dgm:animLvl val="lvl"/>
          <dgm:resizeHandles/>
        </dgm:presLayoutVars>
      </dgm:prSet>
      <dgm:spPr/>
      <dgm:t>
        <a:bodyPr/>
        <a:lstStyle/>
        <a:p>
          <a:endParaRPr lang="en-US"/>
        </a:p>
      </dgm:t>
    </dgm:pt>
    <dgm:pt modelId="{1C691305-11C5-450F-9A20-0B2D0FA60AF6}" type="pres">
      <dgm:prSet presAssocID="{88414C0D-EB2E-4761-96E6-6B17881DE120}" presName="root" presStyleCnt="0"/>
      <dgm:spPr/>
    </dgm:pt>
    <dgm:pt modelId="{0BA858E8-48B4-4963-AD7A-965886C4437C}" type="pres">
      <dgm:prSet presAssocID="{88414C0D-EB2E-4761-96E6-6B17881DE120}" presName="rootComposite" presStyleCnt="0"/>
      <dgm:spPr/>
    </dgm:pt>
    <dgm:pt modelId="{E0817E60-8E08-4447-8013-EFCCD905F557}" type="pres">
      <dgm:prSet presAssocID="{88414C0D-EB2E-4761-96E6-6B17881DE120}" presName="rootText" presStyleLbl="node1" presStyleIdx="0" presStyleCnt="2" custScaleX="125000" custScaleY="186891"/>
      <dgm:spPr/>
      <dgm:t>
        <a:bodyPr/>
        <a:lstStyle/>
        <a:p>
          <a:endParaRPr lang="en-US"/>
        </a:p>
      </dgm:t>
    </dgm:pt>
    <dgm:pt modelId="{1361CC15-BC7F-4F38-BE5C-FAEEFA02BCAE}" type="pres">
      <dgm:prSet presAssocID="{88414C0D-EB2E-4761-96E6-6B17881DE120}" presName="rootConnector" presStyleLbl="node1" presStyleIdx="0" presStyleCnt="2"/>
      <dgm:spPr/>
      <dgm:t>
        <a:bodyPr/>
        <a:lstStyle/>
        <a:p>
          <a:endParaRPr lang="en-US"/>
        </a:p>
      </dgm:t>
    </dgm:pt>
    <dgm:pt modelId="{48AC4A01-A94B-4F2D-BB74-219A7D46E1D9}" type="pres">
      <dgm:prSet presAssocID="{88414C0D-EB2E-4761-96E6-6B17881DE120}" presName="childShape" presStyleCnt="0"/>
      <dgm:spPr/>
    </dgm:pt>
    <dgm:pt modelId="{02E1A3DA-63CA-4B9D-8DBE-3014B1F64008}" type="pres">
      <dgm:prSet presAssocID="{D557DCBC-A96E-42C1-82E7-8BE88433C680}" presName="Name13" presStyleLbl="parChTrans1D2" presStyleIdx="0" presStyleCnt="7"/>
      <dgm:spPr/>
      <dgm:t>
        <a:bodyPr/>
        <a:lstStyle/>
        <a:p>
          <a:endParaRPr lang="en-US"/>
        </a:p>
      </dgm:t>
    </dgm:pt>
    <dgm:pt modelId="{C4C0C17B-C79A-4A11-9DE1-1AD3A453776B}" type="pres">
      <dgm:prSet presAssocID="{491C264E-6C6F-42C6-8211-DDDC30BC1959}" presName="childText" presStyleLbl="bgAcc1" presStyleIdx="0" presStyleCnt="7" custScaleX="154324">
        <dgm:presLayoutVars>
          <dgm:bulletEnabled val="1"/>
        </dgm:presLayoutVars>
      </dgm:prSet>
      <dgm:spPr/>
      <dgm:t>
        <a:bodyPr/>
        <a:lstStyle/>
        <a:p>
          <a:endParaRPr lang="en-US"/>
        </a:p>
      </dgm:t>
    </dgm:pt>
    <dgm:pt modelId="{44B5ECD6-AABB-4E21-B8C8-85F0AB5A5622}" type="pres">
      <dgm:prSet presAssocID="{E5A56BAF-B770-45BC-A63C-38A3C070F8F4}" presName="Name13" presStyleLbl="parChTrans1D2" presStyleIdx="1" presStyleCnt="7"/>
      <dgm:spPr/>
      <dgm:t>
        <a:bodyPr/>
        <a:lstStyle/>
        <a:p>
          <a:endParaRPr lang="en-US"/>
        </a:p>
      </dgm:t>
    </dgm:pt>
    <dgm:pt modelId="{00F7EF61-0520-4EDC-8C3A-07B30BC7ECEF}" type="pres">
      <dgm:prSet presAssocID="{BCC6A83D-E6AB-49D0-8A0B-965CEB6B8483}" presName="childText" presStyleLbl="bgAcc1" presStyleIdx="1" presStyleCnt="7" custScaleX="159936">
        <dgm:presLayoutVars>
          <dgm:bulletEnabled val="1"/>
        </dgm:presLayoutVars>
      </dgm:prSet>
      <dgm:spPr/>
      <dgm:t>
        <a:bodyPr/>
        <a:lstStyle/>
        <a:p>
          <a:endParaRPr lang="en-US"/>
        </a:p>
      </dgm:t>
    </dgm:pt>
    <dgm:pt modelId="{89575DFF-A7D0-4114-B12F-F0D2FA37DB49}" type="pres">
      <dgm:prSet presAssocID="{0DC6E4E6-980B-48B0-9ABA-0F75DC5611C7}" presName="Name13" presStyleLbl="parChTrans1D2" presStyleIdx="2" presStyleCnt="7"/>
      <dgm:spPr/>
      <dgm:t>
        <a:bodyPr/>
        <a:lstStyle/>
        <a:p>
          <a:endParaRPr lang="en-US"/>
        </a:p>
      </dgm:t>
    </dgm:pt>
    <dgm:pt modelId="{6560BF61-83CC-412E-81DF-21F2E6C1F048}" type="pres">
      <dgm:prSet presAssocID="{5EDEFE17-1509-4ECE-8E7B-FB8DA7907277}" presName="childText" presStyleLbl="bgAcc1" presStyleIdx="2" presStyleCnt="7" custScaleX="154618">
        <dgm:presLayoutVars>
          <dgm:bulletEnabled val="1"/>
        </dgm:presLayoutVars>
      </dgm:prSet>
      <dgm:spPr/>
      <dgm:t>
        <a:bodyPr/>
        <a:lstStyle/>
        <a:p>
          <a:endParaRPr lang="en-US"/>
        </a:p>
      </dgm:t>
    </dgm:pt>
    <dgm:pt modelId="{C2045BC5-F72C-4B53-98E3-C65CE3B763CE}" type="pres">
      <dgm:prSet presAssocID="{CEA1ECF1-7C21-4F4D-92B5-21F0A94BBFCE}" presName="Name13" presStyleLbl="parChTrans1D2" presStyleIdx="3" presStyleCnt="7"/>
      <dgm:spPr/>
      <dgm:t>
        <a:bodyPr/>
        <a:lstStyle/>
        <a:p>
          <a:endParaRPr lang="en-US"/>
        </a:p>
      </dgm:t>
    </dgm:pt>
    <dgm:pt modelId="{0CF2F21E-6732-4822-AE28-6476C90EDE95}" type="pres">
      <dgm:prSet presAssocID="{9E85A6B4-9467-4733-84E1-5EE7DD88B7DC}" presName="childText" presStyleLbl="bgAcc1" presStyleIdx="3" presStyleCnt="7" custScaleX="159618">
        <dgm:presLayoutVars>
          <dgm:bulletEnabled val="1"/>
        </dgm:presLayoutVars>
      </dgm:prSet>
      <dgm:spPr/>
      <dgm:t>
        <a:bodyPr/>
        <a:lstStyle/>
        <a:p>
          <a:endParaRPr lang="en-US"/>
        </a:p>
      </dgm:t>
    </dgm:pt>
    <dgm:pt modelId="{62055CDA-C19C-4FCA-AEBF-69301F554DED}" type="pres">
      <dgm:prSet presAssocID="{2F509229-3021-4D5F-8FBF-26AB66272B8C}" presName="Name13" presStyleLbl="parChTrans1D2" presStyleIdx="4" presStyleCnt="7"/>
      <dgm:spPr/>
      <dgm:t>
        <a:bodyPr/>
        <a:lstStyle/>
        <a:p>
          <a:endParaRPr lang="en-US"/>
        </a:p>
      </dgm:t>
    </dgm:pt>
    <dgm:pt modelId="{114B81DE-CF81-491F-A297-FB0EFD9015F0}" type="pres">
      <dgm:prSet presAssocID="{99142505-D35B-451D-A1F5-D279275ADFF0}" presName="childText" presStyleLbl="bgAcc1" presStyleIdx="4" presStyleCnt="7" custScaleX="154936">
        <dgm:presLayoutVars>
          <dgm:bulletEnabled val="1"/>
        </dgm:presLayoutVars>
      </dgm:prSet>
      <dgm:spPr/>
      <dgm:t>
        <a:bodyPr/>
        <a:lstStyle/>
        <a:p>
          <a:endParaRPr lang="en-US"/>
        </a:p>
      </dgm:t>
    </dgm:pt>
    <dgm:pt modelId="{C772F147-45DB-4944-B968-D45E0F759D29}" type="pres">
      <dgm:prSet presAssocID="{D40CBD84-995A-422B-91C3-6A0008B7C3A5}" presName="root" presStyleCnt="0"/>
      <dgm:spPr/>
    </dgm:pt>
    <dgm:pt modelId="{2421ED8B-3856-4DE5-A115-E088FC6A4A11}" type="pres">
      <dgm:prSet presAssocID="{D40CBD84-995A-422B-91C3-6A0008B7C3A5}" presName="rootComposite" presStyleCnt="0"/>
      <dgm:spPr/>
    </dgm:pt>
    <dgm:pt modelId="{94070F8A-EF34-4E97-8F01-91ACC2A29449}" type="pres">
      <dgm:prSet presAssocID="{D40CBD84-995A-422B-91C3-6A0008B7C3A5}" presName="rootText" presStyleLbl="node1" presStyleIdx="1" presStyleCnt="2" custScaleX="136593" custScaleY="163222"/>
      <dgm:spPr/>
      <dgm:t>
        <a:bodyPr/>
        <a:lstStyle/>
        <a:p>
          <a:endParaRPr lang="en-US"/>
        </a:p>
      </dgm:t>
    </dgm:pt>
    <dgm:pt modelId="{3A97F0B8-4BD5-4723-A2AD-C3FCB189822E}" type="pres">
      <dgm:prSet presAssocID="{D40CBD84-995A-422B-91C3-6A0008B7C3A5}" presName="rootConnector" presStyleLbl="node1" presStyleIdx="1" presStyleCnt="2"/>
      <dgm:spPr/>
      <dgm:t>
        <a:bodyPr/>
        <a:lstStyle/>
        <a:p>
          <a:endParaRPr lang="en-US"/>
        </a:p>
      </dgm:t>
    </dgm:pt>
    <dgm:pt modelId="{ADAFDD40-30DF-4916-AC3E-C24161DFF77E}" type="pres">
      <dgm:prSet presAssocID="{D40CBD84-995A-422B-91C3-6A0008B7C3A5}" presName="childShape" presStyleCnt="0"/>
      <dgm:spPr/>
    </dgm:pt>
    <dgm:pt modelId="{88BBA12C-44EB-4C9B-B571-4E9ACF759EF9}" type="pres">
      <dgm:prSet presAssocID="{932BA863-6591-4BAF-9C60-BB9E34F2A8B5}" presName="Name13" presStyleLbl="parChTrans1D2" presStyleIdx="5" presStyleCnt="7"/>
      <dgm:spPr/>
      <dgm:t>
        <a:bodyPr/>
        <a:lstStyle/>
        <a:p>
          <a:endParaRPr lang="en-US"/>
        </a:p>
      </dgm:t>
    </dgm:pt>
    <dgm:pt modelId="{F5981E11-DB64-4E8A-B524-33D8BC962F6F}" type="pres">
      <dgm:prSet presAssocID="{CAAAFC71-E195-4C36-B96F-E6F9B3AEC789}" presName="childText" presStyleLbl="bgAcc1" presStyleIdx="5" presStyleCnt="7" custScaleX="159767" custScaleY="208262">
        <dgm:presLayoutVars>
          <dgm:bulletEnabled val="1"/>
        </dgm:presLayoutVars>
      </dgm:prSet>
      <dgm:spPr/>
      <dgm:t>
        <a:bodyPr/>
        <a:lstStyle/>
        <a:p>
          <a:endParaRPr lang="en-US"/>
        </a:p>
      </dgm:t>
    </dgm:pt>
    <dgm:pt modelId="{14E2B53D-2E27-46C4-81D2-7A590EE38021}" type="pres">
      <dgm:prSet presAssocID="{B84B04D7-BCD0-4A48-AD6E-C4731DBA9990}" presName="Name13" presStyleLbl="parChTrans1D2" presStyleIdx="6" presStyleCnt="7"/>
      <dgm:spPr/>
      <dgm:t>
        <a:bodyPr/>
        <a:lstStyle/>
        <a:p>
          <a:endParaRPr lang="en-US"/>
        </a:p>
      </dgm:t>
    </dgm:pt>
    <dgm:pt modelId="{CAE8F959-93BD-4251-9098-94B964F68B4C}" type="pres">
      <dgm:prSet presAssocID="{45D747D6-3F73-48BB-BBD1-D026C13CDDA0}" presName="childText" presStyleLbl="bgAcc1" presStyleIdx="6" presStyleCnt="7" custScaleX="154618" custScaleY="212633">
        <dgm:presLayoutVars>
          <dgm:bulletEnabled val="1"/>
        </dgm:presLayoutVars>
      </dgm:prSet>
      <dgm:spPr/>
      <dgm:t>
        <a:bodyPr/>
        <a:lstStyle/>
        <a:p>
          <a:endParaRPr lang="en-US"/>
        </a:p>
      </dgm:t>
    </dgm:pt>
  </dgm:ptLst>
  <dgm:cxnLst>
    <dgm:cxn modelId="{4A226543-B243-4854-8831-64FFD82E3FC6}" srcId="{88414C0D-EB2E-4761-96E6-6B17881DE120}" destId="{491C264E-6C6F-42C6-8211-DDDC30BC1959}" srcOrd="0" destOrd="0" parTransId="{D557DCBC-A96E-42C1-82E7-8BE88433C680}" sibTransId="{1FBA2DEF-198E-44F3-AF2F-CADE8FD38EAF}"/>
    <dgm:cxn modelId="{751B65E0-2361-4DF8-9036-12FC5143B8FA}" type="presOf" srcId="{0DC6E4E6-980B-48B0-9ABA-0F75DC5611C7}" destId="{89575DFF-A7D0-4114-B12F-F0D2FA37DB49}" srcOrd="0" destOrd="0" presId="urn:microsoft.com/office/officeart/2005/8/layout/hierarchy3"/>
    <dgm:cxn modelId="{C0525B73-24E1-4896-B6F9-766461039CED}" srcId="{07C454D0-585F-4DDA-8B84-CF78C9D6C488}" destId="{D40CBD84-995A-422B-91C3-6A0008B7C3A5}" srcOrd="1" destOrd="0" parTransId="{AAD96D49-999E-44B4-9DCB-D5A0CD1B37D8}" sibTransId="{359EB610-3826-48C2-A2EF-7AF53BC37E3C}"/>
    <dgm:cxn modelId="{29341BD6-3947-4077-87A0-122629429637}" type="presOf" srcId="{E5A56BAF-B770-45BC-A63C-38A3C070F8F4}" destId="{44B5ECD6-AABB-4E21-B8C8-85F0AB5A5622}" srcOrd="0" destOrd="0" presId="urn:microsoft.com/office/officeart/2005/8/layout/hierarchy3"/>
    <dgm:cxn modelId="{C03ADCFB-4053-43D6-94DF-9CA9F3809109}" type="presOf" srcId="{45D747D6-3F73-48BB-BBD1-D026C13CDDA0}" destId="{CAE8F959-93BD-4251-9098-94B964F68B4C}" srcOrd="0" destOrd="0" presId="urn:microsoft.com/office/officeart/2005/8/layout/hierarchy3"/>
    <dgm:cxn modelId="{0AAFCCD5-8A86-42DC-88C0-01E9A2916D48}" srcId="{07C454D0-585F-4DDA-8B84-CF78C9D6C488}" destId="{88414C0D-EB2E-4761-96E6-6B17881DE120}" srcOrd="0" destOrd="0" parTransId="{08199E27-B4F8-46E5-B3F2-C655325D093F}" sibTransId="{8FC607D1-E24E-4358-BC7B-FD895FBE584E}"/>
    <dgm:cxn modelId="{1CD7194B-B9AA-4C72-8A52-A5A539A539EC}" type="presOf" srcId="{B84B04D7-BCD0-4A48-AD6E-C4731DBA9990}" destId="{14E2B53D-2E27-46C4-81D2-7A590EE38021}" srcOrd="0" destOrd="0" presId="urn:microsoft.com/office/officeart/2005/8/layout/hierarchy3"/>
    <dgm:cxn modelId="{72744C95-0A43-4331-B508-16F44544C64E}" type="presOf" srcId="{D557DCBC-A96E-42C1-82E7-8BE88433C680}" destId="{02E1A3DA-63CA-4B9D-8DBE-3014B1F64008}" srcOrd="0" destOrd="0" presId="urn:microsoft.com/office/officeart/2005/8/layout/hierarchy3"/>
    <dgm:cxn modelId="{7F71337D-7471-4C32-9748-4F593B6F454A}" type="presOf" srcId="{CAAAFC71-E195-4C36-B96F-E6F9B3AEC789}" destId="{F5981E11-DB64-4E8A-B524-33D8BC962F6F}" srcOrd="0" destOrd="0" presId="urn:microsoft.com/office/officeart/2005/8/layout/hierarchy3"/>
    <dgm:cxn modelId="{03BCC715-524F-49D4-9918-3C233AE58C18}" type="presOf" srcId="{88414C0D-EB2E-4761-96E6-6B17881DE120}" destId="{E0817E60-8E08-4447-8013-EFCCD905F557}" srcOrd="0" destOrd="0" presId="urn:microsoft.com/office/officeart/2005/8/layout/hierarchy3"/>
    <dgm:cxn modelId="{D0754C5E-E6ED-4578-9BDD-98B01A87D45A}" type="presOf" srcId="{99142505-D35B-451D-A1F5-D279275ADFF0}" destId="{114B81DE-CF81-491F-A297-FB0EFD9015F0}" srcOrd="0" destOrd="0" presId="urn:microsoft.com/office/officeart/2005/8/layout/hierarchy3"/>
    <dgm:cxn modelId="{542ABFE3-5B03-4937-8078-D4958687D118}" type="presOf" srcId="{5EDEFE17-1509-4ECE-8E7B-FB8DA7907277}" destId="{6560BF61-83CC-412E-81DF-21F2E6C1F048}" srcOrd="0" destOrd="0" presId="urn:microsoft.com/office/officeart/2005/8/layout/hierarchy3"/>
    <dgm:cxn modelId="{2722CE5E-01FB-486D-9867-92A557026A57}" srcId="{88414C0D-EB2E-4761-96E6-6B17881DE120}" destId="{5EDEFE17-1509-4ECE-8E7B-FB8DA7907277}" srcOrd="2" destOrd="0" parTransId="{0DC6E4E6-980B-48B0-9ABA-0F75DC5611C7}" sibTransId="{AF4DB877-529B-4234-9235-D42755490218}"/>
    <dgm:cxn modelId="{145BB457-15A2-47EE-8086-58B365C00EFA}" type="presOf" srcId="{88414C0D-EB2E-4761-96E6-6B17881DE120}" destId="{1361CC15-BC7F-4F38-BE5C-FAEEFA02BCAE}" srcOrd="1" destOrd="0" presId="urn:microsoft.com/office/officeart/2005/8/layout/hierarchy3"/>
    <dgm:cxn modelId="{92A081A2-72DF-41B1-86B9-1BEA2BCB0805}" type="presOf" srcId="{07C454D0-585F-4DDA-8B84-CF78C9D6C488}" destId="{EBC27F2E-8B8F-4039-9254-172BB7A2546C}" srcOrd="0" destOrd="0" presId="urn:microsoft.com/office/officeart/2005/8/layout/hierarchy3"/>
    <dgm:cxn modelId="{6397BA6F-7D6B-44AA-ADCD-D251F2DB89F9}" srcId="{88414C0D-EB2E-4761-96E6-6B17881DE120}" destId="{99142505-D35B-451D-A1F5-D279275ADFF0}" srcOrd="4" destOrd="0" parTransId="{2F509229-3021-4D5F-8FBF-26AB66272B8C}" sibTransId="{CA5FC8BB-C5DE-4AFC-B3C2-A3C9A962DC72}"/>
    <dgm:cxn modelId="{5D6683CA-8233-43CE-823C-ADCB70561EEB}" type="presOf" srcId="{D40CBD84-995A-422B-91C3-6A0008B7C3A5}" destId="{3A97F0B8-4BD5-4723-A2AD-C3FCB189822E}" srcOrd="1" destOrd="0" presId="urn:microsoft.com/office/officeart/2005/8/layout/hierarchy3"/>
    <dgm:cxn modelId="{27D3D46A-3716-49A9-BCF7-C44D5989C370}" type="presOf" srcId="{CEA1ECF1-7C21-4F4D-92B5-21F0A94BBFCE}" destId="{C2045BC5-F72C-4B53-98E3-C65CE3B763CE}" srcOrd="0" destOrd="0" presId="urn:microsoft.com/office/officeart/2005/8/layout/hierarchy3"/>
    <dgm:cxn modelId="{5DDB76D5-E773-41D0-B86C-A2B6631FB822}" type="presOf" srcId="{2F509229-3021-4D5F-8FBF-26AB66272B8C}" destId="{62055CDA-C19C-4FCA-AEBF-69301F554DED}" srcOrd="0" destOrd="0" presId="urn:microsoft.com/office/officeart/2005/8/layout/hierarchy3"/>
    <dgm:cxn modelId="{C1FB04D7-2643-46F3-BC6D-CE04FE6ED622}" type="presOf" srcId="{9E85A6B4-9467-4733-84E1-5EE7DD88B7DC}" destId="{0CF2F21E-6732-4822-AE28-6476C90EDE95}" srcOrd="0" destOrd="0" presId="urn:microsoft.com/office/officeart/2005/8/layout/hierarchy3"/>
    <dgm:cxn modelId="{9A3D277B-E0AA-4030-9D2B-5DD0D8C437B7}" type="presOf" srcId="{BCC6A83D-E6AB-49D0-8A0B-965CEB6B8483}" destId="{00F7EF61-0520-4EDC-8C3A-07B30BC7ECEF}" srcOrd="0" destOrd="0" presId="urn:microsoft.com/office/officeart/2005/8/layout/hierarchy3"/>
    <dgm:cxn modelId="{72933794-21CD-44CB-BAA2-8DB1AF8E9638}" srcId="{D40CBD84-995A-422B-91C3-6A0008B7C3A5}" destId="{45D747D6-3F73-48BB-BBD1-D026C13CDDA0}" srcOrd="1" destOrd="0" parTransId="{B84B04D7-BCD0-4A48-AD6E-C4731DBA9990}" sibTransId="{BDEC218A-4FEC-4FB7-88F4-C0914D2B1600}"/>
    <dgm:cxn modelId="{E77E1D9B-F946-43E7-8AA6-CCF786F245F9}" type="presOf" srcId="{D40CBD84-995A-422B-91C3-6A0008B7C3A5}" destId="{94070F8A-EF34-4E97-8F01-91ACC2A29449}" srcOrd="0" destOrd="0" presId="urn:microsoft.com/office/officeart/2005/8/layout/hierarchy3"/>
    <dgm:cxn modelId="{D81B1C57-E939-4F14-B74F-9EB4937794E9}" srcId="{88414C0D-EB2E-4761-96E6-6B17881DE120}" destId="{BCC6A83D-E6AB-49D0-8A0B-965CEB6B8483}" srcOrd="1" destOrd="0" parTransId="{E5A56BAF-B770-45BC-A63C-38A3C070F8F4}" sibTransId="{FF97520B-A74B-46C6-8099-CA1711F43BE5}"/>
    <dgm:cxn modelId="{78EDCC9F-BB55-475D-9088-3DA62F9B50C5}" srcId="{D40CBD84-995A-422B-91C3-6A0008B7C3A5}" destId="{CAAAFC71-E195-4C36-B96F-E6F9B3AEC789}" srcOrd="0" destOrd="0" parTransId="{932BA863-6591-4BAF-9C60-BB9E34F2A8B5}" sibTransId="{582E7887-E104-407A-8F51-719966F80460}"/>
    <dgm:cxn modelId="{FC566EC5-BA0D-48FE-8CEA-E62B3B1DD61C}" type="presOf" srcId="{932BA863-6591-4BAF-9C60-BB9E34F2A8B5}" destId="{88BBA12C-44EB-4C9B-B571-4E9ACF759EF9}" srcOrd="0" destOrd="0" presId="urn:microsoft.com/office/officeart/2005/8/layout/hierarchy3"/>
    <dgm:cxn modelId="{3CBA6DDA-3F97-401B-992E-C00940E04EAC}" type="presOf" srcId="{491C264E-6C6F-42C6-8211-DDDC30BC1959}" destId="{C4C0C17B-C79A-4A11-9DE1-1AD3A453776B}" srcOrd="0" destOrd="0" presId="urn:microsoft.com/office/officeart/2005/8/layout/hierarchy3"/>
    <dgm:cxn modelId="{D497C6B1-3D2D-4E77-903A-809BB4BBBEBE}" srcId="{88414C0D-EB2E-4761-96E6-6B17881DE120}" destId="{9E85A6B4-9467-4733-84E1-5EE7DD88B7DC}" srcOrd="3" destOrd="0" parTransId="{CEA1ECF1-7C21-4F4D-92B5-21F0A94BBFCE}" sibTransId="{628550B2-ED84-4964-A5AE-E5940BDBCED3}"/>
    <dgm:cxn modelId="{9D0F516E-C376-430D-A9E8-535929189A68}" type="presParOf" srcId="{EBC27F2E-8B8F-4039-9254-172BB7A2546C}" destId="{1C691305-11C5-450F-9A20-0B2D0FA60AF6}" srcOrd="0" destOrd="0" presId="urn:microsoft.com/office/officeart/2005/8/layout/hierarchy3"/>
    <dgm:cxn modelId="{36046854-AC54-4A6E-B4B4-A67E87289B89}" type="presParOf" srcId="{1C691305-11C5-450F-9A20-0B2D0FA60AF6}" destId="{0BA858E8-48B4-4963-AD7A-965886C4437C}" srcOrd="0" destOrd="0" presId="urn:microsoft.com/office/officeart/2005/8/layout/hierarchy3"/>
    <dgm:cxn modelId="{5CB16E93-3A4E-428D-8009-CF9FCC8BA20F}" type="presParOf" srcId="{0BA858E8-48B4-4963-AD7A-965886C4437C}" destId="{E0817E60-8E08-4447-8013-EFCCD905F557}" srcOrd="0" destOrd="0" presId="urn:microsoft.com/office/officeart/2005/8/layout/hierarchy3"/>
    <dgm:cxn modelId="{9BF01FB3-AB41-48E3-B295-81EC22397F2D}" type="presParOf" srcId="{0BA858E8-48B4-4963-AD7A-965886C4437C}" destId="{1361CC15-BC7F-4F38-BE5C-FAEEFA02BCAE}" srcOrd="1" destOrd="0" presId="urn:microsoft.com/office/officeart/2005/8/layout/hierarchy3"/>
    <dgm:cxn modelId="{F75F8486-2C5C-4A0F-8332-EC14A044E1B4}" type="presParOf" srcId="{1C691305-11C5-450F-9A20-0B2D0FA60AF6}" destId="{48AC4A01-A94B-4F2D-BB74-219A7D46E1D9}" srcOrd="1" destOrd="0" presId="urn:microsoft.com/office/officeart/2005/8/layout/hierarchy3"/>
    <dgm:cxn modelId="{F296845A-F87B-41B7-BB14-A9697935B06C}" type="presParOf" srcId="{48AC4A01-A94B-4F2D-BB74-219A7D46E1D9}" destId="{02E1A3DA-63CA-4B9D-8DBE-3014B1F64008}" srcOrd="0" destOrd="0" presId="urn:microsoft.com/office/officeart/2005/8/layout/hierarchy3"/>
    <dgm:cxn modelId="{81585775-B5DE-420F-9CA9-8B6415567859}" type="presParOf" srcId="{48AC4A01-A94B-4F2D-BB74-219A7D46E1D9}" destId="{C4C0C17B-C79A-4A11-9DE1-1AD3A453776B}" srcOrd="1" destOrd="0" presId="urn:microsoft.com/office/officeart/2005/8/layout/hierarchy3"/>
    <dgm:cxn modelId="{7BDAEB2D-62C6-4172-BFC5-CF90D275225C}" type="presParOf" srcId="{48AC4A01-A94B-4F2D-BB74-219A7D46E1D9}" destId="{44B5ECD6-AABB-4E21-B8C8-85F0AB5A5622}" srcOrd="2" destOrd="0" presId="urn:microsoft.com/office/officeart/2005/8/layout/hierarchy3"/>
    <dgm:cxn modelId="{536C9E39-3F40-4B9D-B7C2-6A6C7FEE2512}" type="presParOf" srcId="{48AC4A01-A94B-4F2D-BB74-219A7D46E1D9}" destId="{00F7EF61-0520-4EDC-8C3A-07B30BC7ECEF}" srcOrd="3" destOrd="0" presId="urn:microsoft.com/office/officeart/2005/8/layout/hierarchy3"/>
    <dgm:cxn modelId="{6E188D7D-B7EA-48E2-977C-FD724B3E5B93}" type="presParOf" srcId="{48AC4A01-A94B-4F2D-BB74-219A7D46E1D9}" destId="{89575DFF-A7D0-4114-B12F-F0D2FA37DB49}" srcOrd="4" destOrd="0" presId="urn:microsoft.com/office/officeart/2005/8/layout/hierarchy3"/>
    <dgm:cxn modelId="{180390C5-21B5-45AB-B35D-BB009F932CB7}" type="presParOf" srcId="{48AC4A01-A94B-4F2D-BB74-219A7D46E1D9}" destId="{6560BF61-83CC-412E-81DF-21F2E6C1F048}" srcOrd="5" destOrd="0" presId="urn:microsoft.com/office/officeart/2005/8/layout/hierarchy3"/>
    <dgm:cxn modelId="{8D5ED339-E84A-4A33-B987-71B0B3240295}" type="presParOf" srcId="{48AC4A01-A94B-4F2D-BB74-219A7D46E1D9}" destId="{C2045BC5-F72C-4B53-98E3-C65CE3B763CE}" srcOrd="6" destOrd="0" presId="urn:microsoft.com/office/officeart/2005/8/layout/hierarchy3"/>
    <dgm:cxn modelId="{B678EB87-0492-41AB-A552-2A5B087D78BE}" type="presParOf" srcId="{48AC4A01-A94B-4F2D-BB74-219A7D46E1D9}" destId="{0CF2F21E-6732-4822-AE28-6476C90EDE95}" srcOrd="7" destOrd="0" presId="urn:microsoft.com/office/officeart/2005/8/layout/hierarchy3"/>
    <dgm:cxn modelId="{D8C1FB9E-1AE4-4691-88AA-4F231B90AA48}" type="presParOf" srcId="{48AC4A01-A94B-4F2D-BB74-219A7D46E1D9}" destId="{62055CDA-C19C-4FCA-AEBF-69301F554DED}" srcOrd="8" destOrd="0" presId="urn:microsoft.com/office/officeart/2005/8/layout/hierarchy3"/>
    <dgm:cxn modelId="{CA96B4C7-C380-4621-ACF9-2CA5C6443D89}" type="presParOf" srcId="{48AC4A01-A94B-4F2D-BB74-219A7D46E1D9}" destId="{114B81DE-CF81-491F-A297-FB0EFD9015F0}" srcOrd="9" destOrd="0" presId="urn:microsoft.com/office/officeart/2005/8/layout/hierarchy3"/>
    <dgm:cxn modelId="{C1DBFE2E-9258-4FDF-8ACA-741D08A87657}" type="presParOf" srcId="{EBC27F2E-8B8F-4039-9254-172BB7A2546C}" destId="{C772F147-45DB-4944-B968-D45E0F759D29}" srcOrd="1" destOrd="0" presId="urn:microsoft.com/office/officeart/2005/8/layout/hierarchy3"/>
    <dgm:cxn modelId="{AD359298-ABD4-413C-A2C8-86083115C523}" type="presParOf" srcId="{C772F147-45DB-4944-B968-D45E0F759D29}" destId="{2421ED8B-3856-4DE5-A115-E088FC6A4A11}" srcOrd="0" destOrd="0" presId="urn:microsoft.com/office/officeart/2005/8/layout/hierarchy3"/>
    <dgm:cxn modelId="{6E859ACA-8812-45DC-B9B0-CD41FF2A2A83}" type="presParOf" srcId="{2421ED8B-3856-4DE5-A115-E088FC6A4A11}" destId="{94070F8A-EF34-4E97-8F01-91ACC2A29449}" srcOrd="0" destOrd="0" presId="urn:microsoft.com/office/officeart/2005/8/layout/hierarchy3"/>
    <dgm:cxn modelId="{A80BAF4C-9F06-41A7-91CB-64A4FC996A03}" type="presParOf" srcId="{2421ED8B-3856-4DE5-A115-E088FC6A4A11}" destId="{3A97F0B8-4BD5-4723-A2AD-C3FCB189822E}" srcOrd="1" destOrd="0" presId="urn:microsoft.com/office/officeart/2005/8/layout/hierarchy3"/>
    <dgm:cxn modelId="{49FF2A20-52EC-4DAC-97D4-674423BD7108}" type="presParOf" srcId="{C772F147-45DB-4944-B968-D45E0F759D29}" destId="{ADAFDD40-30DF-4916-AC3E-C24161DFF77E}" srcOrd="1" destOrd="0" presId="urn:microsoft.com/office/officeart/2005/8/layout/hierarchy3"/>
    <dgm:cxn modelId="{D86705F8-B2D6-4FFC-9F97-A217F23D3993}" type="presParOf" srcId="{ADAFDD40-30DF-4916-AC3E-C24161DFF77E}" destId="{88BBA12C-44EB-4C9B-B571-4E9ACF759EF9}" srcOrd="0" destOrd="0" presId="urn:microsoft.com/office/officeart/2005/8/layout/hierarchy3"/>
    <dgm:cxn modelId="{D71736D0-5888-4246-8F7B-38B61CB052F0}" type="presParOf" srcId="{ADAFDD40-30DF-4916-AC3E-C24161DFF77E}" destId="{F5981E11-DB64-4E8A-B524-33D8BC962F6F}" srcOrd="1" destOrd="0" presId="urn:microsoft.com/office/officeart/2005/8/layout/hierarchy3"/>
    <dgm:cxn modelId="{D3598F7C-F37C-432A-9CBA-0A00F85B64B8}" type="presParOf" srcId="{ADAFDD40-30DF-4916-AC3E-C24161DFF77E}" destId="{14E2B53D-2E27-46C4-81D2-7A590EE38021}" srcOrd="2" destOrd="0" presId="urn:microsoft.com/office/officeart/2005/8/layout/hierarchy3"/>
    <dgm:cxn modelId="{A98E02FC-3CA3-443B-8420-496035A3A0CE}" type="presParOf" srcId="{ADAFDD40-30DF-4916-AC3E-C24161DFF77E}" destId="{CAE8F959-93BD-4251-9098-94B964F68B4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7068E95-0845-42A6-BCBC-803894BDA263}" type="doc">
      <dgm:prSet loTypeId="urn:microsoft.com/office/officeart/2005/8/layout/process2" loCatId="process" qsTypeId="urn:microsoft.com/office/officeart/2005/8/quickstyle/3d9" qsCatId="3D" csTypeId="urn:microsoft.com/office/officeart/2005/8/colors/accent2_5" csCatId="accent2" phldr="1"/>
      <dgm:spPr/>
    </dgm:pt>
    <dgm:pt modelId="{363907C3-5408-4BC8-A6DF-19003461AC6B}">
      <dgm:prSet phldrT="[Text]" custT="1"/>
      <dgm:spPr/>
      <dgm:t>
        <a:bodyPr/>
        <a:lstStyle/>
        <a:p>
          <a:pPr algn="ctr"/>
          <a:r>
            <a:rPr lang="en-US" sz="3600" dirty="0" smtClean="0">
              <a:latin typeface="Algerian" pitchFamily="82" charset="0"/>
            </a:rPr>
            <a:t>Menu</a:t>
          </a:r>
          <a:endParaRPr lang="en-US" sz="3600" dirty="0">
            <a:latin typeface="Algerian" pitchFamily="82" charset="0"/>
          </a:endParaRPr>
        </a:p>
      </dgm:t>
    </dgm:pt>
    <dgm:pt modelId="{7B78EC6F-F7DE-479B-9C5E-3580C3717627}" type="parTrans" cxnId="{5BAF6946-EAFA-41A3-832F-3E8C80ECA786}">
      <dgm:prSet/>
      <dgm:spPr/>
      <dgm:t>
        <a:bodyPr/>
        <a:lstStyle/>
        <a:p>
          <a:endParaRPr lang="en-US"/>
        </a:p>
      </dgm:t>
    </dgm:pt>
    <dgm:pt modelId="{AA71D0F3-2BDC-48E2-8EF0-4AAF73F8038A}" type="sibTrans" cxnId="{5BAF6946-EAFA-41A3-832F-3E8C80ECA786}">
      <dgm:prSet/>
      <dgm:spPr/>
      <dgm:t>
        <a:bodyPr/>
        <a:lstStyle/>
        <a:p>
          <a:endParaRPr lang="en-US"/>
        </a:p>
      </dgm:t>
    </dgm:pt>
    <dgm:pt modelId="{5B4E0E29-0EBF-4F45-920E-BA58F00408A7}" type="pres">
      <dgm:prSet presAssocID="{D7068E95-0845-42A6-BCBC-803894BDA263}" presName="linearFlow" presStyleCnt="0">
        <dgm:presLayoutVars>
          <dgm:resizeHandles val="exact"/>
        </dgm:presLayoutVars>
      </dgm:prSet>
      <dgm:spPr/>
    </dgm:pt>
    <dgm:pt modelId="{FD542CAB-2855-400A-9022-D84984241B52}" type="pres">
      <dgm:prSet presAssocID="{363907C3-5408-4BC8-A6DF-19003461AC6B}" presName="node" presStyleLbl="node1" presStyleIdx="0" presStyleCnt="1">
        <dgm:presLayoutVars>
          <dgm:bulletEnabled val="1"/>
        </dgm:presLayoutVars>
      </dgm:prSet>
      <dgm:spPr/>
      <dgm:t>
        <a:bodyPr/>
        <a:lstStyle/>
        <a:p>
          <a:endParaRPr lang="en-US"/>
        </a:p>
      </dgm:t>
    </dgm:pt>
  </dgm:ptLst>
  <dgm:cxnLst>
    <dgm:cxn modelId="{5BAF6946-EAFA-41A3-832F-3E8C80ECA786}" srcId="{D7068E95-0845-42A6-BCBC-803894BDA263}" destId="{363907C3-5408-4BC8-A6DF-19003461AC6B}" srcOrd="0" destOrd="0" parTransId="{7B78EC6F-F7DE-479B-9C5E-3580C3717627}" sibTransId="{AA71D0F3-2BDC-48E2-8EF0-4AAF73F8038A}"/>
    <dgm:cxn modelId="{89CCB92A-08FD-47FA-A26F-0DF8E3D4E7FF}" type="presOf" srcId="{363907C3-5408-4BC8-A6DF-19003461AC6B}" destId="{FD542CAB-2855-400A-9022-D84984241B52}" srcOrd="0" destOrd="0" presId="urn:microsoft.com/office/officeart/2005/8/layout/process2"/>
    <dgm:cxn modelId="{ACCE7BEF-A7F8-49C3-B186-4BD6A87A6161}" type="presOf" srcId="{D7068E95-0845-42A6-BCBC-803894BDA263}" destId="{5B4E0E29-0EBF-4F45-920E-BA58F00408A7}" srcOrd="0" destOrd="0" presId="urn:microsoft.com/office/officeart/2005/8/layout/process2"/>
    <dgm:cxn modelId="{247C2C42-05E5-4E31-AA1F-BA00E5B6B01B}" type="presParOf" srcId="{5B4E0E29-0EBF-4F45-920E-BA58F00408A7}" destId="{FD542CAB-2855-400A-9022-D84984241B52}" srcOrd="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C454D0-585F-4DDA-8B84-CF78C9D6C488}"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8414C0D-EB2E-4761-96E6-6B17881DE120}">
      <dgm:prSe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Radio</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08199E27-B4F8-46E5-B3F2-C655325D093F}" type="parTrans" cxnId="{0AAFCCD5-8A86-42DC-88C0-01E9A2916D48}">
      <dgm:prSet/>
      <dgm:spPr/>
      <dgm:t>
        <a:bodyPr/>
        <a:lstStyle/>
        <a:p>
          <a:endParaRPr lang="en-US"/>
        </a:p>
      </dgm:t>
    </dgm:pt>
    <dgm:pt modelId="{8FC607D1-E24E-4358-BC7B-FD895FBE584E}" type="sibTrans" cxnId="{0AAFCCD5-8A86-42DC-88C0-01E9A2916D48}">
      <dgm:prSet/>
      <dgm:spPr/>
      <dgm:t>
        <a:bodyPr/>
        <a:lstStyle/>
        <a:p>
          <a:endParaRPr lang="en-US"/>
        </a:p>
      </dgm:t>
    </dgm:pt>
    <dgm:pt modelId="{491C264E-6C6F-42C6-8211-DDDC30BC1959}">
      <dgm:prSet phldrT="[Tex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1" action="ppaction://hlinksldjump"/>
            </a:rPr>
            <a:t>Prinsip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Naskah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Iklan</a:t>
          </a:r>
          <a:endParaRPr lang="en-US" sz="1400" b="1" dirty="0">
            <a:latin typeface="Times New Roman" pitchFamily="18" charset="0"/>
            <a:cs typeface="Times New Roman" pitchFamily="18" charset="0"/>
          </a:endParaRPr>
        </a:p>
      </dgm:t>
    </dgm:pt>
    <dgm:pt modelId="{D557DCBC-A96E-42C1-82E7-8BE88433C680}" type="parTrans" cxnId="{4A226543-B243-4854-8831-64FFD82E3FC6}">
      <dgm:prSet/>
      <dgm:spPr/>
      <dgm:t>
        <a:bodyPr/>
        <a:lstStyle/>
        <a:p>
          <a:endParaRPr lang="en-US"/>
        </a:p>
      </dgm:t>
    </dgm:pt>
    <dgm:pt modelId="{1FBA2DEF-198E-44F3-AF2F-CADE8FD38EAF}" type="sibTrans" cxnId="{4A226543-B243-4854-8831-64FFD82E3FC6}">
      <dgm:prSet/>
      <dgm:spPr/>
      <dgm:t>
        <a:bodyPr/>
        <a:lstStyle/>
        <a:p>
          <a:endParaRPr lang="en-US"/>
        </a:p>
      </dgm:t>
    </dgm:pt>
    <dgm:pt modelId="{BCC6A83D-E6AB-49D0-8A0B-965CEB6B8483}">
      <dgm:prSet phldrT="[Text]" custT="1"/>
      <dgm:spPr/>
      <dgm:t>
        <a:bodyPr/>
        <a:lstStyle/>
        <a:p>
          <a:r>
            <a:rPr lang="en-US" sz="1800" b="1" dirty="0" err="1" smtClean="0">
              <a:latin typeface="Times New Roman" pitchFamily="18" charset="0"/>
              <a:cs typeface="Times New Roman" pitchFamily="18" charset="0"/>
              <a:hlinkClick xmlns:r="http://schemas.openxmlformats.org/officeDocument/2006/relationships" r:id="rId2" action="ppaction://hlinksldjump"/>
            </a:rPr>
            <a:t>Angka</a:t>
          </a:r>
          <a:endParaRPr lang="en-US" sz="1800" b="1" dirty="0">
            <a:latin typeface="Times New Roman" pitchFamily="18" charset="0"/>
            <a:cs typeface="Times New Roman" pitchFamily="18" charset="0"/>
          </a:endParaRPr>
        </a:p>
      </dgm:t>
    </dgm:pt>
    <dgm:pt modelId="{E5A56BAF-B770-45BC-A63C-38A3C070F8F4}" type="parTrans" cxnId="{D81B1C57-E939-4F14-B74F-9EB4937794E9}">
      <dgm:prSet/>
      <dgm:spPr/>
      <dgm:t>
        <a:bodyPr/>
        <a:lstStyle/>
        <a:p>
          <a:endParaRPr lang="en-US"/>
        </a:p>
      </dgm:t>
    </dgm:pt>
    <dgm:pt modelId="{FF97520B-A74B-46C6-8099-CA1711F43BE5}" type="sibTrans" cxnId="{D81B1C57-E939-4F14-B74F-9EB4937794E9}">
      <dgm:prSet/>
      <dgm:spPr/>
      <dgm:t>
        <a:bodyPr/>
        <a:lstStyle/>
        <a:p>
          <a:endParaRPr lang="en-US"/>
        </a:p>
      </dgm:t>
    </dgm:pt>
    <dgm:pt modelId="{D40CBD84-995A-422B-91C3-6A0008B7C3A5}">
      <dgm:prSet phldrT="[Tex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Iklan</a:t>
          </a:r>
          <a:endParaRPr lang="en-US" sz="1600" dirty="0"/>
        </a:p>
      </dgm:t>
    </dgm:pt>
    <dgm:pt modelId="{AAD96D49-999E-44B4-9DCB-D5A0CD1B37D8}" type="parTrans" cxnId="{C0525B73-24E1-4896-B6F9-766461039CED}">
      <dgm:prSet/>
      <dgm:spPr/>
      <dgm:t>
        <a:bodyPr/>
        <a:lstStyle/>
        <a:p>
          <a:endParaRPr lang="en-US"/>
        </a:p>
      </dgm:t>
    </dgm:pt>
    <dgm:pt modelId="{359EB610-3826-48C2-A2EF-7AF53BC37E3C}" type="sibTrans" cxnId="{C0525B73-24E1-4896-B6F9-766461039CED}">
      <dgm:prSet/>
      <dgm:spPr/>
      <dgm:t>
        <a:bodyPr/>
        <a:lstStyle/>
        <a:p>
          <a:endParaRPr lang="en-US"/>
        </a:p>
      </dgm:t>
    </dgm:pt>
    <dgm:pt modelId="{CAAAFC71-E195-4C36-B96F-E6F9B3AEC789}">
      <dgm:prSet phldrT="[Text]" custT="1"/>
      <dgm:spPr/>
      <dgm:t>
        <a:bodyPr/>
        <a:lstStyle/>
        <a:p>
          <a:r>
            <a:rPr lang="en-US" sz="1600" b="1" dirty="0" err="1" smtClean="0">
              <a:latin typeface="Times New Roman" pitchFamily="18" charset="0"/>
              <a:cs typeface="Times New Roman" pitchFamily="18" charset="0"/>
              <a:hlinkClick xmlns:r="http://schemas.openxmlformats.org/officeDocument/2006/relationships" r:id="rId3" action="ppaction://hlinksldjump"/>
            </a:rPr>
            <a:t>Unsur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dasar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932BA863-6591-4BAF-9C60-BB9E34F2A8B5}" type="parTrans" cxnId="{78EDCC9F-BB55-475D-9088-3DA62F9B50C5}">
      <dgm:prSet/>
      <dgm:spPr/>
      <dgm:t>
        <a:bodyPr/>
        <a:lstStyle/>
        <a:p>
          <a:endParaRPr lang="en-US"/>
        </a:p>
      </dgm:t>
    </dgm:pt>
    <dgm:pt modelId="{582E7887-E104-407A-8F51-719966F80460}" type="sibTrans" cxnId="{78EDCC9F-BB55-475D-9088-3DA62F9B50C5}">
      <dgm:prSet/>
      <dgm:spPr/>
      <dgm:t>
        <a:bodyPr/>
        <a:lstStyle/>
        <a:p>
          <a:endParaRPr lang="en-US"/>
        </a:p>
      </dgm:t>
    </dgm:pt>
    <dgm:pt modelId="{45D747D6-3F73-48BB-BBD1-D026C13CDDA0}">
      <dgm:prSet phldrT="[Text]" custT="1"/>
      <dgm:spPr/>
      <dgm:t>
        <a:bodyPr/>
        <a:lstStyle/>
        <a:p>
          <a:r>
            <a:rPr lang="en-US" sz="1600" b="1" dirty="0" smtClean="0">
              <a:latin typeface="Times New Roman" pitchFamily="18" charset="0"/>
              <a:cs typeface="Times New Roman" pitchFamily="18" charset="0"/>
            </a:rPr>
            <a:t>Gaya </a:t>
          </a:r>
          <a:r>
            <a:rPr lang="en-US" sz="1600" b="1" dirty="0" err="1" smtClean="0">
              <a:latin typeface="Times New Roman" pitchFamily="18" charset="0"/>
              <a:cs typeface="Times New Roman" pitchFamily="18" charset="0"/>
            </a:rPr>
            <a:t>Bahasa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hlinkClick xmlns:r="http://schemas.openxmlformats.org/officeDocument/2006/relationships" r:id="rId4" action="ppaction://hlinksldjump"/>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B84B04D7-BCD0-4A48-AD6E-C4731DBA9990}" type="parTrans" cxnId="{72933794-21CD-44CB-BAA2-8DB1AF8E9638}">
      <dgm:prSet/>
      <dgm:spPr/>
      <dgm:t>
        <a:bodyPr/>
        <a:lstStyle/>
        <a:p>
          <a:endParaRPr lang="en-US"/>
        </a:p>
      </dgm:t>
    </dgm:pt>
    <dgm:pt modelId="{BDEC218A-4FEC-4FB7-88F4-C0914D2B1600}" type="sibTrans" cxnId="{72933794-21CD-44CB-BAA2-8DB1AF8E9638}">
      <dgm:prSet/>
      <dgm:spPr/>
      <dgm:t>
        <a:bodyPr/>
        <a:lstStyle/>
        <a:p>
          <a:endParaRPr lang="en-US"/>
        </a:p>
      </dgm:t>
    </dgm:pt>
    <dgm:pt modelId="{5EDEFE17-1509-4ECE-8E7B-FB8DA7907277}">
      <dgm:prSe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5" action="ppaction://hlinksldjump"/>
            </a:rPr>
            <a:t>Tanda</a:t>
          </a:r>
          <a:r>
            <a:rPr lang="en-US" sz="1400" b="1" dirty="0" smtClean="0">
              <a:latin typeface="Times New Roman" pitchFamily="18" charset="0"/>
              <a:cs typeface="Times New Roman" pitchFamily="18" charset="0"/>
            </a:rPr>
            <a:t> Baca </a:t>
          </a:r>
          <a:r>
            <a:rPr lang="en-US" sz="1400" b="1" dirty="0" err="1" smtClean="0">
              <a:latin typeface="Times New Roman" pitchFamily="18" charset="0"/>
              <a:cs typeface="Times New Roman" pitchFamily="18" charset="0"/>
            </a:rPr>
            <a:t>Khusus</a:t>
          </a:r>
          <a:endParaRPr lang="en-US" sz="1400" b="1" dirty="0">
            <a:latin typeface="Times New Roman" pitchFamily="18" charset="0"/>
            <a:cs typeface="Times New Roman" pitchFamily="18" charset="0"/>
          </a:endParaRPr>
        </a:p>
      </dgm:t>
    </dgm:pt>
    <dgm:pt modelId="{0DC6E4E6-980B-48B0-9ABA-0F75DC5611C7}" type="parTrans" cxnId="{2722CE5E-01FB-486D-9867-92A557026A57}">
      <dgm:prSet/>
      <dgm:spPr/>
      <dgm:t>
        <a:bodyPr/>
        <a:lstStyle/>
        <a:p>
          <a:endParaRPr lang="en-US"/>
        </a:p>
      </dgm:t>
    </dgm:pt>
    <dgm:pt modelId="{AF4DB877-529B-4234-9235-D42755490218}" type="sibTrans" cxnId="{2722CE5E-01FB-486D-9867-92A557026A57}">
      <dgm:prSet/>
      <dgm:spPr/>
      <dgm:t>
        <a:bodyPr/>
        <a:lstStyle/>
        <a:p>
          <a:endParaRPr lang="en-US"/>
        </a:p>
      </dgm:t>
    </dgm:pt>
    <dgm:pt modelId="{9E85A6B4-9467-4733-84E1-5EE7DD88B7DC}">
      <dgm:prSet custT="1"/>
      <dgm:spPr/>
      <dgm:t>
        <a:bodyPr/>
        <a:lstStyle/>
        <a:p>
          <a:r>
            <a:rPr lang="en-US" sz="1300" b="1" dirty="0" err="1" smtClean="0">
              <a:latin typeface="Times New Roman" pitchFamily="18" charset="0"/>
              <a:cs typeface="Times New Roman" pitchFamily="18" charset="0"/>
            </a:rPr>
            <a:t>Komposisi</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hlinkClick xmlns:r="http://schemas.openxmlformats.org/officeDocument/2006/relationships" r:id="rId6" action="ppaction://hlinksldjump"/>
            </a:rPr>
            <a:t>Struktur</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rPr>
            <a:t>Naskah</a:t>
          </a:r>
          <a:endParaRPr lang="en-US" sz="1300" b="1" dirty="0">
            <a:latin typeface="Times New Roman" pitchFamily="18" charset="0"/>
            <a:cs typeface="Times New Roman" pitchFamily="18" charset="0"/>
          </a:endParaRPr>
        </a:p>
      </dgm:t>
    </dgm:pt>
    <dgm:pt modelId="{CEA1ECF1-7C21-4F4D-92B5-21F0A94BBFCE}" type="parTrans" cxnId="{D497C6B1-3D2D-4E77-903A-809BB4BBBEBE}">
      <dgm:prSet/>
      <dgm:spPr/>
      <dgm:t>
        <a:bodyPr/>
        <a:lstStyle/>
        <a:p>
          <a:endParaRPr lang="en-US"/>
        </a:p>
      </dgm:t>
    </dgm:pt>
    <dgm:pt modelId="{628550B2-ED84-4964-A5AE-E5940BDBCED3}" type="sibTrans" cxnId="{D497C6B1-3D2D-4E77-903A-809BB4BBBEBE}">
      <dgm:prSet/>
      <dgm:spPr/>
      <dgm:t>
        <a:bodyPr/>
        <a:lstStyle/>
        <a:p>
          <a:endParaRPr lang="en-US"/>
        </a:p>
      </dgm:t>
    </dgm:pt>
    <dgm:pt modelId="{99142505-D35B-451D-A1F5-D279275ADFF0}">
      <dgm:prSet/>
      <dgm:spPr/>
      <dgm:t>
        <a:bodyPr/>
        <a:lstStyle/>
        <a:p>
          <a:r>
            <a:rPr lang="en-US" b="1" dirty="0" err="1" smtClean="0">
              <a:latin typeface="Times New Roman" pitchFamily="18" charset="0"/>
              <a:cs typeface="Times New Roman" pitchFamily="18" charset="0"/>
            </a:rPr>
            <a:t>Contoh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hlinkClick xmlns:r="http://schemas.openxmlformats.org/officeDocument/2006/relationships" r:id="rId7" action="ppaction://hlinksldjump"/>
            </a:rPr>
            <a:t>Naskah</a:t>
          </a:r>
          <a:r>
            <a:rPr lang="en-US" b="1" dirty="0" smtClean="0">
              <a:latin typeface="Times New Roman" pitchFamily="18" charset="0"/>
              <a:cs typeface="Times New Roman" pitchFamily="18" charset="0"/>
            </a:rPr>
            <a:t> Radio</a:t>
          </a:r>
          <a:endParaRPr lang="en-US" b="1" dirty="0">
            <a:latin typeface="Times New Roman" pitchFamily="18" charset="0"/>
            <a:cs typeface="Times New Roman" pitchFamily="18" charset="0"/>
          </a:endParaRPr>
        </a:p>
      </dgm:t>
    </dgm:pt>
    <dgm:pt modelId="{2F509229-3021-4D5F-8FBF-26AB66272B8C}" type="parTrans" cxnId="{6397BA6F-7D6B-44AA-ADCD-D251F2DB89F9}">
      <dgm:prSet/>
      <dgm:spPr/>
      <dgm:t>
        <a:bodyPr/>
        <a:lstStyle/>
        <a:p>
          <a:endParaRPr lang="en-US"/>
        </a:p>
      </dgm:t>
    </dgm:pt>
    <dgm:pt modelId="{CA5FC8BB-C5DE-4AFC-B3C2-A3C9A962DC72}" type="sibTrans" cxnId="{6397BA6F-7D6B-44AA-ADCD-D251F2DB89F9}">
      <dgm:prSet/>
      <dgm:spPr/>
      <dgm:t>
        <a:bodyPr/>
        <a:lstStyle/>
        <a:p>
          <a:endParaRPr lang="en-US"/>
        </a:p>
      </dgm:t>
    </dgm:pt>
    <dgm:pt modelId="{EBC27F2E-8B8F-4039-9254-172BB7A2546C}" type="pres">
      <dgm:prSet presAssocID="{07C454D0-585F-4DDA-8B84-CF78C9D6C488}" presName="diagram" presStyleCnt="0">
        <dgm:presLayoutVars>
          <dgm:chPref val="1"/>
          <dgm:dir/>
          <dgm:animOne val="branch"/>
          <dgm:animLvl val="lvl"/>
          <dgm:resizeHandles/>
        </dgm:presLayoutVars>
      </dgm:prSet>
      <dgm:spPr/>
      <dgm:t>
        <a:bodyPr/>
        <a:lstStyle/>
        <a:p>
          <a:endParaRPr lang="en-US"/>
        </a:p>
      </dgm:t>
    </dgm:pt>
    <dgm:pt modelId="{1C691305-11C5-450F-9A20-0B2D0FA60AF6}" type="pres">
      <dgm:prSet presAssocID="{88414C0D-EB2E-4761-96E6-6B17881DE120}" presName="root" presStyleCnt="0"/>
      <dgm:spPr/>
    </dgm:pt>
    <dgm:pt modelId="{0BA858E8-48B4-4963-AD7A-965886C4437C}" type="pres">
      <dgm:prSet presAssocID="{88414C0D-EB2E-4761-96E6-6B17881DE120}" presName="rootComposite" presStyleCnt="0"/>
      <dgm:spPr/>
    </dgm:pt>
    <dgm:pt modelId="{E0817E60-8E08-4447-8013-EFCCD905F557}" type="pres">
      <dgm:prSet presAssocID="{88414C0D-EB2E-4761-96E6-6B17881DE120}" presName="rootText" presStyleLbl="node1" presStyleIdx="0" presStyleCnt="2" custScaleX="125000" custScaleY="186891"/>
      <dgm:spPr/>
      <dgm:t>
        <a:bodyPr/>
        <a:lstStyle/>
        <a:p>
          <a:endParaRPr lang="en-US"/>
        </a:p>
      </dgm:t>
    </dgm:pt>
    <dgm:pt modelId="{1361CC15-BC7F-4F38-BE5C-FAEEFA02BCAE}" type="pres">
      <dgm:prSet presAssocID="{88414C0D-EB2E-4761-96E6-6B17881DE120}" presName="rootConnector" presStyleLbl="node1" presStyleIdx="0" presStyleCnt="2"/>
      <dgm:spPr/>
      <dgm:t>
        <a:bodyPr/>
        <a:lstStyle/>
        <a:p>
          <a:endParaRPr lang="en-US"/>
        </a:p>
      </dgm:t>
    </dgm:pt>
    <dgm:pt modelId="{48AC4A01-A94B-4F2D-BB74-219A7D46E1D9}" type="pres">
      <dgm:prSet presAssocID="{88414C0D-EB2E-4761-96E6-6B17881DE120}" presName="childShape" presStyleCnt="0"/>
      <dgm:spPr/>
    </dgm:pt>
    <dgm:pt modelId="{02E1A3DA-63CA-4B9D-8DBE-3014B1F64008}" type="pres">
      <dgm:prSet presAssocID="{D557DCBC-A96E-42C1-82E7-8BE88433C680}" presName="Name13" presStyleLbl="parChTrans1D2" presStyleIdx="0" presStyleCnt="7"/>
      <dgm:spPr/>
      <dgm:t>
        <a:bodyPr/>
        <a:lstStyle/>
        <a:p>
          <a:endParaRPr lang="en-US"/>
        </a:p>
      </dgm:t>
    </dgm:pt>
    <dgm:pt modelId="{C4C0C17B-C79A-4A11-9DE1-1AD3A453776B}" type="pres">
      <dgm:prSet presAssocID="{491C264E-6C6F-42C6-8211-DDDC30BC1959}" presName="childText" presStyleLbl="bgAcc1" presStyleIdx="0" presStyleCnt="7" custScaleX="154324">
        <dgm:presLayoutVars>
          <dgm:bulletEnabled val="1"/>
        </dgm:presLayoutVars>
      </dgm:prSet>
      <dgm:spPr/>
      <dgm:t>
        <a:bodyPr/>
        <a:lstStyle/>
        <a:p>
          <a:endParaRPr lang="en-US"/>
        </a:p>
      </dgm:t>
    </dgm:pt>
    <dgm:pt modelId="{44B5ECD6-AABB-4E21-B8C8-85F0AB5A5622}" type="pres">
      <dgm:prSet presAssocID="{E5A56BAF-B770-45BC-A63C-38A3C070F8F4}" presName="Name13" presStyleLbl="parChTrans1D2" presStyleIdx="1" presStyleCnt="7"/>
      <dgm:spPr/>
      <dgm:t>
        <a:bodyPr/>
        <a:lstStyle/>
        <a:p>
          <a:endParaRPr lang="en-US"/>
        </a:p>
      </dgm:t>
    </dgm:pt>
    <dgm:pt modelId="{00F7EF61-0520-4EDC-8C3A-07B30BC7ECEF}" type="pres">
      <dgm:prSet presAssocID="{BCC6A83D-E6AB-49D0-8A0B-965CEB6B8483}" presName="childText" presStyleLbl="bgAcc1" presStyleIdx="1" presStyleCnt="7" custScaleX="159936">
        <dgm:presLayoutVars>
          <dgm:bulletEnabled val="1"/>
        </dgm:presLayoutVars>
      </dgm:prSet>
      <dgm:spPr/>
      <dgm:t>
        <a:bodyPr/>
        <a:lstStyle/>
        <a:p>
          <a:endParaRPr lang="en-US"/>
        </a:p>
      </dgm:t>
    </dgm:pt>
    <dgm:pt modelId="{89575DFF-A7D0-4114-B12F-F0D2FA37DB49}" type="pres">
      <dgm:prSet presAssocID="{0DC6E4E6-980B-48B0-9ABA-0F75DC5611C7}" presName="Name13" presStyleLbl="parChTrans1D2" presStyleIdx="2" presStyleCnt="7"/>
      <dgm:spPr/>
      <dgm:t>
        <a:bodyPr/>
        <a:lstStyle/>
        <a:p>
          <a:endParaRPr lang="en-US"/>
        </a:p>
      </dgm:t>
    </dgm:pt>
    <dgm:pt modelId="{6560BF61-83CC-412E-81DF-21F2E6C1F048}" type="pres">
      <dgm:prSet presAssocID="{5EDEFE17-1509-4ECE-8E7B-FB8DA7907277}" presName="childText" presStyleLbl="bgAcc1" presStyleIdx="2" presStyleCnt="7" custScaleX="154618">
        <dgm:presLayoutVars>
          <dgm:bulletEnabled val="1"/>
        </dgm:presLayoutVars>
      </dgm:prSet>
      <dgm:spPr/>
      <dgm:t>
        <a:bodyPr/>
        <a:lstStyle/>
        <a:p>
          <a:endParaRPr lang="en-US"/>
        </a:p>
      </dgm:t>
    </dgm:pt>
    <dgm:pt modelId="{C2045BC5-F72C-4B53-98E3-C65CE3B763CE}" type="pres">
      <dgm:prSet presAssocID="{CEA1ECF1-7C21-4F4D-92B5-21F0A94BBFCE}" presName="Name13" presStyleLbl="parChTrans1D2" presStyleIdx="3" presStyleCnt="7"/>
      <dgm:spPr/>
      <dgm:t>
        <a:bodyPr/>
        <a:lstStyle/>
        <a:p>
          <a:endParaRPr lang="en-US"/>
        </a:p>
      </dgm:t>
    </dgm:pt>
    <dgm:pt modelId="{0CF2F21E-6732-4822-AE28-6476C90EDE95}" type="pres">
      <dgm:prSet presAssocID="{9E85A6B4-9467-4733-84E1-5EE7DD88B7DC}" presName="childText" presStyleLbl="bgAcc1" presStyleIdx="3" presStyleCnt="7" custScaleX="159618">
        <dgm:presLayoutVars>
          <dgm:bulletEnabled val="1"/>
        </dgm:presLayoutVars>
      </dgm:prSet>
      <dgm:spPr/>
      <dgm:t>
        <a:bodyPr/>
        <a:lstStyle/>
        <a:p>
          <a:endParaRPr lang="en-US"/>
        </a:p>
      </dgm:t>
    </dgm:pt>
    <dgm:pt modelId="{62055CDA-C19C-4FCA-AEBF-69301F554DED}" type="pres">
      <dgm:prSet presAssocID="{2F509229-3021-4D5F-8FBF-26AB66272B8C}" presName="Name13" presStyleLbl="parChTrans1D2" presStyleIdx="4" presStyleCnt="7"/>
      <dgm:spPr/>
      <dgm:t>
        <a:bodyPr/>
        <a:lstStyle/>
        <a:p>
          <a:endParaRPr lang="en-US"/>
        </a:p>
      </dgm:t>
    </dgm:pt>
    <dgm:pt modelId="{114B81DE-CF81-491F-A297-FB0EFD9015F0}" type="pres">
      <dgm:prSet presAssocID="{99142505-D35B-451D-A1F5-D279275ADFF0}" presName="childText" presStyleLbl="bgAcc1" presStyleIdx="4" presStyleCnt="7" custScaleX="154936">
        <dgm:presLayoutVars>
          <dgm:bulletEnabled val="1"/>
        </dgm:presLayoutVars>
      </dgm:prSet>
      <dgm:spPr/>
      <dgm:t>
        <a:bodyPr/>
        <a:lstStyle/>
        <a:p>
          <a:endParaRPr lang="en-US"/>
        </a:p>
      </dgm:t>
    </dgm:pt>
    <dgm:pt modelId="{C772F147-45DB-4944-B968-D45E0F759D29}" type="pres">
      <dgm:prSet presAssocID="{D40CBD84-995A-422B-91C3-6A0008B7C3A5}" presName="root" presStyleCnt="0"/>
      <dgm:spPr/>
    </dgm:pt>
    <dgm:pt modelId="{2421ED8B-3856-4DE5-A115-E088FC6A4A11}" type="pres">
      <dgm:prSet presAssocID="{D40CBD84-995A-422B-91C3-6A0008B7C3A5}" presName="rootComposite" presStyleCnt="0"/>
      <dgm:spPr/>
    </dgm:pt>
    <dgm:pt modelId="{94070F8A-EF34-4E97-8F01-91ACC2A29449}" type="pres">
      <dgm:prSet presAssocID="{D40CBD84-995A-422B-91C3-6A0008B7C3A5}" presName="rootText" presStyleLbl="node1" presStyleIdx="1" presStyleCnt="2" custScaleX="136593" custScaleY="163222"/>
      <dgm:spPr/>
      <dgm:t>
        <a:bodyPr/>
        <a:lstStyle/>
        <a:p>
          <a:endParaRPr lang="en-US"/>
        </a:p>
      </dgm:t>
    </dgm:pt>
    <dgm:pt modelId="{3A97F0B8-4BD5-4723-A2AD-C3FCB189822E}" type="pres">
      <dgm:prSet presAssocID="{D40CBD84-995A-422B-91C3-6A0008B7C3A5}" presName="rootConnector" presStyleLbl="node1" presStyleIdx="1" presStyleCnt="2"/>
      <dgm:spPr/>
      <dgm:t>
        <a:bodyPr/>
        <a:lstStyle/>
        <a:p>
          <a:endParaRPr lang="en-US"/>
        </a:p>
      </dgm:t>
    </dgm:pt>
    <dgm:pt modelId="{ADAFDD40-30DF-4916-AC3E-C24161DFF77E}" type="pres">
      <dgm:prSet presAssocID="{D40CBD84-995A-422B-91C3-6A0008B7C3A5}" presName="childShape" presStyleCnt="0"/>
      <dgm:spPr/>
    </dgm:pt>
    <dgm:pt modelId="{88BBA12C-44EB-4C9B-B571-4E9ACF759EF9}" type="pres">
      <dgm:prSet presAssocID="{932BA863-6591-4BAF-9C60-BB9E34F2A8B5}" presName="Name13" presStyleLbl="parChTrans1D2" presStyleIdx="5" presStyleCnt="7"/>
      <dgm:spPr/>
      <dgm:t>
        <a:bodyPr/>
        <a:lstStyle/>
        <a:p>
          <a:endParaRPr lang="en-US"/>
        </a:p>
      </dgm:t>
    </dgm:pt>
    <dgm:pt modelId="{F5981E11-DB64-4E8A-B524-33D8BC962F6F}" type="pres">
      <dgm:prSet presAssocID="{CAAAFC71-E195-4C36-B96F-E6F9B3AEC789}" presName="childText" presStyleLbl="bgAcc1" presStyleIdx="5" presStyleCnt="7" custScaleX="159767" custScaleY="208262">
        <dgm:presLayoutVars>
          <dgm:bulletEnabled val="1"/>
        </dgm:presLayoutVars>
      </dgm:prSet>
      <dgm:spPr/>
      <dgm:t>
        <a:bodyPr/>
        <a:lstStyle/>
        <a:p>
          <a:endParaRPr lang="en-US"/>
        </a:p>
      </dgm:t>
    </dgm:pt>
    <dgm:pt modelId="{14E2B53D-2E27-46C4-81D2-7A590EE38021}" type="pres">
      <dgm:prSet presAssocID="{B84B04D7-BCD0-4A48-AD6E-C4731DBA9990}" presName="Name13" presStyleLbl="parChTrans1D2" presStyleIdx="6" presStyleCnt="7"/>
      <dgm:spPr/>
      <dgm:t>
        <a:bodyPr/>
        <a:lstStyle/>
        <a:p>
          <a:endParaRPr lang="en-US"/>
        </a:p>
      </dgm:t>
    </dgm:pt>
    <dgm:pt modelId="{CAE8F959-93BD-4251-9098-94B964F68B4C}" type="pres">
      <dgm:prSet presAssocID="{45D747D6-3F73-48BB-BBD1-D026C13CDDA0}" presName="childText" presStyleLbl="bgAcc1" presStyleIdx="6" presStyleCnt="7" custScaleX="154618" custScaleY="212633">
        <dgm:presLayoutVars>
          <dgm:bulletEnabled val="1"/>
        </dgm:presLayoutVars>
      </dgm:prSet>
      <dgm:spPr/>
      <dgm:t>
        <a:bodyPr/>
        <a:lstStyle/>
        <a:p>
          <a:endParaRPr lang="en-US"/>
        </a:p>
      </dgm:t>
    </dgm:pt>
  </dgm:ptLst>
  <dgm:cxnLst>
    <dgm:cxn modelId="{C0525B73-24E1-4896-B6F9-766461039CED}" srcId="{07C454D0-585F-4DDA-8B84-CF78C9D6C488}" destId="{D40CBD84-995A-422B-91C3-6A0008B7C3A5}" srcOrd="1" destOrd="0" parTransId="{AAD96D49-999E-44B4-9DCB-D5A0CD1B37D8}" sibTransId="{359EB610-3826-48C2-A2EF-7AF53BC37E3C}"/>
    <dgm:cxn modelId="{B2BB2D64-2FDC-45FC-BD9F-F9EC4F99FF43}" type="presOf" srcId="{88414C0D-EB2E-4761-96E6-6B17881DE120}" destId="{E0817E60-8E08-4447-8013-EFCCD905F557}" srcOrd="0" destOrd="0" presId="urn:microsoft.com/office/officeart/2005/8/layout/hierarchy3"/>
    <dgm:cxn modelId="{FDB00FF1-958C-4BD6-8642-98440BD2C354}" type="presOf" srcId="{88414C0D-EB2E-4761-96E6-6B17881DE120}" destId="{1361CC15-BC7F-4F38-BE5C-FAEEFA02BCAE}" srcOrd="1" destOrd="0" presId="urn:microsoft.com/office/officeart/2005/8/layout/hierarchy3"/>
    <dgm:cxn modelId="{57C775F6-8870-4973-A202-95846B564AEA}" type="presOf" srcId="{D40CBD84-995A-422B-91C3-6A0008B7C3A5}" destId="{3A97F0B8-4BD5-4723-A2AD-C3FCB189822E}" srcOrd="1" destOrd="0" presId="urn:microsoft.com/office/officeart/2005/8/layout/hierarchy3"/>
    <dgm:cxn modelId="{2722CE5E-01FB-486D-9867-92A557026A57}" srcId="{88414C0D-EB2E-4761-96E6-6B17881DE120}" destId="{5EDEFE17-1509-4ECE-8E7B-FB8DA7907277}" srcOrd="2" destOrd="0" parTransId="{0DC6E4E6-980B-48B0-9ABA-0F75DC5611C7}" sibTransId="{AF4DB877-529B-4234-9235-D42755490218}"/>
    <dgm:cxn modelId="{B6E877D4-4186-4E18-A4B7-8E20F466E92C}" type="presOf" srcId="{932BA863-6591-4BAF-9C60-BB9E34F2A8B5}" destId="{88BBA12C-44EB-4C9B-B571-4E9ACF759EF9}" srcOrd="0" destOrd="0" presId="urn:microsoft.com/office/officeart/2005/8/layout/hierarchy3"/>
    <dgm:cxn modelId="{6282DC84-8F99-47E6-AFFF-FA721665C5D1}" type="presOf" srcId="{9E85A6B4-9467-4733-84E1-5EE7DD88B7DC}" destId="{0CF2F21E-6732-4822-AE28-6476C90EDE95}" srcOrd="0" destOrd="0" presId="urn:microsoft.com/office/officeart/2005/8/layout/hierarchy3"/>
    <dgm:cxn modelId="{D497C6B1-3D2D-4E77-903A-809BB4BBBEBE}" srcId="{88414C0D-EB2E-4761-96E6-6B17881DE120}" destId="{9E85A6B4-9467-4733-84E1-5EE7DD88B7DC}" srcOrd="3" destOrd="0" parTransId="{CEA1ECF1-7C21-4F4D-92B5-21F0A94BBFCE}" sibTransId="{628550B2-ED84-4964-A5AE-E5940BDBCED3}"/>
    <dgm:cxn modelId="{45EF4ED7-C79D-42B1-A09B-4A267C95DE55}" type="presOf" srcId="{D557DCBC-A96E-42C1-82E7-8BE88433C680}" destId="{02E1A3DA-63CA-4B9D-8DBE-3014B1F64008}" srcOrd="0" destOrd="0" presId="urn:microsoft.com/office/officeart/2005/8/layout/hierarchy3"/>
    <dgm:cxn modelId="{4A226543-B243-4854-8831-64FFD82E3FC6}" srcId="{88414C0D-EB2E-4761-96E6-6B17881DE120}" destId="{491C264E-6C6F-42C6-8211-DDDC30BC1959}" srcOrd="0" destOrd="0" parTransId="{D557DCBC-A96E-42C1-82E7-8BE88433C680}" sibTransId="{1FBA2DEF-198E-44F3-AF2F-CADE8FD38EAF}"/>
    <dgm:cxn modelId="{04B26525-AB0A-4300-9994-A06AFB6396FE}" type="presOf" srcId="{BCC6A83D-E6AB-49D0-8A0B-965CEB6B8483}" destId="{00F7EF61-0520-4EDC-8C3A-07B30BC7ECEF}" srcOrd="0" destOrd="0" presId="urn:microsoft.com/office/officeart/2005/8/layout/hierarchy3"/>
    <dgm:cxn modelId="{D91C6987-9151-439E-91C5-7A96044C2C8E}" type="presOf" srcId="{2F509229-3021-4D5F-8FBF-26AB66272B8C}" destId="{62055CDA-C19C-4FCA-AEBF-69301F554DED}" srcOrd="0" destOrd="0" presId="urn:microsoft.com/office/officeart/2005/8/layout/hierarchy3"/>
    <dgm:cxn modelId="{6397BA6F-7D6B-44AA-ADCD-D251F2DB89F9}" srcId="{88414C0D-EB2E-4761-96E6-6B17881DE120}" destId="{99142505-D35B-451D-A1F5-D279275ADFF0}" srcOrd="4" destOrd="0" parTransId="{2F509229-3021-4D5F-8FBF-26AB66272B8C}" sibTransId="{CA5FC8BB-C5DE-4AFC-B3C2-A3C9A962DC72}"/>
    <dgm:cxn modelId="{72933794-21CD-44CB-BAA2-8DB1AF8E9638}" srcId="{D40CBD84-995A-422B-91C3-6A0008B7C3A5}" destId="{45D747D6-3F73-48BB-BBD1-D026C13CDDA0}" srcOrd="1" destOrd="0" parTransId="{B84B04D7-BCD0-4A48-AD6E-C4731DBA9990}" sibTransId="{BDEC218A-4FEC-4FB7-88F4-C0914D2B1600}"/>
    <dgm:cxn modelId="{3AE0A6BD-033D-42CE-94E0-31592F79A50E}" type="presOf" srcId="{0DC6E4E6-980B-48B0-9ABA-0F75DC5611C7}" destId="{89575DFF-A7D0-4114-B12F-F0D2FA37DB49}" srcOrd="0" destOrd="0" presId="urn:microsoft.com/office/officeart/2005/8/layout/hierarchy3"/>
    <dgm:cxn modelId="{8F2AFDFE-D2C4-48B8-9C52-958795F1E660}" type="presOf" srcId="{CEA1ECF1-7C21-4F4D-92B5-21F0A94BBFCE}" destId="{C2045BC5-F72C-4B53-98E3-C65CE3B763CE}" srcOrd="0" destOrd="0" presId="urn:microsoft.com/office/officeart/2005/8/layout/hierarchy3"/>
    <dgm:cxn modelId="{893E03E5-5FFE-4711-AB0E-7D5ED229D130}" type="presOf" srcId="{CAAAFC71-E195-4C36-B96F-E6F9B3AEC789}" destId="{F5981E11-DB64-4E8A-B524-33D8BC962F6F}" srcOrd="0" destOrd="0" presId="urn:microsoft.com/office/officeart/2005/8/layout/hierarchy3"/>
    <dgm:cxn modelId="{0AAFCCD5-8A86-42DC-88C0-01E9A2916D48}" srcId="{07C454D0-585F-4DDA-8B84-CF78C9D6C488}" destId="{88414C0D-EB2E-4761-96E6-6B17881DE120}" srcOrd="0" destOrd="0" parTransId="{08199E27-B4F8-46E5-B3F2-C655325D093F}" sibTransId="{8FC607D1-E24E-4358-BC7B-FD895FBE584E}"/>
    <dgm:cxn modelId="{DC23547B-8C87-4227-8932-20C47BD94605}" type="presOf" srcId="{E5A56BAF-B770-45BC-A63C-38A3C070F8F4}" destId="{44B5ECD6-AABB-4E21-B8C8-85F0AB5A5622}" srcOrd="0" destOrd="0" presId="urn:microsoft.com/office/officeart/2005/8/layout/hierarchy3"/>
    <dgm:cxn modelId="{95C4C6E2-AD51-4B4A-9761-7886DA228039}" type="presOf" srcId="{5EDEFE17-1509-4ECE-8E7B-FB8DA7907277}" destId="{6560BF61-83CC-412E-81DF-21F2E6C1F048}" srcOrd="0" destOrd="0" presId="urn:microsoft.com/office/officeart/2005/8/layout/hierarchy3"/>
    <dgm:cxn modelId="{0AE8B4F2-AFF6-445D-97D8-ECF2745533F5}" type="presOf" srcId="{B84B04D7-BCD0-4A48-AD6E-C4731DBA9990}" destId="{14E2B53D-2E27-46C4-81D2-7A590EE38021}" srcOrd="0" destOrd="0" presId="urn:microsoft.com/office/officeart/2005/8/layout/hierarchy3"/>
    <dgm:cxn modelId="{4550F487-220F-4CA0-9530-9AD0748E7A17}" type="presOf" srcId="{07C454D0-585F-4DDA-8B84-CF78C9D6C488}" destId="{EBC27F2E-8B8F-4039-9254-172BB7A2546C}" srcOrd="0" destOrd="0" presId="urn:microsoft.com/office/officeart/2005/8/layout/hierarchy3"/>
    <dgm:cxn modelId="{22F1EC88-5E77-42B6-BA2E-83BF5B108259}" type="presOf" srcId="{45D747D6-3F73-48BB-BBD1-D026C13CDDA0}" destId="{CAE8F959-93BD-4251-9098-94B964F68B4C}" srcOrd="0" destOrd="0" presId="urn:microsoft.com/office/officeart/2005/8/layout/hierarchy3"/>
    <dgm:cxn modelId="{866C48D4-8AA2-44AA-A804-693D50378D13}" type="presOf" srcId="{491C264E-6C6F-42C6-8211-DDDC30BC1959}" destId="{C4C0C17B-C79A-4A11-9DE1-1AD3A453776B}" srcOrd="0" destOrd="0" presId="urn:microsoft.com/office/officeart/2005/8/layout/hierarchy3"/>
    <dgm:cxn modelId="{78EDCC9F-BB55-475D-9088-3DA62F9B50C5}" srcId="{D40CBD84-995A-422B-91C3-6A0008B7C3A5}" destId="{CAAAFC71-E195-4C36-B96F-E6F9B3AEC789}" srcOrd="0" destOrd="0" parTransId="{932BA863-6591-4BAF-9C60-BB9E34F2A8B5}" sibTransId="{582E7887-E104-407A-8F51-719966F80460}"/>
    <dgm:cxn modelId="{964A755C-34C8-498E-996E-A4156C8BDC93}" type="presOf" srcId="{99142505-D35B-451D-A1F5-D279275ADFF0}" destId="{114B81DE-CF81-491F-A297-FB0EFD9015F0}" srcOrd="0" destOrd="0" presId="urn:microsoft.com/office/officeart/2005/8/layout/hierarchy3"/>
    <dgm:cxn modelId="{D81B1C57-E939-4F14-B74F-9EB4937794E9}" srcId="{88414C0D-EB2E-4761-96E6-6B17881DE120}" destId="{BCC6A83D-E6AB-49D0-8A0B-965CEB6B8483}" srcOrd="1" destOrd="0" parTransId="{E5A56BAF-B770-45BC-A63C-38A3C070F8F4}" sibTransId="{FF97520B-A74B-46C6-8099-CA1711F43BE5}"/>
    <dgm:cxn modelId="{3B30A4CF-F7A0-473A-83E2-786AE85FD764}" type="presOf" srcId="{D40CBD84-995A-422B-91C3-6A0008B7C3A5}" destId="{94070F8A-EF34-4E97-8F01-91ACC2A29449}" srcOrd="0" destOrd="0" presId="urn:microsoft.com/office/officeart/2005/8/layout/hierarchy3"/>
    <dgm:cxn modelId="{25398433-C90C-486D-8177-7E3AE109C456}" type="presParOf" srcId="{EBC27F2E-8B8F-4039-9254-172BB7A2546C}" destId="{1C691305-11C5-450F-9A20-0B2D0FA60AF6}" srcOrd="0" destOrd="0" presId="urn:microsoft.com/office/officeart/2005/8/layout/hierarchy3"/>
    <dgm:cxn modelId="{475729AC-678F-434C-836A-CC7F17E84EC1}" type="presParOf" srcId="{1C691305-11C5-450F-9A20-0B2D0FA60AF6}" destId="{0BA858E8-48B4-4963-AD7A-965886C4437C}" srcOrd="0" destOrd="0" presId="urn:microsoft.com/office/officeart/2005/8/layout/hierarchy3"/>
    <dgm:cxn modelId="{9574132B-84D9-4A30-8853-90ABD6DDA45C}" type="presParOf" srcId="{0BA858E8-48B4-4963-AD7A-965886C4437C}" destId="{E0817E60-8E08-4447-8013-EFCCD905F557}" srcOrd="0" destOrd="0" presId="urn:microsoft.com/office/officeart/2005/8/layout/hierarchy3"/>
    <dgm:cxn modelId="{4B16DC8A-E337-4C7E-8E2A-2B349A0F4535}" type="presParOf" srcId="{0BA858E8-48B4-4963-AD7A-965886C4437C}" destId="{1361CC15-BC7F-4F38-BE5C-FAEEFA02BCAE}" srcOrd="1" destOrd="0" presId="urn:microsoft.com/office/officeart/2005/8/layout/hierarchy3"/>
    <dgm:cxn modelId="{2898C638-14C3-4DCD-8ADD-A74C53C2C437}" type="presParOf" srcId="{1C691305-11C5-450F-9A20-0B2D0FA60AF6}" destId="{48AC4A01-A94B-4F2D-BB74-219A7D46E1D9}" srcOrd="1" destOrd="0" presId="urn:microsoft.com/office/officeart/2005/8/layout/hierarchy3"/>
    <dgm:cxn modelId="{75F790FF-93F9-4994-A6A0-479C84223BBF}" type="presParOf" srcId="{48AC4A01-A94B-4F2D-BB74-219A7D46E1D9}" destId="{02E1A3DA-63CA-4B9D-8DBE-3014B1F64008}" srcOrd="0" destOrd="0" presId="urn:microsoft.com/office/officeart/2005/8/layout/hierarchy3"/>
    <dgm:cxn modelId="{FC4BFD48-AD40-475D-9D30-8F49E3EA1013}" type="presParOf" srcId="{48AC4A01-A94B-4F2D-BB74-219A7D46E1D9}" destId="{C4C0C17B-C79A-4A11-9DE1-1AD3A453776B}" srcOrd="1" destOrd="0" presId="urn:microsoft.com/office/officeart/2005/8/layout/hierarchy3"/>
    <dgm:cxn modelId="{7EA02C7A-3451-4367-A446-4E517336B5E6}" type="presParOf" srcId="{48AC4A01-A94B-4F2D-BB74-219A7D46E1D9}" destId="{44B5ECD6-AABB-4E21-B8C8-85F0AB5A5622}" srcOrd="2" destOrd="0" presId="urn:microsoft.com/office/officeart/2005/8/layout/hierarchy3"/>
    <dgm:cxn modelId="{A47E0973-FE04-4ED5-9238-0A02F1730AC9}" type="presParOf" srcId="{48AC4A01-A94B-4F2D-BB74-219A7D46E1D9}" destId="{00F7EF61-0520-4EDC-8C3A-07B30BC7ECEF}" srcOrd="3" destOrd="0" presId="urn:microsoft.com/office/officeart/2005/8/layout/hierarchy3"/>
    <dgm:cxn modelId="{3468442D-D32F-46A9-8841-B0ECF27BF0A9}" type="presParOf" srcId="{48AC4A01-A94B-4F2D-BB74-219A7D46E1D9}" destId="{89575DFF-A7D0-4114-B12F-F0D2FA37DB49}" srcOrd="4" destOrd="0" presId="urn:microsoft.com/office/officeart/2005/8/layout/hierarchy3"/>
    <dgm:cxn modelId="{D956687F-9904-40F6-BE48-1EAFBFB4E946}" type="presParOf" srcId="{48AC4A01-A94B-4F2D-BB74-219A7D46E1D9}" destId="{6560BF61-83CC-412E-81DF-21F2E6C1F048}" srcOrd="5" destOrd="0" presId="urn:microsoft.com/office/officeart/2005/8/layout/hierarchy3"/>
    <dgm:cxn modelId="{2F6CC6F3-8876-4F88-A6D3-5AA04BFA5648}" type="presParOf" srcId="{48AC4A01-A94B-4F2D-BB74-219A7D46E1D9}" destId="{C2045BC5-F72C-4B53-98E3-C65CE3B763CE}" srcOrd="6" destOrd="0" presId="urn:microsoft.com/office/officeart/2005/8/layout/hierarchy3"/>
    <dgm:cxn modelId="{108CAA70-47BA-4E6C-A372-7B06E8CC734C}" type="presParOf" srcId="{48AC4A01-A94B-4F2D-BB74-219A7D46E1D9}" destId="{0CF2F21E-6732-4822-AE28-6476C90EDE95}" srcOrd="7" destOrd="0" presId="urn:microsoft.com/office/officeart/2005/8/layout/hierarchy3"/>
    <dgm:cxn modelId="{A9167CD2-8269-406D-85FF-AF4C186ACE4D}" type="presParOf" srcId="{48AC4A01-A94B-4F2D-BB74-219A7D46E1D9}" destId="{62055CDA-C19C-4FCA-AEBF-69301F554DED}" srcOrd="8" destOrd="0" presId="urn:microsoft.com/office/officeart/2005/8/layout/hierarchy3"/>
    <dgm:cxn modelId="{F795228A-D5FC-4DF4-986F-F7764DCB9E0D}" type="presParOf" srcId="{48AC4A01-A94B-4F2D-BB74-219A7D46E1D9}" destId="{114B81DE-CF81-491F-A297-FB0EFD9015F0}" srcOrd="9" destOrd="0" presId="urn:microsoft.com/office/officeart/2005/8/layout/hierarchy3"/>
    <dgm:cxn modelId="{433D73AB-1BD6-42F2-B1A0-972A71FE6E27}" type="presParOf" srcId="{EBC27F2E-8B8F-4039-9254-172BB7A2546C}" destId="{C772F147-45DB-4944-B968-D45E0F759D29}" srcOrd="1" destOrd="0" presId="urn:microsoft.com/office/officeart/2005/8/layout/hierarchy3"/>
    <dgm:cxn modelId="{1E61F7B0-CEE5-4A13-9CDF-F303AF65EA33}" type="presParOf" srcId="{C772F147-45DB-4944-B968-D45E0F759D29}" destId="{2421ED8B-3856-4DE5-A115-E088FC6A4A11}" srcOrd="0" destOrd="0" presId="urn:microsoft.com/office/officeart/2005/8/layout/hierarchy3"/>
    <dgm:cxn modelId="{F3E11921-16CA-4CE3-93A0-49674599D4FD}" type="presParOf" srcId="{2421ED8B-3856-4DE5-A115-E088FC6A4A11}" destId="{94070F8A-EF34-4E97-8F01-91ACC2A29449}" srcOrd="0" destOrd="0" presId="urn:microsoft.com/office/officeart/2005/8/layout/hierarchy3"/>
    <dgm:cxn modelId="{61DD9243-0E89-415E-8CD4-6C9724E1DEA3}" type="presParOf" srcId="{2421ED8B-3856-4DE5-A115-E088FC6A4A11}" destId="{3A97F0B8-4BD5-4723-A2AD-C3FCB189822E}" srcOrd="1" destOrd="0" presId="urn:microsoft.com/office/officeart/2005/8/layout/hierarchy3"/>
    <dgm:cxn modelId="{7DE8FB10-5B6F-41F6-B97E-F3B631549113}" type="presParOf" srcId="{C772F147-45DB-4944-B968-D45E0F759D29}" destId="{ADAFDD40-30DF-4916-AC3E-C24161DFF77E}" srcOrd="1" destOrd="0" presId="urn:microsoft.com/office/officeart/2005/8/layout/hierarchy3"/>
    <dgm:cxn modelId="{13ABA983-5D16-412B-A779-72D581B0B87E}" type="presParOf" srcId="{ADAFDD40-30DF-4916-AC3E-C24161DFF77E}" destId="{88BBA12C-44EB-4C9B-B571-4E9ACF759EF9}" srcOrd="0" destOrd="0" presId="urn:microsoft.com/office/officeart/2005/8/layout/hierarchy3"/>
    <dgm:cxn modelId="{74316C79-8032-463C-B6A6-889F711FA48F}" type="presParOf" srcId="{ADAFDD40-30DF-4916-AC3E-C24161DFF77E}" destId="{F5981E11-DB64-4E8A-B524-33D8BC962F6F}" srcOrd="1" destOrd="0" presId="urn:microsoft.com/office/officeart/2005/8/layout/hierarchy3"/>
    <dgm:cxn modelId="{4FF3AC40-1DD1-465C-8EC1-38B5132E0DB2}" type="presParOf" srcId="{ADAFDD40-30DF-4916-AC3E-C24161DFF77E}" destId="{14E2B53D-2E27-46C4-81D2-7A590EE38021}" srcOrd="2" destOrd="0" presId="urn:microsoft.com/office/officeart/2005/8/layout/hierarchy3"/>
    <dgm:cxn modelId="{E96733BE-D352-4D8F-9D31-E2F5BBA20541}" type="presParOf" srcId="{ADAFDD40-30DF-4916-AC3E-C24161DFF77E}" destId="{CAE8F959-93BD-4251-9098-94B964F68B4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7068E95-0845-42A6-BCBC-803894BDA263}" type="doc">
      <dgm:prSet loTypeId="urn:microsoft.com/office/officeart/2005/8/layout/process2" loCatId="process" qsTypeId="urn:microsoft.com/office/officeart/2005/8/quickstyle/3d9" qsCatId="3D" csTypeId="urn:microsoft.com/office/officeart/2005/8/colors/accent2_5" csCatId="accent2" phldr="1"/>
      <dgm:spPr/>
    </dgm:pt>
    <dgm:pt modelId="{363907C3-5408-4BC8-A6DF-19003461AC6B}">
      <dgm:prSet phldrT="[Text]" custT="1"/>
      <dgm:spPr/>
      <dgm:t>
        <a:bodyPr/>
        <a:lstStyle/>
        <a:p>
          <a:pPr algn="ctr"/>
          <a:r>
            <a:rPr lang="en-US" sz="3600" dirty="0" smtClean="0">
              <a:latin typeface="Algerian" pitchFamily="82" charset="0"/>
            </a:rPr>
            <a:t>Menu</a:t>
          </a:r>
          <a:endParaRPr lang="en-US" sz="3600" dirty="0">
            <a:latin typeface="Algerian" pitchFamily="82" charset="0"/>
          </a:endParaRPr>
        </a:p>
      </dgm:t>
    </dgm:pt>
    <dgm:pt modelId="{7B78EC6F-F7DE-479B-9C5E-3580C3717627}" type="parTrans" cxnId="{5BAF6946-EAFA-41A3-832F-3E8C80ECA786}">
      <dgm:prSet/>
      <dgm:spPr/>
      <dgm:t>
        <a:bodyPr/>
        <a:lstStyle/>
        <a:p>
          <a:endParaRPr lang="en-US"/>
        </a:p>
      </dgm:t>
    </dgm:pt>
    <dgm:pt modelId="{AA71D0F3-2BDC-48E2-8EF0-4AAF73F8038A}" type="sibTrans" cxnId="{5BAF6946-EAFA-41A3-832F-3E8C80ECA786}">
      <dgm:prSet/>
      <dgm:spPr/>
      <dgm:t>
        <a:bodyPr/>
        <a:lstStyle/>
        <a:p>
          <a:endParaRPr lang="en-US"/>
        </a:p>
      </dgm:t>
    </dgm:pt>
    <dgm:pt modelId="{5B4E0E29-0EBF-4F45-920E-BA58F00408A7}" type="pres">
      <dgm:prSet presAssocID="{D7068E95-0845-42A6-BCBC-803894BDA263}" presName="linearFlow" presStyleCnt="0">
        <dgm:presLayoutVars>
          <dgm:resizeHandles val="exact"/>
        </dgm:presLayoutVars>
      </dgm:prSet>
      <dgm:spPr/>
    </dgm:pt>
    <dgm:pt modelId="{FD542CAB-2855-400A-9022-D84984241B52}" type="pres">
      <dgm:prSet presAssocID="{363907C3-5408-4BC8-A6DF-19003461AC6B}" presName="node" presStyleLbl="node1" presStyleIdx="0" presStyleCnt="1">
        <dgm:presLayoutVars>
          <dgm:bulletEnabled val="1"/>
        </dgm:presLayoutVars>
      </dgm:prSet>
      <dgm:spPr/>
      <dgm:t>
        <a:bodyPr/>
        <a:lstStyle/>
        <a:p>
          <a:endParaRPr lang="en-US"/>
        </a:p>
      </dgm:t>
    </dgm:pt>
  </dgm:ptLst>
  <dgm:cxnLst>
    <dgm:cxn modelId="{5BAF6946-EAFA-41A3-832F-3E8C80ECA786}" srcId="{D7068E95-0845-42A6-BCBC-803894BDA263}" destId="{363907C3-5408-4BC8-A6DF-19003461AC6B}" srcOrd="0" destOrd="0" parTransId="{7B78EC6F-F7DE-479B-9C5E-3580C3717627}" sibTransId="{AA71D0F3-2BDC-48E2-8EF0-4AAF73F8038A}"/>
    <dgm:cxn modelId="{5CB006FD-C18D-43DF-9727-9EBBAB4A6FE0}" type="presOf" srcId="{363907C3-5408-4BC8-A6DF-19003461AC6B}" destId="{FD542CAB-2855-400A-9022-D84984241B52}" srcOrd="0" destOrd="0" presId="urn:microsoft.com/office/officeart/2005/8/layout/process2"/>
    <dgm:cxn modelId="{2A18F8DF-C8C7-4CDB-878B-08AAEFA67D13}" type="presOf" srcId="{D7068E95-0845-42A6-BCBC-803894BDA263}" destId="{5B4E0E29-0EBF-4F45-920E-BA58F00408A7}" srcOrd="0" destOrd="0" presId="urn:microsoft.com/office/officeart/2005/8/layout/process2"/>
    <dgm:cxn modelId="{055F1006-2179-4E7D-B736-239C3623A4A7}" type="presParOf" srcId="{5B4E0E29-0EBF-4F45-920E-BA58F00408A7}" destId="{FD542CAB-2855-400A-9022-D84984241B52}" srcOrd="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7C454D0-585F-4DDA-8B84-CF78C9D6C488}"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8414C0D-EB2E-4761-96E6-6B17881DE120}">
      <dgm:prSe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Radio</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08199E27-B4F8-46E5-B3F2-C655325D093F}" type="parTrans" cxnId="{0AAFCCD5-8A86-42DC-88C0-01E9A2916D48}">
      <dgm:prSet/>
      <dgm:spPr/>
      <dgm:t>
        <a:bodyPr/>
        <a:lstStyle/>
        <a:p>
          <a:endParaRPr lang="en-US"/>
        </a:p>
      </dgm:t>
    </dgm:pt>
    <dgm:pt modelId="{8FC607D1-E24E-4358-BC7B-FD895FBE584E}" type="sibTrans" cxnId="{0AAFCCD5-8A86-42DC-88C0-01E9A2916D48}">
      <dgm:prSet/>
      <dgm:spPr/>
      <dgm:t>
        <a:bodyPr/>
        <a:lstStyle/>
        <a:p>
          <a:endParaRPr lang="en-US"/>
        </a:p>
      </dgm:t>
    </dgm:pt>
    <dgm:pt modelId="{491C264E-6C6F-42C6-8211-DDDC30BC1959}">
      <dgm:prSet phldrT="[Tex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1" action="ppaction://hlinksldjump"/>
            </a:rPr>
            <a:t>Prinsip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Naskah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Iklan</a:t>
          </a:r>
          <a:endParaRPr lang="en-US" sz="1400" b="1" dirty="0">
            <a:latin typeface="Times New Roman" pitchFamily="18" charset="0"/>
            <a:cs typeface="Times New Roman" pitchFamily="18" charset="0"/>
          </a:endParaRPr>
        </a:p>
      </dgm:t>
    </dgm:pt>
    <dgm:pt modelId="{D557DCBC-A96E-42C1-82E7-8BE88433C680}" type="parTrans" cxnId="{4A226543-B243-4854-8831-64FFD82E3FC6}">
      <dgm:prSet/>
      <dgm:spPr/>
      <dgm:t>
        <a:bodyPr/>
        <a:lstStyle/>
        <a:p>
          <a:endParaRPr lang="en-US"/>
        </a:p>
      </dgm:t>
    </dgm:pt>
    <dgm:pt modelId="{1FBA2DEF-198E-44F3-AF2F-CADE8FD38EAF}" type="sibTrans" cxnId="{4A226543-B243-4854-8831-64FFD82E3FC6}">
      <dgm:prSet/>
      <dgm:spPr/>
      <dgm:t>
        <a:bodyPr/>
        <a:lstStyle/>
        <a:p>
          <a:endParaRPr lang="en-US"/>
        </a:p>
      </dgm:t>
    </dgm:pt>
    <dgm:pt modelId="{BCC6A83D-E6AB-49D0-8A0B-965CEB6B8483}">
      <dgm:prSet phldrT="[Text]" custT="1"/>
      <dgm:spPr/>
      <dgm:t>
        <a:bodyPr/>
        <a:lstStyle/>
        <a:p>
          <a:r>
            <a:rPr lang="en-US" sz="1800" b="1" dirty="0" err="1" smtClean="0">
              <a:latin typeface="Times New Roman" pitchFamily="18" charset="0"/>
              <a:cs typeface="Times New Roman" pitchFamily="18" charset="0"/>
              <a:hlinkClick xmlns:r="http://schemas.openxmlformats.org/officeDocument/2006/relationships" r:id="rId2" action="ppaction://hlinksldjump"/>
            </a:rPr>
            <a:t>Angka</a:t>
          </a:r>
          <a:endParaRPr lang="en-US" sz="1800" b="1" dirty="0">
            <a:latin typeface="Times New Roman" pitchFamily="18" charset="0"/>
            <a:cs typeface="Times New Roman" pitchFamily="18" charset="0"/>
          </a:endParaRPr>
        </a:p>
      </dgm:t>
    </dgm:pt>
    <dgm:pt modelId="{E5A56BAF-B770-45BC-A63C-38A3C070F8F4}" type="parTrans" cxnId="{D81B1C57-E939-4F14-B74F-9EB4937794E9}">
      <dgm:prSet/>
      <dgm:spPr/>
      <dgm:t>
        <a:bodyPr/>
        <a:lstStyle/>
        <a:p>
          <a:endParaRPr lang="en-US"/>
        </a:p>
      </dgm:t>
    </dgm:pt>
    <dgm:pt modelId="{FF97520B-A74B-46C6-8099-CA1711F43BE5}" type="sibTrans" cxnId="{D81B1C57-E939-4F14-B74F-9EB4937794E9}">
      <dgm:prSet/>
      <dgm:spPr/>
      <dgm:t>
        <a:bodyPr/>
        <a:lstStyle/>
        <a:p>
          <a:endParaRPr lang="en-US"/>
        </a:p>
      </dgm:t>
    </dgm:pt>
    <dgm:pt modelId="{D40CBD84-995A-422B-91C3-6A0008B7C3A5}">
      <dgm:prSet phldrT="[Tex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Iklan</a:t>
          </a:r>
          <a:endParaRPr lang="en-US" sz="1600" dirty="0"/>
        </a:p>
      </dgm:t>
    </dgm:pt>
    <dgm:pt modelId="{AAD96D49-999E-44B4-9DCB-D5A0CD1B37D8}" type="parTrans" cxnId="{C0525B73-24E1-4896-B6F9-766461039CED}">
      <dgm:prSet/>
      <dgm:spPr/>
      <dgm:t>
        <a:bodyPr/>
        <a:lstStyle/>
        <a:p>
          <a:endParaRPr lang="en-US"/>
        </a:p>
      </dgm:t>
    </dgm:pt>
    <dgm:pt modelId="{359EB610-3826-48C2-A2EF-7AF53BC37E3C}" type="sibTrans" cxnId="{C0525B73-24E1-4896-B6F9-766461039CED}">
      <dgm:prSet/>
      <dgm:spPr/>
      <dgm:t>
        <a:bodyPr/>
        <a:lstStyle/>
        <a:p>
          <a:endParaRPr lang="en-US"/>
        </a:p>
      </dgm:t>
    </dgm:pt>
    <dgm:pt modelId="{CAAAFC71-E195-4C36-B96F-E6F9B3AEC789}">
      <dgm:prSet phldrT="[Text]" custT="1"/>
      <dgm:spPr/>
      <dgm:t>
        <a:bodyPr/>
        <a:lstStyle/>
        <a:p>
          <a:r>
            <a:rPr lang="en-US" sz="1600" b="1" dirty="0" err="1" smtClean="0">
              <a:latin typeface="Times New Roman" pitchFamily="18" charset="0"/>
              <a:cs typeface="Times New Roman" pitchFamily="18" charset="0"/>
              <a:hlinkClick xmlns:r="http://schemas.openxmlformats.org/officeDocument/2006/relationships" r:id="rId3" action="ppaction://hlinksldjump"/>
            </a:rPr>
            <a:t>Unsur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dasar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932BA863-6591-4BAF-9C60-BB9E34F2A8B5}" type="parTrans" cxnId="{78EDCC9F-BB55-475D-9088-3DA62F9B50C5}">
      <dgm:prSet/>
      <dgm:spPr/>
      <dgm:t>
        <a:bodyPr/>
        <a:lstStyle/>
        <a:p>
          <a:endParaRPr lang="en-US"/>
        </a:p>
      </dgm:t>
    </dgm:pt>
    <dgm:pt modelId="{582E7887-E104-407A-8F51-719966F80460}" type="sibTrans" cxnId="{78EDCC9F-BB55-475D-9088-3DA62F9B50C5}">
      <dgm:prSet/>
      <dgm:spPr/>
      <dgm:t>
        <a:bodyPr/>
        <a:lstStyle/>
        <a:p>
          <a:endParaRPr lang="en-US"/>
        </a:p>
      </dgm:t>
    </dgm:pt>
    <dgm:pt modelId="{45D747D6-3F73-48BB-BBD1-D026C13CDDA0}">
      <dgm:prSet phldrT="[Text]" custT="1"/>
      <dgm:spPr/>
      <dgm:t>
        <a:bodyPr/>
        <a:lstStyle/>
        <a:p>
          <a:r>
            <a:rPr lang="en-US" sz="1600" b="1" dirty="0" smtClean="0">
              <a:latin typeface="Times New Roman" pitchFamily="18" charset="0"/>
              <a:cs typeface="Times New Roman" pitchFamily="18" charset="0"/>
            </a:rPr>
            <a:t>Gaya </a:t>
          </a:r>
          <a:r>
            <a:rPr lang="en-US" sz="1600" b="1" dirty="0" err="1" smtClean="0">
              <a:latin typeface="Times New Roman" pitchFamily="18" charset="0"/>
              <a:cs typeface="Times New Roman" pitchFamily="18" charset="0"/>
            </a:rPr>
            <a:t>Bahasa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hlinkClick xmlns:r="http://schemas.openxmlformats.org/officeDocument/2006/relationships" r:id="rId4" action="ppaction://hlinksldjump"/>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B84B04D7-BCD0-4A48-AD6E-C4731DBA9990}" type="parTrans" cxnId="{72933794-21CD-44CB-BAA2-8DB1AF8E9638}">
      <dgm:prSet/>
      <dgm:spPr/>
      <dgm:t>
        <a:bodyPr/>
        <a:lstStyle/>
        <a:p>
          <a:endParaRPr lang="en-US"/>
        </a:p>
      </dgm:t>
    </dgm:pt>
    <dgm:pt modelId="{BDEC218A-4FEC-4FB7-88F4-C0914D2B1600}" type="sibTrans" cxnId="{72933794-21CD-44CB-BAA2-8DB1AF8E9638}">
      <dgm:prSet/>
      <dgm:spPr/>
      <dgm:t>
        <a:bodyPr/>
        <a:lstStyle/>
        <a:p>
          <a:endParaRPr lang="en-US"/>
        </a:p>
      </dgm:t>
    </dgm:pt>
    <dgm:pt modelId="{5EDEFE17-1509-4ECE-8E7B-FB8DA7907277}">
      <dgm:prSe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5" action="ppaction://hlinksldjump"/>
            </a:rPr>
            <a:t>Tanda</a:t>
          </a:r>
          <a:r>
            <a:rPr lang="en-US" sz="1400" b="1" dirty="0" smtClean="0">
              <a:latin typeface="Times New Roman" pitchFamily="18" charset="0"/>
              <a:cs typeface="Times New Roman" pitchFamily="18" charset="0"/>
            </a:rPr>
            <a:t> Baca </a:t>
          </a:r>
          <a:r>
            <a:rPr lang="en-US" sz="1400" b="1" dirty="0" err="1" smtClean="0">
              <a:latin typeface="Times New Roman" pitchFamily="18" charset="0"/>
              <a:cs typeface="Times New Roman" pitchFamily="18" charset="0"/>
            </a:rPr>
            <a:t>Khusus</a:t>
          </a:r>
          <a:endParaRPr lang="en-US" sz="1400" b="1" dirty="0">
            <a:latin typeface="Times New Roman" pitchFamily="18" charset="0"/>
            <a:cs typeface="Times New Roman" pitchFamily="18" charset="0"/>
          </a:endParaRPr>
        </a:p>
      </dgm:t>
    </dgm:pt>
    <dgm:pt modelId="{0DC6E4E6-980B-48B0-9ABA-0F75DC5611C7}" type="parTrans" cxnId="{2722CE5E-01FB-486D-9867-92A557026A57}">
      <dgm:prSet/>
      <dgm:spPr/>
      <dgm:t>
        <a:bodyPr/>
        <a:lstStyle/>
        <a:p>
          <a:endParaRPr lang="en-US"/>
        </a:p>
      </dgm:t>
    </dgm:pt>
    <dgm:pt modelId="{AF4DB877-529B-4234-9235-D42755490218}" type="sibTrans" cxnId="{2722CE5E-01FB-486D-9867-92A557026A57}">
      <dgm:prSet/>
      <dgm:spPr/>
      <dgm:t>
        <a:bodyPr/>
        <a:lstStyle/>
        <a:p>
          <a:endParaRPr lang="en-US"/>
        </a:p>
      </dgm:t>
    </dgm:pt>
    <dgm:pt modelId="{9E85A6B4-9467-4733-84E1-5EE7DD88B7DC}">
      <dgm:prSet custT="1"/>
      <dgm:spPr/>
      <dgm:t>
        <a:bodyPr/>
        <a:lstStyle/>
        <a:p>
          <a:r>
            <a:rPr lang="en-US" sz="1300" b="1" dirty="0" err="1" smtClean="0">
              <a:latin typeface="Times New Roman" pitchFamily="18" charset="0"/>
              <a:cs typeface="Times New Roman" pitchFamily="18" charset="0"/>
            </a:rPr>
            <a:t>Komposisi</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hlinkClick xmlns:r="http://schemas.openxmlformats.org/officeDocument/2006/relationships" r:id="rId6" action="ppaction://hlinksldjump"/>
            </a:rPr>
            <a:t>Struktur</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rPr>
            <a:t>Naskah</a:t>
          </a:r>
          <a:endParaRPr lang="en-US" sz="1300" b="1" dirty="0">
            <a:latin typeface="Times New Roman" pitchFamily="18" charset="0"/>
            <a:cs typeface="Times New Roman" pitchFamily="18" charset="0"/>
          </a:endParaRPr>
        </a:p>
      </dgm:t>
    </dgm:pt>
    <dgm:pt modelId="{CEA1ECF1-7C21-4F4D-92B5-21F0A94BBFCE}" type="parTrans" cxnId="{D497C6B1-3D2D-4E77-903A-809BB4BBBEBE}">
      <dgm:prSet/>
      <dgm:spPr/>
      <dgm:t>
        <a:bodyPr/>
        <a:lstStyle/>
        <a:p>
          <a:endParaRPr lang="en-US"/>
        </a:p>
      </dgm:t>
    </dgm:pt>
    <dgm:pt modelId="{628550B2-ED84-4964-A5AE-E5940BDBCED3}" type="sibTrans" cxnId="{D497C6B1-3D2D-4E77-903A-809BB4BBBEBE}">
      <dgm:prSet/>
      <dgm:spPr/>
      <dgm:t>
        <a:bodyPr/>
        <a:lstStyle/>
        <a:p>
          <a:endParaRPr lang="en-US"/>
        </a:p>
      </dgm:t>
    </dgm:pt>
    <dgm:pt modelId="{99142505-D35B-451D-A1F5-D279275ADFF0}">
      <dgm:prSet/>
      <dgm:spPr/>
      <dgm:t>
        <a:bodyPr/>
        <a:lstStyle/>
        <a:p>
          <a:r>
            <a:rPr lang="en-US" b="1" dirty="0" err="1" smtClean="0">
              <a:latin typeface="Times New Roman" pitchFamily="18" charset="0"/>
              <a:cs typeface="Times New Roman" pitchFamily="18" charset="0"/>
            </a:rPr>
            <a:t>Contoh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hlinkClick xmlns:r="http://schemas.openxmlformats.org/officeDocument/2006/relationships" r:id="rId7" action="ppaction://hlinksldjump"/>
            </a:rPr>
            <a:t>Naskah</a:t>
          </a:r>
          <a:r>
            <a:rPr lang="en-US" b="1" dirty="0" smtClean="0">
              <a:latin typeface="Times New Roman" pitchFamily="18" charset="0"/>
              <a:cs typeface="Times New Roman" pitchFamily="18" charset="0"/>
            </a:rPr>
            <a:t> Radio</a:t>
          </a:r>
          <a:endParaRPr lang="en-US" b="1" dirty="0">
            <a:latin typeface="Times New Roman" pitchFamily="18" charset="0"/>
            <a:cs typeface="Times New Roman" pitchFamily="18" charset="0"/>
          </a:endParaRPr>
        </a:p>
      </dgm:t>
    </dgm:pt>
    <dgm:pt modelId="{2F509229-3021-4D5F-8FBF-26AB66272B8C}" type="parTrans" cxnId="{6397BA6F-7D6B-44AA-ADCD-D251F2DB89F9}">
      <dgm:prSet/>
      <dgm:spPr/>
      <dgm:t>
        <a:bodyPr/>
        <a:lstStyle/>
        <a:p>
          <a:endParaRPr lang="en-US"/>
        </a:p>
      </dgm:t>
    </dgm:pt>
    <dgm:pt modelId="{CA5FC8BB-C5DE-4AFC-B3C2-A3C9A962DC72}" type="sibTrans" cxnId="{6397BA6F-7D6B-44AA-ADCD-D251F2DB89F9}">
      <dgm:prSet/>
      <dgm:spPr/>
      <dgm:t>
        <a:bodyPr/>
        <a:lstStyle/>
        <a:p>
          <a:endParaRPr lang="en-US"/>
        </a:p>
      </dgm:t>
    </dgm:pt>
    <dgm:pt modelId="{EBC27F2E-8B8F-4039-9254-172BB7A2546C}" type="pres">
      <dgm:prSet presAssocID="{07C454D0-585F-4DDA-8B84-CF78C9D6C488}" presName="diagram" presStyleCnt="0">
        <dgm:presLayoutVars>
          <dgm:chPref val="1"/>
          <dgm:dir/>
          <dgm:animOne val="branch"/>
          <dgm:animLvl val="lvl"/>
          <dgm:resizeHandles/>
        </dgm:presLayoutVars>
      </dgm:prSet>
      <dgm:spPr/>
      <dgm:t>
        <a:bodyPr/>
        <a:lstStyle/>
        <a:p>
          <a:endParaRPr lang="en-US"/>
        </a:p>
      </dgm:t>
    </dgm:pt>
    <dgm:pt modelId="{1C691305-11C5-450F-9A20-0B2D0FA60AF6}" type="pres">
      <dgm:prSet presAssocID="{88414C0D-EB2E-4761-96E6-6B17881DE120}" presName="root" presStyleCnt="0"/>
      <dgm:spPr/>
    </dgm:pt>
    <dgm:pt modelId="{0BA858E8-48B4-4963-AD7A-965886C4437C}" type="pres">
      <dgm:prSet presAssocID="{88414C0D-EB2E-4761-96E6-6B17881DE120}" presName="rootComposite" presStyleCnt="0"/>
      <dgm:spPr/>
    </dgm:pt>
    <dgm:pt modelId="{E0817E60-8E08-4447-8013-EFCCD905F557}" type="pres">
      <dgm:prSet presAssocID="{88414C0D-EB2E-4761-96E6-6B17881DE120}" presName="rootText" presStyleLbl="node1" presStyleIdx="0" presStyleCnt="2" custScaleX="125000" custScaleY="186891"/>
      <dgm:spPr/>
      <dgm:t>
        <a:bodyPr/>
        <a:lstStyle/>
        <a:p>
          <a:endParaRPr lang="en-US"/>
        </a:p>
      </dgm:t>
    </dgm:pt>
    <dgm:pt modelId="{1361CC15-BC7F-4F38-BE5C-FAEEFA02BCAE}" type="pres">
      <dgm:prSet presAssocID="{88414C0D-EB2E-4761-96E6-6B17881DE120}" presName="rootConnector" presStyleLbl="node1" presStyleIdx="0" presStyleCnt="2"/>
      <dgm:spPr/>
      <dgm:t>
        <a:bodyPr/>
        <a:lstStyle/>
        <a:p>
          <a:endParaRPr lang="en-US"/>
        </a:p>
      </dgm:t>
    </dgm:pt>
    <dgm:pt modelId="{48AC4A01-A94B-4F2D-BB74-219A7D46E1D9}" type="pres">
      <dgm:prSet presAssocID="{88414C0D-EB2E-4761-96E6-6B17881DE120}" presName="childShape" presStyleCnt="0"/>
      <dgm:spPr/>
    </dgm:pt>
    <dgm:pt modelId="{02E1A3DA-63CA-4B9D-8DBE-3014B1F64008}" type="pres">
      <dgm:prSet presAssocID="{D557DCBC-A96E-42C1-82E7-8BE88433C680}" presName="Name13" presStyleLbl="parChTrans1D2" presStyleIdx="0" presStyleCnt="7"/>
      <dgm:spPr/>
      <dgm:t>
        <a:bodyPr/>
        <a:lstStyle/>
        <a:p>
          <a:endParaRPr lang="en-US"/>
        </a:p>
      </dgm:t>
    </dgm:pt>
    <dgm:pt modelId="{C4C0C17B-C79A-4A11-9DE1-1AD3A453776B}" type="pres">
      <dgm:prSet presAssocID="{491C264E-6C6F-42C6-8211-DDDC30BC1959}" presName="childText" presStyleLbl="bgAcc1" presStyleIdx="0" presStyleCnt="7" custScaleX="154324">
        <dgm:presLayoutVars>
          <dgm:bulletEnabled val="1"/>
        </dgm:presLayoutVars>
      </dgm:prSet>
      <dgm:spPr/>
      <dgm:t>
        <a:bodyPr/>
        <a:lstStyle/>
        <a:p>
          <a:endParaRPr lang="en-US"/>
        </a:p>
      </dgm:t>
    </dgm:pt>
    <dgm:pt modelId="{44B5ECD6-AABB-4E21-B8C8-85F0AB5A5622}" type="pres">
      <dgm:prSet presAssocID="{E5A56BAF-B770-45BC-A63C-38A3C070F8F4}" presName="Name13" presStyleLbl="parChTrans1D2" presStyleIdx="1" presStyleCnt="7"/>
      <dgm:spPr/>
      <dgm:t>
        <a:bodyPr/>
        <a:lstStyle/>
        <a:p>
          <a:endParaRPr lang="en-US"/>
        </a:p>
      </dgm:t>
    </dgm:pt>
    <dgm:pt modelId="{00F7EF61-0520-4EDC-8C3A-07B30BC7ECEF}" type="pres">
      <dgm:prSet presAssocID="{BCC6A83D-E6AB-49D0-8A0B-965CEB6B8483}" presName="childText" presStyleLbl="bgAcc1" presStyleIdx="1" presStyleCnt="7" custScaleX="159936">
        <dgm:presLayoutVars>
          <dgm:bulletEnabled val="1"/>
        </dgm:presLayoutVars>
      </dgm:prSet>
      <dgm:spPr/>
      <dgm:t>
        <a:bodyPr/>
        <a:lstStyle/>
        <a:p>
          <a:endParaRPr lang="en-US"/>
        </a:p>
      </dgm:t>
    </dgm:pt>
    <dgm:pt modelId="{89575DFF-A7D0-4114-B12F-F0D2FA37DB49}" type="pres">
      <dgm:prSet presAssocID="{0DC6E4E6-980B-48B0-9ABA-0F75DC5611C7}" presName="Name13" presStyleLbl="parChTrans1D2" presStyleIdx="2" presStyleCnt="7"/>
      <dgm:spPr/>
      <dgm:t>
        <a:bodyPr/>
        <a:lstStyle/>
        <a:p>
          <a:endParaRPr lang="en-US"/>
        </a:p>
      </dgm:t>
    </dgm:pt>
    <dgm:pt modelId="{6560BF61-83CC-412E-81DF-21F2E6C1F048}" type="pres">
      <dgm:prSet presAssocID="{5EDEFE17-1509-4ECE-8E7B-FB8DA7907277}" presName="childText" presStyleLbl="bgAcc1" presStyleIdx="2" presStyleCnt="7" custScaleX="154618">
        <dgm:presLayoutVars>
          <dgm:bulletEnabled val="1"/>
        </dgm:presLayoutVars>
      </dgm:prSet>
      <dgm:spPr/>
      <dgm:t>
        <a:bodyPr/>
        <a:lstStyle/>
        <a:p>
          <a:endParaRPr lang="en-US"/>
        </a:p>
      </dgm:t>
    </dgm:pt>
    <dgm:pt modelId="{C2045BC5-F72C-4B53-98E3-C65CE3B763CE}" type="pres">
      <dgm:prSet presAssocID="{CEA1ECF1-7C21-4F4D-92B5-21F0A94BBFCE}" presName="Name13" presStyleLbl="parChTrans1D2" presStyleIdx="3" presStyleCnt="7"/>
      <dgm:spPr/>
      <dgm:t>
        <a:bodyPr/>
        <a:lstStyle/>
        <a:p>
          <a:endParaRPr lang="en-US"/>
        </a:p>
      </dgm:t>
    </dgm:pt>
    <dgm:pt modelId="{0CF2F21E-6732-4822-AE28-6476C90EDE95}" type="pres">
      <dgm:prSet presAssocID="{9E85A6B4-9467-4733-84E1-5EE7DD88B7DC}" presName="childText" presStyleLbl="bgAcc1" presStyleIdx="3" presStyleCnt="7" custScaleX="159618">
        <dgm:presLayoutVars>
          <dgm:bulletEnabled val="1"/>
        </dgm:presLayoutVars>
      </dgm:prSet>
      <dgm:spPr/>
      <dgm:t>
        <a:bodyPr/>
        <a:lstStyle/>
        <a:p>
          <a:endParaRPr lang="en-US"/>
        </a:p>
      </dgm:t>
    </dgm:pt>
    <dgm:pt modelId="{62055CDA-C19C-4FCA-AEBF-69301F554DED}" type="pres">
      <dgm:prSet presAssocID="{2F509229-3021-4D5F-8FBF-26AB66272B8C}" presName="Name13" presStyleLbl="parChTrans1D2" presStyleIdx="4" presStyleCnt="7"/>
      <dgm:spPr/>
      <dgm:t>
        <a:bodyPr/>
        <a:lstStyle/>
        <a:p>
          <a:endParaRPr lang="en-US"/>
        </a:p>
      </dgm:t>
    </dgm:pt>
    <dgm:pt modelId="{114B81DE-CF81-491F-A297-FB0EFD9015F0}" type="pres">
      <dgm:prSet presAssocID="{99142505-D35B-451D-A1F5-D279275ADFF0}" presName="childText" presStyleLbl="bgAcc1" presStyleIdx="4" presStyleCnt="7" custScaleX="154936">
        <dgm:presLayoutVars>
          <dgm:bulletEnabled val="1"/>
        </dgm:presLayoutVars>
      </dgm:prSet>
      <dgm:spPr/>
      <dgm:t>
        <a:bodyPr/>
        <a:lstStyle/>
        <a:p>
          <a:endParaRPr lang="en-US"/>
        </a:p>
      </dgm:t>
    </dgm:pt>
    <dgm:pt modelId="{C772F147-45DB-4944-B968-D45E0F759D29}" type="pres">
      <dgm:prSet presAssocID="{D40CBD84-995A-422B-91C3-6A0008B7C3A5}" presName="root" presStyleCnt="0"/>
      <dgm:spPr/>
    </dgm:pt>
    <dgm:pt modelId="{2421ED8B-3856-4DE5-A115-E088FC6A4A11}" type="pres">
      <dgm:prSet presAssocID="{D40CBD84-995A-422B-91C3-6A0008B7C3A5}" presName="rootComposite" presStyleCnt="0"/>
      <dgm:spPr/>
    </dgm:pt>
    <dgm:pt modelId="{94070F8A-EF34-4E97-8F01-91ACC2A29449}" type="pres">
      <dgm:prSet presAssocID="{D40CBD84-995A-422B-91C3-6A0008B7C3A5}" presName="rootText" presStyleLbl="node1" presStyleIdx="1" presStyleCnt="2" custScaleX="136593" custScaleY="163222"/>
      <dgm:spPr/>
      <dgm:t>
        <a:bodyPr/>
        <a:lstStyle/>
        <a:p>
          <a:endParaRPr lang="en-US"/>
        </a:p>
      </dgm:t>
    </dgm:pt>
    <dgm:pt modelId="{3A97F0B8-4BD5-4723-A2AD-C3FCB189822E}" type="pres">
      <dgm:prSet presAssocID="{D40CBD84-995A-422B-91C3-6A0008B7C3A5}" presName="rootConnector" presStyleLbl="node1" presStyleIdx="1" presStyleCnt="2"/>
      <dgm:spPr/>
      <dgm:t>
        <a:bodyPr/>
        <a:lstStyle/>
        <a:p>
          <a:endParaRPr lang="en-US"/>
        </a:p>
      </dgm:t>
    </dgm:pt>
    <dgm:pt modelId="{ADAFDD40-30DF-4916-AC3E-C24161DFF77E}" type="pres">
      <dgm:prSet presAssocID="{D40CBD84-995A-422B-91C3-6A0008B7C3A5}" presName="childShape" presStyleCnt="0"/>
      <dgm:spPr/>
    </dgm:pt>
    <dgm:pt modelId="{88BBA12C-44EB-4C9B-B571-4E9ACF759EF9}" type="pres">
      <dgm:prSet presAssocID="{932BA863-6591-4BAF-9C60-BB9E34F2A8B5}" presName="Name13" presStyleLbl="parChTrans1D2" presStyleIdx="5" presStyleCnt="7"/>
      <dgm:spPr/>
      <dgm:t>
        <a:bodyPr/>
        <a:lstStyle/>
        <a:p>
          <a:endParaRPr lang="en-US"/>
        </a:p>
      </dgm:t>
    </dgm:pt>
    <dgm:pt modelId="{F5981E11-DB64-4E8A-B524-33D8BC962F6F}" type="pres">
      <dgm:prSet presAssocID="{CAAAFC71-E195-4C36-B96F-E6F9B3AEC789}" presName="childText" presStyleLbl="bgAcc1" presStyleIdx="5" presStyleCnt="7" custScaleX="159767" custScaleY="208262">
        <dgm:presLayoutVars>
          <dgm:bulletEnabled val="1"/>
        </dgm:presLayoutVars>
      </dgm:prSet>
      <dgm:spPr/>
      <dgm:t>
        <a:bodyPr/>
        <a:lstStyle/>
        <a:p>
          <a:endParaRPr lang="en-US"/>
        </a:p>
      </dgm:t>
    </dgm:pt>
    <dgm:pt modelId="{14E2B53D-2E27-46C4-81D2-7A590EE38021}" type="pres">
      <dgm:prSet presAssocID="{B84B04D7-BCD0-4A48-AD6E-C4731DBA9990}" presName="Name13" presStyleLbl="parChTrans1D2" presStyleIdx="6" presStyleCnt="7"/>
      <dgm:spPr/>
      <dgm:t>
        <a:bodyPr/>
        <a:lstStyle/>
        <a:p>
          <a:endParaRPr lang="en-US"/>
        </a:p>
      </dgm:t>
    </dgm:pt>
    <dgm:pt modelId="{CAE8F959-93BD-4251-9098-94B964F68B4C}" type="pres">
      <dgm:prSet presAssocID="{45D747D6-3F73-48BB-BBD1-D026C13CDDA0}" presName="childText" presStyleLbl="bgAcc1" presStyleIdx="6" presStyleCnt="7" custScaleX="154618" custScaleY="212633">
        <dgm:presLayoutVars>
          <dgm:bulletEnabled val="1"/>
        </dgm:presLayoutVars>
      </dgm:prSet>
      <dgm:spPr/>
      <dgm:t>
        <a:bodyPr/>
        <a:lstStyle/>
        <a:p>
          <a:endParaRPr lang="en-US"/>
        </a:p>
      </dgm:t>
    </dgm:pt>
  </dgm:ptLst>
  <dgm:cxnLst>
    <dgm:cxn modelId="{C0525B73-24E1-4896-B6F9-766461039CED}" srcId="{07C454D0-585F-4DDA-8B84-CF78C9D6C488}" destId="{D40CBD84-995A-422B-91C3-6A0008B7C3A5}" srcOrd="1" destOrd="0" parTransId="{AAD96D49-999E-44B4-9DCB-D5A0CD1B37D8}" sibTransId="{359EB610-3826-48C2-A2EF-7AF53BC37E3C}"/>
    <dgm:cxn modelId="{84AE42C2-116F-482C-933C-1F2B2C45F84E}" type="presOf" srcId="{88414C0D-EB2E-4761-96E6-6B17881DE120}" destId="{1361CC15-BC7F-4F38-BE5C-FAEEFA02BCAE}" srcOrd="1" destOrd="0" presId="urn:microsoft.com/office/officeart/2005/8/layout/hierarchy3"/>
    <dgm:cxn modelId="{0C8FBA04-4418-4624-8F54-289D6C858607}" type="presOf" srcId="{CEA1ECF1-7C21-4F4D-92B5-21F0A94BBFCE}" destId="{C2045BC5-F72C-4B53-98E3-C65CE3B763CE}" srcOrd="0" destOrd="0" presId="urn:microsoft.com/office/officeart/2005/8/layout/hierarchy3"/>
    <dgm:cxn modelId="{2722CE5E-01FB-486D-9867-92A557026A57}" srcId="{88414C0D-EB2E-4761-96E6-6B17881DE120}" destId="{5EDEFE17-1509-4ECE-8E7B-FB8DA7907277}" srcOrd="2" destOrd="0" parTransId="{0DC6E4E6-980B-48B0-9ABA-0F75DC5611C7}" sibTransId="{AF4DB877-529B-4234-9235-D42755490218}"/>
    <dgm:cxn modelId="{B19F9245-7F18-4FEF-B361-E601F094B640}" type="presOf" srcId="{45D747D6-3F73-48BB-BBD1-D026C13CDDA0}" destId="{CAE8F959-93BD-4251-9098-94B964F68B4C}" srcOrd="0" destOrd="0" presId="urn:microsoft.com/office/officeart/2005/8/layout/hierarchy3"/>
    <dgm:cxn modelId="{D94B758E-3270-45B5-A0B7-17F7C5E01509}" type="presOf" srcId="{D557DCBC-A96E-42C1-82E7-8BE88433C680}" destId="{02E1A3DA-63CA-4B9D-8DBE-3014B1F64008}" srcOrd="0" destOrd="0" presId="urn:microsoft.com/office/officeart/2005/8/layout/hierarchy3"/>
    <dgm:cxn modelId="{3BB17B68-8330-4C85-87FF-4E5214F0450A}" type="presOf" srcId="{D40CBD84-995A-422B-91C3-6A0008B7C3A5}" destId="{3A97F0B8-4BD5-4723-A2AD-C3FCB189822E}" srcOrd="1" destOrd="0" presId="urn:microsoft.com/office/officeart/2005/8/layout/hierarchy3"/>
    <dgm:cxn modelId="{D497C6B1-3D2D-4E77-903A-809BB4BBBEBE}" srcId="{88414C0D-EB2E-4761-96E6-6B17881DE120}" destId="{9E85A6B4-9467-4733-84E1-5EE7DD88B7DC}" srcOrd="3" destOrd="0" parTransId="{CEA1ECF1-7C21-4F4D-92B5-21F0A94BBFCE}" sibTransId="{628550B2-ED84-4964-A5AE-E5940BDBCED3}"/>
    <dgm:cxn modelId="{C5CE0187-B58F-49BD-AB30-070AC1C158AA}" type="presOf" srcId="{CAAAFC71-E195-4C36-B96F-E6F9B3AEC789}" destId="{F5981E11-DB64-4E8A-B524-33D8BC962F6F}" srcOrd="0" destOrd="0" presId="urn:microsoft.com/office/officeart/2005/8/layout/hierarchy3"/>
    <dgm:cxn modelId="{4A226543-B243-4854-8831-64FFD82E3FC6}" srcId="{88414C0D-EB2E-4761-96E6-6B17881DE120}" destId="{491C264E-6C6F-42C6-8211-DDDC30BC1959}" srcOrd="0" destOrd="0" parTransId="{D557DCBC-A96E-42C1-82E7-8BE88433C680}" sibTransId="{1FBA2DEF-198E-44F3-AF2F-CADE8FD38EAF}"/>
    <dgm:cxn modelId="{7C077F92-1667-4310-91A9-62E6D6764D72}" type="presOf" srcId="{07C454D0-585F-4DDA-8B84-CF78C9D6C488}" destId="{EBC27F2E-8B8F-4039-9254-172BB7A2546C}" srcOrd="0" destOrd="0" presId="urn:microsoft.com/office/officeart/2005/8/layout/hierarchy3"/>
    <dgm:cxn modelId="{2E6AAB57-8F95-4923-B8C1-D07962CE60D6}" type="presOf" srcId="{932BA863-6591-4BAF-9C60-BB9E34F2A8B5}" destId="{88BBA12C-44EB-4C9B-B571-4E9ACF759EF9}" srcOrd="0" destOrd="0" presId="urn:microsoft.com/office/officeart/2005/8/layout/hierarchy3"/>
    <dgm:cxn modelId="{25F572A4-DDC2-49E7-B8D8-B3CE8D876331}" type="presOf" srcId="{491C264E-6C6F-42C6-8211-DDDC30BC1959}" destId="{C4C0C17B-C79A-4A11-9DE1-1AD3A453776B}" srcOrd="0" destOrd="0" presId="urn:microsoft.com/office/officeart/2005/8/layout/hierarchy3"/>
    <dgm:cxn modelId="{37DA16DD-A69C-435E-8577-2CD1D3220C3E}" type="presOf" srcId="{9E85A6B4-9467-4733-84E1-5EE7DD88B7DC}" destId="{0CF2F21E-6732-4822-AE28-6476C90EDE95}" srcOrd="0" destOrd="0" presId="urn:microsoft.com/office/officeart/2005/8/layout/hierarchy3"/>
    <dgm:cxn modelId="{391051A0-BC99-49E3-8DC0-82779F42DAC9}" type="presOf" srcId="{2F509229-3021-4D5F-8FBF-26AB66272B8C}" destId="{62055CDA-C19C-4FCA-AEBF-69301F554DED}" srcOrd="0" destOrd="0" presId="urn:microsoft.com/office/officeart/2005/8/layout/hierarchy3"/>
    <dgm:cxn modelId="{81DA3BF0-905B-4A51-914C-BC9EE5B09AA9}" type="presOf" srcId="{88414C0D-EB2E-4761-96E6-6B17881DE120}" destId="{E0817E60-8E08-4447-8013-EFCCD905F557}" srcOrd="0" destOrd="0" presId="urn:microsoft.com/office/officeart/2005/8/layout/hierarchy3"/>
    <dgm:cxn modelId="{685016AA-01D2-430D-BF67-5251F134229E}" type="presOf" srcId="{99142505-D35B-451D-A1F5-D279275ADFF0}" destId="{114B81DE-CF81-491F-A297-FB0EFD9015F0}" srcOrd="0" destOrd="0" presId="urn:microsoft.com/office/officeart/2005/8/layout/hierarchy3"/>
    <dgm:cxn modelId="{6397BA6F-7D6B-44AA-ADCD-D251F2DB89F9}" srcId="{88414C0D-EB2E-4761-96E6-6B17881DE120}" destId="{99142505-D35B-451D-A1F5-D279275ADFF0}" srcOrd="4" destOrd="0" parTransId="{2F509229-3021-4D5F-8FBF-26AB66272B8C}" sibTransId="{CA5FC8BB-C5DE-4AFC-B3C2-A3C9A962DC72}"/>
    <dgm:cxn modelId="{72933794-21CD-44CB-BAA2-8DB1AF8E9638}" srcId="{D40CBD84-995A-422B-91C3-6A0008B7C3A5}" destId="{45D747D6-3F73-48BB-BBD1-D026C13CDDA0}" srcOrd="1" destOrd="0" parTransId="{B84B04D7-BCD0-4A48-AD6E-C4731DBA9990}" sibTransId="{BDEC218A-4FEC-4FB7-88F4-C0914D2B1600}"/>
    <dgm:cxn modelId="{0AAFCCD5-8A86-42DC-88C0-01E9A2916D48}" srcId="{07C454D0-585F-4DDA-8B84-CF78C9D6C488}" destId="{88414C0D-EB2E-4761-96E6-6B17881DE120}" srcOrd="0" destOrd="0" parTransId="{08199E27-B4F8-46E5-B3F2-C655325D093F}" sibTransId="{8FC607D1-E24E-4358-BC7B-FD895FBE584E}"/>
    <dgm:cxn modelId="{6D8230BE-294F-4770-AF97-1C7B564664B3}" type="presOf" srcId="{D40CBD84-995A-422B-91C3-6A0008B7C3A5}" destId="{94070F8A-EF34-4E97-8F01-91ACC2A29449}" srcOrd="0" destOrd="0" presId="urn:microsoft.com/office/officeart/2005/8/layout/hierarchy3"/>
    <dgm:cxn modelId="{EF206493-B923-49CE-AB0A-F7B10FE628E8}" type="presOf" srcId="{B84B04D7-BCD0-4A48-AD6E-C4731DBA9990}" destId="{14E2B53D-2E27-46C4-81D2-7A590EE38021}" srcOrd="0" destOrd="0" presId="urn:microsoft.com/office/officeart/2005/8/layout/hierarchy3"/>
    <dgm:cxn modelId="{78EDCC9F-BB55-475D-9088-3DA62F9B50C5}" srcId="{D40CBD84-995A-422B-91C3-6A0008B7C3A5}" destId="{CAAAFC71-E195-4C36-B96F-E6F9B3AEC789}" srcOrd="0" destOrd="0" parTransId="{932BA863-6591-4BAF-9C60-BB9E34F2A8B5}" sibTransId="{582E7887-E104-407A-8F51-719966F80460}"/>
    <dgm:cxn modelId="{7D59444A-340B-4B01-9318-21873AD5AF09}" type="presOf" srcId="{5EDEFE17-1509-4ECE-8E7B-FB8DA7907277}" destId="{6560BF61-83CC-412E-81DF-21F2E6C1F048}" srcOrd="0" destOrd="0" presId="urn:microsoft.com/office/officeart/2005/8/layout/hierarchy3"/>
    <dgm:cxn modelId="{D81B1C57-E939-4F14-B74F-9EB4937794E9}" srcId="{88414C0D-EB2E-4761-96E6-6B17881DE120}" destId="{BCC6A83D-E6AB-49D0-8A0B-965CEB6B8483}" srcOrd="1" destOrd="0" parTransId="{E5A56BAF-B770-45BC-A63C-38A3C070F8F4}" sibTransId="{FF97520B-A74B-46C6-8099-CA1711F43BE5}"/>
    <dgm:cxn modelId="{12DFABEB-2C19-471C-BC8B-AD1C75E2BFFC}" type="presOf" srcId="{0DC6E4E6-980B-48B0-9ABA-0F75DC5611C7}" destId="{89575DFF-A7D0-4114-B12F-F0D2FA37DB49}" srcOrd="0" destOrd="0" presId="urn:microsoft.com/office/officeart/2005/8/layout/hierarchy3"/>
    <dgm:cxn modelId="{CD055F7D-07DB-4CCF-AB3A-D6013B8BFC13}" type="presOf" srcId="{E5A56BAF-B770-45BC-A63C-38A3C070F8F4}" destId="{44B5ECD6-AABB-4E21-B8C8-85F0AB5A5622}" srcOrd="0" destOrd="0" presId="urn:microsoft.com/office/officeart/2005/8/layout/hierarchy3"/>
    <dgm:cxn modelId="{6101C299-A889-4939-B5AC-7A9A83EB12A2}" type="presOf" srcId="{BCC6A83D-E6AB-49D0-8A0B-965CEB6B8483}" destId="{00F7EF61-0520-4EDC-8C3A-07B30BC7ECEF}" srcOrd="0" destOrd="0" presId="urn:microsoft.com/office/officeart/2005/8/layout/hierarchy3"/>
    <dgm:cxn modelId="{E14E6E97-2051-41C2-9E76-F8ED22DBB77C}" type="presParOf" srcId="{EBC27F2E-8B8F-4039-9254-172BB7A2546C}" destId="{1C691305-11C5-450F-9A20-0B2D0FA60AF6}" srcOrd="0" destOrd="0" presId="urn:microsoft.com/office/officeart/2005/8/layout/hierarchy3"/>
    <dgm:cxn modelId="{D10C6535-353D-4ABE-841E-E671307E4742}" type="presParOf" srcId="{1C691305-11C5-450F-9A20-0B2D0FA60AF6}" destId="{0BA858E8-48B4-4963-AD7A-965886C4437C}" srcOrd="0" destOrd="0" presId="urn:microsoft.com/office/officeart/2005/8/layout/hierarchy3"/>
    <dgm:cxn modelId="{7966318C-7DE9-4DEB-A855-B55B7137C060}" type="presParOf" srcId="{0BA858E8-48B4-4963-AD7A-965886C4437C}" destId="{E0817E60-8E08-4447-8013-EFCCD905F557}" srcOrd="0" destOrd="0" presId="urn:microsoft.com/office/officeart/2005/8/layout/hierarchy3"/>
    <dgm:cxn modelId="{9B2C269F-3B9D-46AB-B16B-0A6E18B07CFA}" type="presParOf" srcId="{0BA858E8-48B4-4963-AD7A-965886C4437C}" destId="{1361CC15-BC7F-4F38-BE5C-FAEEFA02BCAE}" srcOrd="1" destOrd="0" presId="urn:microsoft.com/office/officeart/2005/8/layout/hierarchy3"/>
    <dgm:cxn modelId="{157F95F1-DAB0-40CF-BDAA-ECB41A073AA3}" type="presParOf" srcId="{1C691305-11C5-450F-9A20-0B2D0FA60AF6}" destId="{48AC4A01-A94B-4F2D-BB74-219A7D46E1D9}" srcOrd="1" destOrd="0" presId="urn:microsoft.com/office/officeart/2005/8/layout/hierarchy3"/>
    <dgm:cxn modelId="{CFEF94E6-C25B-4103-B4EC-0AD4E78195A0}" type="presParOf" srcId="{48AC4A01-A94B-4F2D-BB74-219A7D46E1D9}" destId="{02E1A3DA-63CA-4B9D-8DBE-3014B1F64008}" srcOrd="0" destOrd="0" presId="urn:microsoft.com/office/officeart/2005/8/layout/hierarchy3"/>
    <dgm:cxn modelId="{202424C4-F981-4073-B3E1-CD65914D7DF5}" type="presParOf" srcId="{48AC4A01-A94B-4F2D-BB74-219A7D46E1D9}" destId="{C4C0C17B-C79A-4A11-9DE1-1AD3A453776B}" srcOrd="1" destOrd="0" presId="urn:microsoft.com/office/officeart/2005/8/layout/hierarchy3"/>
    <dgm:cxn modelId="{D9E184C3-EE43-4E1A-B642-E56442B57E7A}" type="presParOf" srcId="{48AC4A01-A94B-4F2D-BB74-219A7D46E1D9}" destId="{44B5ECD6-AABB-4E21-B8C8-85F0AB5A5622}" srcOrd="2" destOrd="0" presId="urn:microsoft.com/office/officeart/2005/8/layout/hierarchy3"/>
    <dgm:cxn modelId="{1FE41E5D-9247-408C-A41B-48DB232044EF}" type="presParOf" srcId="{48AC4A01-A94B-4F2D-BB74-219A7D46E1D9}" destId="{00F7EF61-0520-4EDC-8C3A-07B30BC7ECEF}" srcOrd="3" destOrd="0" presId="urn:microsoft.com/office/officeart/2005/8/layout/hierarchy3"/>
    <dgm:cxn modelId="{C5FE97F4-134E-496C-AE0C-DC2125ED4064}" type="presParOf" srcId="{48AC4A01-A94B-4F2D-BB74-219A7D46E1D9}" destId="{89575DFF-A7D0-4114-B12F-F0D2FA37DB49}" srcOrd="4" destOrd="0" presId="urn:microsoft.com/office/officeart/2005/8/layout/hierarchy3"/>
    <dgm:cxn modelId="{629D0526-D52B-4A89-ACEE-C5F359650287}" type="presParOf" srcId="{48AC4A01-A94B-4F2D-BB74-219A7D46E1D9}" destId="{6560BF61-83CC-412E-81DF-21F2E6C1F048}" srcOrd="5" destOrd="0" presId="urn:microsoft.com/office/officeart/2005/8/layout/hierarchy3"/>
    <dgm:cxn modelId="{83CB763E-6F24-499B-A595-856114903D81}" type="presParOf" srcId="{48AC4A01-A94B-4F2D-BB74-219A7D46E1D9}" destId="{C2045BC5-F72C-4B53-98E3-C65CE3B763CE}" srcOrd="6" destOrd="0" presId="urn:microsoft.com/office/officeart/2005/8/layout/hierarchy3"/>
    <dgm:cxn modelId="{57C6396C-42E6-431A-AB00-18949D1DE1CF}" type="presParOf" srcId="{48AC4A01-A94B-4F2D-BB74-219A7D46E1D9}" destId="{0CF2F21E-6732-4822-AE28-6476C90EDE95}" srcOrd="7" destOrd="0" presId="urn:microsoft.com/office/officeart/2005/8/layout/hierarchy3"/>
    <dgm:cxn modelId="{AF33DBB9-9F5C-4A21-8E1C-ED8D7A153DC6}" type="presParOf" srcId="{48AC4A01-A94B-4F2D-BB74-219A7D46E1D9}" destId="{62055CDA-C19C-4FCA-AEBF-69301F554DED}" srcOrd="8" destOrd="0" presId="urn:microsoft.com/office/officeart/2005/8/layout/hierarchy3"/>
    <dgm:cxn modelId="{6777B839-4BC3-4DD7-BED2-7646F5B41763}" type="presParOf" srcId="{48AC4A01-A94B-4F2D-BB74-219A7D46E1D9}" destId="{114B81DE-CF81-491F-A297-FB0EFD9015F0}" srcOrd="9" destOrd="0" presId="urn:microsoft.com/office/officeart/2005/8/layout/hierarchy3"/>
    <dgm:cxn modelId="{37A43948-154A-43FE-9E30-A9C0B7B9AA87}" type="presParOf" srcId="{EBC27F2E-8B8F-4039-9254-172BB7A2546C}" destId="{C772F147-45DB-4944-B968-D45E0F759D29}" srcOrd="1" destOrd="0" presId="urn:microsoft.com/office/officeart/2005/8/layout/hierarchy3"/>
    <dgm:cxn modelId="{4FCD69E6-82BD-49FE-B308-CDC6250F1525}" type="presParOf" srcId="{C772F147-45DB-4944-B968-D45E0F759D29}" destId="{2421ED8B-3856-4DE5-A115-E088FC6A4A11}" srcOrd="0" destOrd="0" presId="urn:microsoft.com/office/officeart/2005/8/layout/hierarchy3"/>
    <dgm:cxn modelId="{A68374F2-52E5-41F9-A4C0-203E90667104}" type="presParOf" srcId="{2421ED8B-3856-4DE5-A115-E088FC6A4A11}" destId="{94070F8A-EF34-4E97-8F01-91ACC2A29449}" srcOrd="0" destOrd="0" presId="urn:microsoft.com/office/officeart/2005/8/layout/hierarchy3"/>
    <dgm:cxn modelId="{2843646D-2256-4C47-BC32-648CDA4653B3}" type="presParOf" srcId="{2421ED8B-3856-4DE5-A115-E088FC6A4A11}" destId="{3A97F0B8-4BD5-4723-A2AD-C3FCB189822E}" srcOrd="1" destOrd="0" presId="urn:microsoft.com/office/officeart/2005/8/layout/hierarchy3"/>
    <dgm:cxn modelId="{E700799C-33C0-4618-B7B7-8D58D25DA4AC}" type="presParOf" srcId="{C772F147-45DB-4944-B968-D45E0F759D29}" destId="{ADAFDD40-30DF-4916-AC3E-C24161DFF77E}" srcOrd="1" destOrd="0" presId="urn:microsoft.com/office/officeart/2005/8/layout/hierarchy3"/>
    <dgm:cxn modelId="{7856E946-6E4F-4300-805C-2C400C03773A}" type="presParOf" srcId="{ADAFDD40-30DF-4916-AC3E-C24161DFF77E}" destId="{88BBA12C-44EB-4C9B-B571-4E9ACF759EF9}" srcOrd="0" destOrd="0" presId="urn:microsoft.com/office/officeart/2005/8/layout/hierarchy3"/>
    <dgm:cxn modelId="{EE9B1E30-9C43-448D-9D2E-60A7E9AA272F}" type="presParOf" srcId="{ADAFDD40-30DF-4916-AC3E-C24161DFF77E}" destId="{F5981E11-DB64-4E8A-B524-33D8BC962F6F}" srcOrd="1" destOrd="0" presId="urn:microsoft.com/office/officeart/2005/8/layout/hierarchy3"/>
    <dgm:cxn modelId="{0D531879-6D8E-49A5-85BA-222E4C359D0C}" type="presParOf" srcId="{ADAFDD40-30DF-4916-AC3E-C24161DFF77E}" destId="{14E2B53D-2E27-46C4-81D2-7A590EE38021}" srcOrd="2" destOrd="0" presId="urn:microsoft.com/office/officeart/2005/8/layout/hierarchy3"/>
    <dgm:cxn modelId="{537769E6-716F-4D08-8BE9-94006DE9C8C4}" type="presParOf" srcId="{ADAFDD40-30DF-4916-AC3E-C24161DFF77E}" destId="{CAE8F959-93BD-4251-9098-94B964F68B4C}"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09043-5ABE-46CA-8489-B865FC12CA8E}" type="doc">
      <dgm:prSet loTypeId="urn:microsoft.com/office/officeart/2005/8/layout/chevron1" loCatId="process" qsTypeId="urn:microsoft.com/office/officeart/2005/8/quickstyle/3d3" qsCatId="3D" csTypeId="urn:microsoft.com/office/officeart/2005/8/colors/colorful1" csCatId="colorful" phldr="1"/>
      <dgm:spPr/>
    </dgm:pt>
    <dgm:pt modelId="{22FEB222-0DBF-4774-8E70-851FAB8DC31E}">
      <dgm:prSet phldrT="[Text]"/>
      <dgm:spPr/>
      <dgm:t>
        <a:bodyPr/>
        <a:lstStyle/>
        <a:p>
          <a:r>
            <a:rPr lang="id-ID" dirty="0" smtClean="0"/>
            <a:t>Memiliki suara “standar” </a:t>
          </a:r>
          <a:endParaRPr lang="en-US" dirty="0"/>
        </a:p>
      </dgm:t>
    </dgm:pt>
    <dgm:pt modelId="{FF8688B4-A40C-4261-A364-9BE93D2C4EF7}" type="parTrans" cxnId="{74AFC016-F4FD-4E09-AD55-7F95649969DE}">
      <dgm:prSet/>
      <dgm:spPr/>
      <dgm:t>
        <a:bodyPr/>
        <a:lstStyle/>
        <a:p>
          <a:endParaRPr lang="en-US"/>
        </a:p>
      </dgm:t>
    </dgm:pt>
    <dgm:pt modelId="{ED3A310A-388F-4F04-9D48-8DAA14446866}" type="sibTrans" cxnId="{74AFC016-F4FD-4E09-AD55-7F95649969DE}">
      <dgm:prSet/>
      <dgm:spPr/>
      <dgm:t>
        <a:bodyPr/>
        <a:lstStyle/>
        <a:p>
          <a:endParaRPr lang="en-US"/>
        </a:p>
      </dgm:t>
    </dgm:pt>
    <dgm:pt modelId="{B7C89A77-3445-41D9-AFC5-C3EF776F6613}">
      <dgm:prSet phldrT="[Text]"/>
      <dgm:spPr/>
      <dgm:t>
        <a:bodyPr/>
        <a:lstStyle/>
        <a:p>
          <a:r>
            <a:rPr lang="id-ID" dirty="0" smtClean="0"/>
            <a:t>Suka Ngomong/Ngobrol</a:t>
          </a:r>
          <a:endParaRPr lang="en-US" dirty="0"/>
        </a:p>
      </dgm:t>
    </dgm:pt>
    <dgm:pt modelId="{68F0D62E-02AC-4C60-8659-EF8B50583D82}" type="parTrans" cxnId="{3586FF18-221B-45BA-84ED-63AA9127DF80}">
      <dgm:prSet/>
      <dgm:spPr/>
      <dgm:t>
        <a:bodyPr/>
        <a:lstStyle/>
        <a:p>
          <a:endParaRPr lang="en-US"/>
        </a:p>
      </dgm:t>
    </dgm:pt>
    <dgm:pt modelId="{DBBB8607-6F4E-4E6C-912F-B6829AC51F76}" type="sibTrans" cxnId="{3586FF18-221B-45BA-84ED-63AA9127DF80}">
      <dgm:prSet/>
      <dgm:spPr/>
      <dgm:t>
        <a:bodyPr/>
        <a:lstStyle/>
        <a:p>
          <a:endParaRPr lang="en-US"/>
        </a:p>
      </dgm:t>
    </dgm:pt>
    <dgm:pt modelId="{A7386ABE-1F09-4F3D-A915-A627B64DDB6D}">
      <dgm:prSet phldrT="[Text]"/>
      <dgm:spPr/>
      <dgm:t>
        <a:bodyPr/>
        <a:lstStyle/>
        <a:p>
          <a:r>
            <a:rPr lang="id-ID" dirty="0" smtClean="0"/>
            <a:t>Memiliki Sense of Music, suka musik/lagu</a:t>
          </a:r>
          <a:endParaRPr lang="en-US" dirty="0"/>
        </a:p>
      </dgm:t>
    </dgm:pt>
    <dgm:pt modelId="{A0E5D741-ED0A-4F8D-ABF1-905125DE0521}" type="parTrans" cxnId="{B6DE480B-DED7-4100-B8A1-54261C578B1C}">
      <dgm:prSet/>
      <dgm:spPr/>
      <dgm:t>
        <a:bodyPr/>
        <a:lstStyle/>
        <a:p>
          <a:endParaRPr lang="en-US"/>
        </a:p>
      </dgm:t>
    </dgm:pt>
    <dgm:pt modelId="{29403D76-189E-4707-A3C8-57B451B4794A}" type="sibTrans" cxnId="{B6DE480B-DED7-4100-B8A1-54261C578B1C}">
      <dgm:prSet/>
      <dgm:spPr/>
      <dgm:t>
        <a:bodyPr/>
        <a:lstStyle/>
        <a:p>
          <a:endParaRPr lang="en-US"/>
        </a:p>
      </dgm:t>
    </dgm:pt>
    <dgm:pt modelId="{ECF58506-238F-4E00-BAF2-5F7F54752E6D}" type="pres">
      <dgm:prSet presAssocID="{D0809043-5ABE-46CA-8489-B865FC12CA8E}" presName="Name0" presStyleCnt="0">
        <dgm:presLayoutVars>
          <dgm:dir/>
          <dgm:animLvl val="lvl"/>
          <dgm:resizeHandles val="exact"/>
        </dgm:presLayoutVars>
      </dgm:prSet>
      <dgm:spPr/>
    </dgm:pt>
    <dgm:pt modelId="{293EB108-03E5-4627-A7D0-42B2C45C50D3}" type="pres">
      <dgm:prSet presAssocID="{22FEB222-0DBF-4774-8E70-851FAB8DC31E}" presName="parTxOnly" presStyleLbl="node1" presStyleIdx="0" presStyleCnt="3">
        <dgm:presLayoutVars>
          <dgm:chMax val="0"/>
          <dgm:chPref val="0"/>
          <dgm:bulletEnabled val="1"/>
        </dgm:presLayoutVars>
      </dgm:prSet>
      <dgm:spPr/>
      <dgm:t>
        <a:bodyPr/>
        <a:lstStyle/>
        <a:p>
          <a:endParaRPr lang="en-US"/>
        </a:p>
      </dgm:t>
    </dgm:pt>
    <dgm:pt modelId="{32A3797E-8767-45C4-AFD0-5FA162F4575A}" type="pres">
      <dgm:prSet presAssocID="{ED3A310A-388F-4F04-9D48-8DAA14446866}" presName="parTxOnlySpace" presStyleCnt="0"/>
      <dgm:spPr/>
    </dgm:pt>
    <dgm:pt modelId="{05F9491E-534F-4A4E-BCFE-702C3E0011DB}" type="pres">
      <dgm:prSet presAssocID="{B7C89A77-3445-41D9-AFC5-C3EF776F6613}" presName="parTxOnly" presStyleLbl="node1" presStyleIdx="1" presStyleCnt="3" custLinFactNeighborX="3591" custLinFactNeighborY="-7914">
        <dgm:presLayoutVars>
          <dgm:chMax val="0"/>
          <dgm:chPref val="0"/>
          <dgm:bulletEnabled val="1"/>
        </dgm:presLayoutVars>
      </dgm:prSet>
      <dgm:spPr/>
      <dgm:t>
        <a:bodyPr/>
        <a:lstStyle/>
        <a:p>
          <a:endParaRPr lang="en-US"/>
        </a:p>
      </dgm:t>
    </dgm:pt>
    <dgm:pt modelId="{1FB6F4E0-98D9-4FDD-AB39-B843B6DBE3AC}" type="pres">
      <dgm:prSet presAssocID="{DBBB8607-6F4E-4E6C-912F-B6829AC51F76}" presName="parTxOnlySpace" presStyleCnt="0"/>
      <dgm:spPr/>
    </dgm:pt>
    <dgm:pt modelId="{E3916577-EF4A-49CC-98FA-609167734618}" type="pres">
      <dgm:prSet presAssocID="{A7386ABE-1F09-4F3D-A915-A627B64DDB6D}" presName="parTxOnly" presStyleLbl="node1" presStyleIdx="2" presStyleCnt="3">
        <dgm:presLayoutVars>
          <dgm:chMax val="0"/>
          <dgm:chPref val="0"/>
          <dgm:bulletEnabled val="1"/>
        </dgm:presLayoutVars>
      </dgm:prSet>
      <dgm:spPr/>
      <dgm:t>
        <a:bodyPr/>
        <a:lstStyle/>
        <a:p>
          <a:endParaRPr lang="en-US"/>
        </a:p>
      </dgm:t>
    </dgm:pt>
  </dgm:ptLst>
  <dgm:cxnLst>
    <dgm:cxn modelId="{3586FF18-221B-45BA-84ED-63AA9127DF80}" srcId="{D0809043-5ABE-46CA-8489-B865FC12CA8E}" destId="{B7C89A77-3445-41D9-AFC5-C3EF776F6613}" srcOrd="1" destOrd="0" parTransId="{68F0D62E-02AC-4C60-8659-EF8B50583D82}" sibTransId="{DBBB8607-6F4E-4E6C-912F-B6829AC51F76}"/>
    <dgm:cxn modelId="{B6DE480B-DED7-4100-B8A1-54261C578B1C}" srcId="{D0809043-5ABE-46CA-8489-B865FC12CA8E}" destId="{A7386ABE-1F09-4F3D-A915-A627B64DDB6D}" srcOrd="2" destOrd="0" parTransId="{A0E5D741-ED0A-4F8D-ABF1-905125DE0521}" sibTransId="{29403D76-189E-4707-A3C8-57B451B4794A}"/>
    <dgm:cxn modelId="{1007E834-948B-40C4-88CF-12D681C89C83}" type="presOf" srcId="{D0809043-5ABE-46CA-8489-B865FC12CA8E}" destId="{ECF58506-238F-4E00-BAF2-5F7F54752E6D}" srcOrd="0" destOrd="0" presId="urn:microsoft.com/office/officeart/2005/8/layout/chevron1"/>
    <dgm:cxn modelId="{74AFC016-F4FD-4E09-AD55-7F95649969DE}" srcId="{D0809043-5ABE-46CA-8489-B865FC12CA8E}" destId="{22FEB222-0DBF-4774-8E70-851FAB8DC31E}" srcOrd="0" destOrd="0" parTransId="{FF8688B4-A40C-4261-A364-9BE93D2C4EF7}" sibTransId="{ED3A310A-388F-4F04-9D48-8DAA14446866}"/>
    <dgm:cxn modelId="{F18404E7-260C-4A82-A37B-08CBF8ABC9BD}" type="presOf" srcId="{B7C89A77-3445-41D9-AFC5-C3EF776F6613}" destId="{05F9491E-534F-4A4E-BCFE-702C3E0011DB}" srcOrd="0" destOrd="0" presId="urn:microsoft.com/office/officeart/2005/8/layout/chevron1"/>
    <dgm:cxn modelId="{7DFF0061-F823-4C54-A5CE-D1E6E1074010}" type="presOf" srcId="{A7386ABE-1F09-4F3D-A915-A627B64DDB6D}" destId="{E3916577-EF4A-49CC-98FA-609167734618}" srcOrd="0" destOrd="0" presId="urn:microsoft.com/office/officeart/2005/8/layout/chevron1"/>
    <dgm:cxn modelId="{9BED9BFD-760B-4982-9CCA-F16028D266FE}" type="presOf" srcId="{22FEB222-0DBF-4774-8E70-851FAB8DC31E}" destId="{293EB108-03E5-4627-A7D0-42B2C45C50D3}" srcOrd="0" destOrd="0" presId="urn:microsoft.com/office/officeart/2005/8/layout/chevron1"/>
    <dgm:cxn modelId="{5F46CAEB-3F7A-4204-B3E6-5BAD1D749310}" type="presParOf" srcId="{ECF58506-238F-4E00-BAF2-5F7F54752E6D}" destId="{293EB108-03E5-4627-A7D0-42B2C45C50D3}" srcOrd="0" destOrd="0" presId="urn:microsoft.com/office/officeart/2005/8/layout/chevron1"/>
    <dgm:cxn modelId="{70570308-3175-44B0-B748-7E8130111E95}" type="presParOf" srcId="{ECF58506-238F-4E00-BAF2-5F7F54752E6D}" destId="{32A3797E-8767-45C4-AFD0-5FA162F4575A}" srcOrd="1" destOrd="0" presId="urn:microsoft.com/office/officeart/2005/8/layout/chevron1"/>
    <dgm:cxn modelId="{B10EF8B5-2E7A-4940-B26D-EA994D8E6013}" type="presParOf" srcId="{ECF58506-238F-4E00-BAF2-5F7F54752E6D}" destId="{05F9491E-534F-4A4E-BCFE-702C3E0011DB}" srcOrd="2" destOrd="0" presId="urn:microsoft.com/office/officeart/2005/8/layout/chevron1"/>
    <dgm:cxn modelId="{7AD6EDCF-FBE4-41FA-90C7-5941A8D52977}" type="presParOf" srcId="{ECF58506-238F-4E00-BAF2-5F7F54752E6D}" destId="{1FB6F4E0-98D9-4FDD-AB39-B843B6DBE3AC}" srcOrd="3" destOrd="0" presId="urn:microsoft.com/office/officeart/2005/8/layout/chevron1"/>
    <dgm:cxn modelId="{CC0A9804-4EDF-4D81-9238-69DE19570379}" type="presParOf" srcId="{ECF58506-238F-4E00-BAF2-5F7F54752E6D}" destId="{E3916577-EF4A-49CC-98FA-60916773461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7068E95-0845-42A6-BCBC-803894BDA263}" type="doc">
      <dgm:prSet loTypeId="urn:microsoft.com/office/officeart/2005/8/layout/process2" loCatId="process" qsTypeId="urn:microsoft.com/office/officeart/2005/8/quickstyle/3d9" qsCatId="3D" csTypeId="urn:microsoft.com/office/officeart/2005/8/colors/accent2_5" csCatId="accent2" phldr="1"/>
      <dgm:spPr/>
    </dgm:pt>
    <dgm:pt modelId="{363907C3-5408-4BC8-A6DF-19003461AC6B}">
      <dgm:prSet phldrT="[Text]" custT="1"/>
      <dgm:spPr/>
      <dgm:t>
        <a:bodyPr/>
        <a:lstStyle/>
        <a:p>
          <a:pPr algn="ctr"/>
          <a:r>
            <a:rPr lang="en-US" sz="3600" dirty="0" smtClean="0">
              <a:latin typeface="Algerian" pitchFamily="82" charset="0"/>
            </a:rPr>
            <a:t>Menu</a:t>
          </a:r>
          <a:endParaRPr lang="en-US" sz="3600" dirty="0">
            <a:latin typeface="Algerian" pitchFamily="82" charset="0"/>
          </a:endParaRPr>
        </a:p>
      </dgm:t>
    </dgm:pt>
    <dgm:pt modelId="{7B78EC6F-F7DE-479B-9C5E-3580C3717627}" type="parTrans" cxnId="{5BAF6946-EAFA-41A3-832F-3E8C80ECA786}">
      <dgm:prSet/>
      <dgm:spPr/>
      <dgm:t>
        <a:bodyPr/>
        <a:lstStyle/>
        <a:p>
          <a:endParaRPr lang="en-US"/>
        </a:p>
      </dgm:t>
    </dgm:pt>
    <dgm:pt modelId="{AA71D0F3-2BDC-48E2-8EF0-4AAF73F8038A}" type="sibTrans" cxnId="{5BAF6946-EAFA-41A3-832F-3E8C80ECA786}">
      <dgm:prSet/>
      <dgm:spPr/>
      <dgm:t>
        <a:bodyPr/>
        <a:lstStyle/>
        <a:p>
          <a:endParaRPr lang="en-US"/>
        </a:p>
      </dgm:t>
    </dgm:pt>
    <dgm:pt modelId="{5B4E0E29-0EBF-4F45-920E-BA58F00408A7}" type="pres">
      <dgm:prSet presAssocID="{D7068E95-0845-42A6-BCBC-803894BDA263}" presName="linearFlow" presStyleCnt="0">
        <dgm:presLayoutVars>
          <dgm:resizeHandles val="exact"/>
        </dgm:presLayoutVars>
      </dgm:prSet>
      <dgm:spPr/>
    </dgm:pt>
    <dgm:pt modelId="{FD542CAB-2855-400A-9022-D84984241B52}" type="pres">
      <dgm:prSet presAssocID="{363907C3-5408-4BC8-A6DF-19003461AC6B}" presName="node" presStyleLbl="node1" presStyleIdx="0" presStyleCnt="1">
        <dgm:presLayoutVars>
          <dgm:bulletEnabled val="1"/>
        </dgm:presLayoutVars>
      </dgm:prSet>
      <dgm:spPr/>
      <dgm:t>
        <a:bodyPr/>
        <a:lstStyle/>
        <a:p>
          <a:endParaRPr lang="en-US"/>
        </a:p>
      </dgm:t>
    </dgm:pt>
  </dgm:ptLst>
  <dgm:cxnLst>
    <dgm:cxn modelId="{5BAF6946-EAFA-41A3-832F-3E8C80ECA786}" srcId="{D7068E95-0845-42A6-BCBC-803894BDA263}" destId="{363907C3-5408-4BC8-A6DF-19003461AC6B}" srcOrd="0" destOrd="0" parTransId="{7B78EC6F-F7DE-479B-9C5E-3580C3717627}" sibTransId="{AA71D0F3-2BDC-48E2-8EF0-4AAF73F8038A}"/>
    <dgm:cxn modelId="{1AFA41DF-C8BA-4294-BA7C-5B51E3820D4B}" type="presOf" srcId="{363907C3-5408-4BC8-A6DF-19003461AC6B}" destId="{FD542CAB-2855-400A-9022-D84984241B52}" srcOrd="0" destOrd="0" presId="urn:microsoft.com/office/officeart/2005/8/layout/process2"/>
    <dgm:cxn modelId="{2F5344CF-F82E-4E38-AE52-E41EED9F9CD1}" type="presOf" srcId="{D7068E95-0845-42A6-BCBC-803894BDA263}" destId="{5B4E0E29-0EBF-4F45-920E-BA58F00408A7}" srcOrd="0" destOrd="0" presId="urn:microsoft.com/office/officeart/2005/8/layout/process2"/>
    <dgm:cxn modelId="{0ACFADA3-FA50-4681-9F62-3F7246EF7068}" type="presParOf" srcId="{5B4E0E29-0EBF-4F45-920E-BA58F00408A7}" destId="{FD542CAB-2855-400A-9022-D84984241B52}" srcOrd="0"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7C454D0-585F-4DDA-8B84-CF78C9D6C488}"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8414C0D-EB2E-4761-96E6-6B17881DE120}">
      <dgm:prSe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Radio</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08199E27-B4F8-46E5-B3F2-C655325D093F}" type="parTrans" cxnId="{0AAFCCD5-8A86-42DC-88C0-01E9A2916D48}">
      <dgm:prSet/>
      <dgm:spPr/>
      <dgm:t>
        <a:bodyPr/>
        <a:lstStyle/>
        <a:p>
          <a:endParaRPr lang="en-US"/>
        </a:p>
      </dgm:t>
    </dgm:pt>
    <dgm:pt modelId="{8FC607D1-E24E-4358-BC7B-FD895FBE584E}" type="sibTrans" cxnId="{0AAFCCD5-8A86-42DC-88C0-01E9A2916D48}">
      <dgm:prSet/>
      <dgm:spPr/>
      <dgm:t>
        <a:bodyPr/>
        <a:lstStyle/>
        <a:p>
          <a:endParaRPr lang="en-US"/>
        </a:p>
      </dgm:t>
    </dgm:pt>
    <dgm:pt modelId="{491C264E-6C6F-42C6-8211-DDDC30BC1959}">
      <dgm:prSet phldrT="[Tex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1" action="ppaction://hlinksldjump"/>
            </a:rPr>
            <a:t>Prinsip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Naskah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Iklan</a:t>
          </a:r>
          <a:endParaRPr lang="en-US" sz="1400" b="1" dirty="0">
            <a:latin typeface="Times New Roman" pitchFamily="18" charset="0"/>
            <a:cs typeface="Times New Roman" pitchFamily="18" charset="0"/>
          </a:endParaRPr>
        </a:p>
      </dgm:t>
    </dgm:pt>
    <dgm:pt modelId="{D557DCBC-A96E-42C1-82E7-8BE88433C680}" type="parTrans" cxnId="{4A226543-B243-4854-8831-64FFD82E3FC6}">
      <dgm:prSet/>
      <dgm:spPr/>
      <dgm:t>
        <a:bodyPr/>
        <a:lstStyle/>
        <a:p>
          <a:endParaRPr lang="en-US"/>
        </a:p>
      </dgm:t>
    </dgm:pt>
    <dgm:pt modelId="{1FBA2DEF-198E-44F3-AF2F-CADE8FD38EAF}" type="sibTrans" cxnId="{4A226543-B243-4854-8831-64FFD82E3FC6}">
      <dgm:prSet/>
      <dgm:spPr/>
      <dgm:t>
        <a:bodyPr/>
        <a:lstStyle/>
        <a:p>
          <a:endParaRPr lang="en-US"/>
        </a:p>
      </dgm:t>
    </dgm:pt>
    <dgm:pt modelId="{BCC6A83D-E6AB-49D0-8A0B-965CEB6B8483}">
      <dgm:prSet phldrT="[Text]" custT="1"/>
      <dgm:spPr/>
      <dgm:t>
        <a:bodyPr/>
        <a:lstStyle/>
        <a:p>
          <a:r>
            <a:rPr lang="en-US" sz="1800" b="1" dirty="0" err="1" smtClean="0">
              <a:latin typeface="Times New Roman" pitchFamily="18" charset="0"/>
              <a:cs typeface="Times New Roman" pitchFamily="18" charset="0"/>
              <a:hlinkClick xmlns:r="http://schemas.openxmlformats.org/officeDocument/2006/relationships" r:id="rId2" action="ppaction://hlinksldjump"/>
            </a:rPr>
            <a:t>Angka</a:t>
          </a:r>
          <a:endParaRPr lang="en-US" sz="1800" b="1" dirty="0">
            <a:latin typeface="Times New Roman" pitchFamily="18" charset="0"/>
            <a:cs typeface="Times New Roman" pitchFamily="18" charset="0"/>
          </a:endParaRPr>
        </a:p>
      </dgm:t>
    </dgm:pt>
    <dgm:pt modelId="{E5A56BAF-B770-45BC-A63C-38A3C070F8F4}" type="parTrans" cxnId="{D81B1C57-E939-4F14-B74F-9EB4937794E9}">
      <dgm:prSet/>
      <dgm:spPr/>
      <dgm:t>
        <a:bodyPr/>
        <a:lstStyle/>
        <a:p>
          <a:endParaRPr lang="en-US"/>
        </a:p>
      </dgm:t>
    </dgm:pt>
    <dgm:pt modelId="{FF97520B-A74B-46C6-8099-CA1711F43BE5}" type="sibTrans" cxnId="{D81B1C57-E939-4F14-B74F-9EB4937794E9}">
      <dgm:prSet/>
      <dgm:spPr/>
      <dgm:t>
        <a:bodyPr/>
        <a:lstStyle/>
        <a:p>
          <a:endParaRPr lang="en-US"/>
        </a:p>
      </dgm:t>
    </dgm:pt>
    <dgm:pt modelId="{D40CBD84-995A-422B-91C3-6A0008B7C3A5}">
      <dgm:prSet phldrT="[Tex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Iklan</a:t>
          </a:r>
          <a:endParaRPr lang="en-US" sz="1600" dirty="0"/>
        </a:p>
      </dgm:t>
    </dgm:pt>
    <dgm:pt modelId="{AAD96D49-999E-44B4-9DCB-D5A0CD1B37D8}" type="parTrans" cxnId="{C0525B73-24E1-4896-B6F9-766461039CED}">
      <dgm:prSet/>
      <dgm:spPr/>
      <dgm:t>
        <a:bodyPr/>
        <a:lstStyle/>
        <a:p>
          <a:endParaRPr lang="en-US"/>
        </a:p>
      </dgm:t>
    </dgm:pt>
    <dgm:pt modelId="{359EB610-3826-48C2-A2EF-7AF53BC37E3C}" type="sibTrans" cxnId="{C0525B73-24E1-4896-B6F9-766461039CED}">
      <dgm:prSet/>
      <dgm:spPr/>
      <dgm:t>
        <a:bodyPr/>
        <a:lstStyle/>
        <a:p>
          <a:endParaRPr lang="en-US"/>
        </a:p>
      </dgm:t>
    </dgm:pt>
    <dgm:pt modelId="{CAAAFC71-E195-4C36-B96F-E6F9B3AEC789}">
      <dgm:prSet phldrT="[Text]" custT="1"/>
      <dgm:spPr/>
      <dgm:t>
        <a:bodyPr/>
        <a:lstStyle/>
        <a:p>
          <a:r>
            <a:rPr lang="en-US" sz="1600" b="1" dirty="0" err="1" smtClean="0">
              <a:latin typeface="Times New Roman" pitchFamily="18" charset="0"/>
              <a:cs typeface="Times New Roman" pitchFamily="18" charset="0"/>
              <a:hlinkClick xmlns:r="http://schemas.openxmlformats.org/officeDocument/2006/relationships" r:id="rId3" action="ppaction://hlinksldjump"/>
            </a:rPr>
            <a:t>Unsur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dasar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932BA863-6591-4BAF-9C60-BB9E34F2A8B5}" type="parTrans" cxnId="{78EDCC9F-BB55-475D-9088-3DA62F9B50C5}">
      <dgm:prSet/>
      <dgm:spPr/>
      <dgm:t>
        <a:bodyPr/>
        <a:lstStyle/>
        <a:p>
          <a:endParaRPr lang="en-US"/>
        </a:p>
      </dgm:t>
    </dgm:pt>
    <dgm:pt modelId="{582E7887-E104-407A-8F51-719966F80460}" type="sibTrans" cxnId="{78EDCC9F-BB55-475D-9088-3DA62F9B50C5}">
      <dgm:prSet/>
      <dgm:spPr/>
      <dgm:t>
        <a:bodyPr/>
        <a:lstStyle/>
        <a:p>
          <a:endParaRPr lang="en-US"/>
        </a:p>
      </dgm:t>
    </dgm:pt>
    <dgm:pt modelId="{45D747D6-3F73-48BB-BBD1-D026C13CDDA0}">
      <dgm:prSet phldrT="[Text]" custT="1"/>
      <dgm:spPr/>
      <dgm:t>
        <a:bodyPr/>
        <a:lstStyle/>
        <a:p>
          <a:r>
            <a:rPr lang="en-US" sz="1600" b="1" dirty="0" smtClean="0">
              <a:latin typeface="Times New Roman" pitchFamily="18" charset="0"/>
              <a:cs typeface="Times New Roman" pitchFamily="18" charset="0"/>
            </a:rPr>
            <a:t>Gaya </a:t>
          </a:r>
          <a:r>
            <a:rPr lang="en-US" sz="1600" b="1" dirty="0" err="1" smtClean="0">
              <a:latin typeface="Times New Roman" pitchFamily="18" charset="0"/>
              <a:cs typeface="Times New Roman" pitchFamily="18" charset="0"/>
            </a:rPr>
            <a:t>Bahasa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hlinkClick xmlns:r="http://schemas.openxmlformats.org/officeDocument/2006/relationships" r:id="rId4" action="ppaction://hlinksldjump"/>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B84B04D7-BCD0-4A48-AD6E-C4731DBA9990}" type="parTrans" cxnId="{72933794-21CD-44CB-BAA2-8DB1AF8E9638}">
      <dgm:prSet/>
      <dgm:spPr/>
      <dgm:t>
        <a:bodyPr/>
        <a:lstStyle/>
        <a:p>
          <a:endParaRPr lang="en-US"/>
        </a:p>
      </dgm:t>
    </dgm:pt>
    <dgm:pt modelId="{BDEC218A-4FEC-4FB7-88F4-C0914D2B1600}" type="sibTrans" cxnId="{72933794-21CD-44CB-BAA2-8DB1AF8E9638}">
      <dgm:prSet/>
      <dgm:spPr/>
      <dgm:t>
        <a:bodyPr/>
        <a:lstStyle/>
        <a:p>
          <a:endParaRPr lang="en-US"/>
        </a:p>
      </dgm:t>
    </dgm:pt>
    <dgm:pt modelId="{5EDEFE17-1509-4ECE-8E7B-FB8DA7907277}">
      <dgm:prSe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5" action="ppaction://hlinksldjump"/>
            </a:rPr>
            <a:t>Tanda</a:t>
          </a:r>
          <a:r>
            <a:rPr lang="en-US" sz="1400" b="1" dirty="0" smtClean="0">
              <a:latin typeface="Times New Roman" pitchFamily="18" charset="0"/>
              <a:cs typeface="Times New Roman" pitchFamily="18" charset="0"/>
            </a:rPr>
            <a:t> Baca </a:t>
          </a:r>
          <a:r>
            <a:rPr lang="en-US" sz="1400" b="1" dirty="0" err="1" smtClean="0">
              <a:latin typeface="Times New Roman" pitchFamily="18" charset="0"/>
              <a:cs typeface="Times New Roman" pitchFamily="18" charset="0"/>
            </a:rPr>
            <a:t>Khusus</a:t>
          </a:r>
          <a:endParaRPr lang="en-US" sz="1400" b="1" dirty="0">
            <a:latin typeface="Times New Roman" pitchFamily="18" charset="0"/>
            <a:cs typeface="Times New Roman" pitchFamily="18" charset="0"/>
          </a:endParaRPr>
        </a:p>
      </dgm:t>
    </dgm:pt>
    <dgm:pt modelId="{0DC6E4E6-980B-48B0-9ABA-0F75DC5611C7}" type="parTrans" cxnId="{2722CE5E-01FB-486D-9867-92A557026A57}">
      <dgm:prSet/>
      <dgm:spPr/>
      <dgm:t>
        <a:bodyPr/>
        <a:lstStyle/>
        <a:p>
          <a:endParaRPr lang="en-US"/>
        </a:p>
      </dgm:t>
    </dgm:pt>
    <dgm:pt modelId="{AF4DB877-529B-4234-9235-D42755490218}" type="sibTrans" cxnId="{2722CE5E-01FB-486D-9867-92A557026A57}">
      <dgm:prSet/>
      <dgm:spPr/>
      <dgm:t>
        <a:bodyPr/>
        <a:lstStyle/>
        <a:p>
          <a:endParaRPr lang="en-US"/>
        </a:p>
      </dgm:t>
    </dgm:pt>
    <dgm:pt modelId="{9E85A6B4-9467-4733-84E1-5EE7DD88B7DC}">
      <dgm:prSet custT="1"/>
      <dgm:spPr/>
      <dgm:t>
        <a:bodyPr/>
        <a:lstStyle/>
        <a:p>
          <a:r>
            <a:rPr lang="en-US" sz="1300" b="1" dirty="0" err="1" smtClean="0">
              <a:latin typeface="Times New Roman" pitchFamily="18" charset="0"/>
              <a:cs typeface="Times New Roman" pitchFamily="18" charset="0"/>
            </a:rPr>
            <a:t>Komposisi</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hlinkClick xmlns:r="http://schemas.openxmlformats.org/officeDocument/2006/relationships" r:id="rId6" action="ppaction://hlinksldjump"/>
            </a:rPr>
            <a:t>Struktur</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rPr>
            <a:t>Naskah</a:t>
          </a:r>
          <a:endParaRPr lang="en-US" sz="1300" b="1" dirty="0">
            <a:latin typeface="Times New Roman" pitchFamily="18" charset="0"/>
            <a:cs typeface="Times New Roman" pitchFamily="18" charset="0"/>
          </a:endParaRPr>
        </a:p>
      </dgm:t>
    </dgm:pt>
    <dgm:pt modelId="{CEA1ECF1-7C21-4F4D-92B5-21F0A94BBFCE}" type="parTrans" cxnId="{D497C6B1-3D2D-4E77-903A-809BB4BBBEBE}">
      <dgm:prSet/>
      <dgm:spPr/>
      <dgm:t>
        <a:bodyPr/>
        <a:lstStyle/>
        <a:p>
          <a:endParaRPr lang="en-US"/>
        </a:p>
      </dgm:t>
    </dgm:pt>
    <dgm:pt modelId="{628550B2-ED84-4964-A5AE-E5940BDBCED3}" type="sibTrans" cxnId="{D497C6B1-3D2D-4E77-903A-809BB4BBBEBE}">
      <dgm:prSet/>
      <dgm:spPr/>
      <dgm:t>
        <a:bodyPr/>
        <a:lstStyle/>
        <a:p>
          <a:endParaRPr lang="en-US"/>
        </a:p>
      </dgm:t>
    </dgm:pt>
    <dgm:pt modelId="{99142505-D35B-451D-A1F5-D279275ADFF0}">
      <dgm:prSet/>
      <dgm:spPr/>
      <dgm:t>
        <a:bodyPr/>
        <a:lstStyle/>
        <a:p>
          <a:r>
            <a:rPr lang="en-US" b="1" dirty="0" err="1" smtClean="0">
              <a:latin typeface="Times New Roman" pitchFamily="18" charset="0"/>
              <a:cs typeface="Times New Roman" pitchFamily="18" charset="0"/>
            </a:rPr>
            <a:t>Contoh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hlinkClick xmlns:r="http://schemas.openxmlformats.org/officeDocument/2006/relationships" r:id="rId7" action="ppaction://hlinksldjump"/>
            </a:rPr>
            <a:t>Naskah</a:t>
          </a:r>
          <a:r>
            <a:rPr lang="en-US" b="1" dirty="0" smtClean="0">
              <a:latin typeface="Times New Roman" pitchFamily="18" charset="0"/>
              <a:cs typeface="Times New Roman" pitchFamily="18" charset="0"/>
            </a:rPr>
            <a:t> Radio</a:t>
          </a:r>
          <a:endParaRPr lang="en-US" b="1" dirty="0">
            <a:latin typeface="Times New Roman" pitchFamily="18" charset="0"/>
            <a:cs typeface="Times New Roman" pitchFamily="18" charset="0"/>
          </a:endParaRPr>
        </a:p>
      </dgm:t>
    </dgm:pt>
    <dgm:pt modelId="{2F509229-3021-4D5F-8FBF-26AB66272B8C}" type="parTrans" cxnId="{6397BA6F-7D6B-44AA-ADCD-D251F2DB89F9}">
      <dgm:prSet/>
      <dgm:spPr/>
      <dgm:t>
        <a:bodyPr/>
        <a:lstStyle/>
        <a:p>
          <a:endParaRPr lang="en-US"/>
        </a:p>
      </dgm:t>
    </dgm:pt>
    <dgm:pt modelId="{CA5FC8BB-C5DE-4AFC-B3C2-A3C9A962DC72}" type="sibTrans" cxnId="{6397BA6F-7D6B-44AA-ADCD-D251F2DB89F9}">
      <dgm:prSet/>
      <dgm:spPr/>
      <dgm:t>
        <a:bodyPr/>
        <a:lstStyle/>
        <a:p>
          <a:endParaRPr lang="en-US"/>
        </a:p>
      </dgm:t>
    </dgm:pt>
    <dgm:pt modelId="{EBC27F2E-8B8F-4039-9254-172BB7A2546C}" type="pres">
      <dgm:prSet presAssocID="{07C454D0-585F-4DDA-8B84-CF78C9D6C488}" presName="diagram" presStyleCnt="0">
        <dgm:presLayoutVars>
          <dgm:chPref val="1"/>
          <dgm:dir/>
          <dgm:animOne val="branch"/>
          <dgm:animLvl val="lvl"/>
          <dgm:resizeHandles/>
        </dgm:presLayoutVars>
      </dgm:prSet>
      <dgm:spPr/>
      <dgm:t>
        <a:bodyPr/>
        <a:lstStyle/>
        <a:p>
          <a:endParaRPr lang="en-US"/>
        </a:p>
      </dgm:t>
    </dgm:pt>
    <dgm:pt modelId="{1C691305-11C5-450F-9A20-0B2D0FA60AF6}" type="pres">
      <dgm:prSet presAssocID="{88414C0D-EB2E-4761-96E6-6B17881DE120}" presName="root" presStyleCnt="0"/>
      <dgm:spPr/>
    </dgm:pt>
    <dgm:pt modelId="{0BA858E8-48B4-4963-AD7A-965886C4437C}" type="pres">
      <dgm:prSet presAssocID="{88414C0D-EB2E-4761-96E6-6B17881DE120}" presName="rootComposite" presStyleCnt="0"/>
      <dgm:spPr/>
    </dgm:pt>
    <dgm:pt modelId="{E0817E60-8E08-4447-8013-EFCCD905F557}" type="pres">
      <dgm:prSet presAssocID="{88414C0D-EB2E-4761-96E6-6B17881DE120}" presName="rootText" presStyleLbl="node1" presStyleIdx="0" presStyleCnt="2" custScaleX="125000" custScaleY="186891"/>
      <dgm:spPr/>
      <dgm:t>
        <a:bodyPr/>
        <a:lstStyle/>
        <a:p>
          <a:endParaRPr lang="en-US"/>
        </a:p>
      </dgm:t>
    </dgm:pt>
    <dgm:pt modelId="{1361CC15-BC7F-4F38-BE5C-FAEEFA02BCAE}" type="pres">
      <dgm:prSet presAssocID="{88414C0D-EB2E-4761-96E6-6B17881DE120}" presName="rootConnector" presStyleLbl="node1" presStyleIdx="0" presStyleCnt="2"/>
      <dgm:spPr/>
      <dgm:t>
        <a:bodyPr/>
        <a:lstStyle/>
        <a:p>
          <a:endParaRPr lang="en-US"/>
        </a:p>
      </dgm:t>
    </dgm:pt>
    <dgm:pt modelId="{48AC4A01-A94B-4F2D-BB74-219A7D46E1D9}" type="pres">
      <dgm:prSet presAssocID="{88414C0D-EB2E-4761-96E6-6B17881DE120}" presName="childShape" presStyleCnt="0"/>
      <dgm:spPr/>
    </dgm:pt>
    <dgm:pt modelId="{02E1A3DA-63CA-4B9D-8DBE-3014B1F64008}" type="pres">
      <dgm:prSet presAssocID="{D557DCBC-A96E-42C1-82E7-8BE88433C680}" presName="Name13" presStyleLbl="parChTrans1D2" presStyleIdx="0" presStyleCnt="7"/>
      <dgm:spPr/>
      <dgm:t>
        <a:bodyPr/>
        <a:lstStyle/>
        <a:p>
          <a:endParaRPr lang="en-US"/>
        </a:p>
      </dgm:t>
    </dgm:pt>
    <dgm:pt modelId="{C4C0C17B-C79A-4A11-9DE1-1AD3A453776B}" type="pres">
      <dgm:prSet presAssocID="{491C264E-6C6F-42C6-8211-DDDC30BC1959}" presName="childText" presStyleLbl="bgAcc1" presStyleIdx="0" presStyleCnt="7" custScaleX="154324">
        <dgm:presLayoutVars>
          <dgm:bulletEnabled val="1"/>
        </dgm:presLayoutVars>
      </dgm:prSet>
      <dgm:spPr/>
      <dgm:t>
        <a:bodyPr/>
        <a:lstStyle/>
        <a:p>
          <a:endParaRPr lang="en-US"/>
        </a:p>
      </dgm:t>
    </dgm:pt>
    <dgm:pt modelId="{44B5ECD6-AABB-4E21-B8C8-85F0AB5A5622}" type="pres">
      <dgm:prSet presAssocID="{E5A56BAF-B770-45BC-A63C-38A3C070F8F4}" presName="Name13" presStyleLbl="parChTrans1D2" presStyleIdx="1" presStyleCnt="7"/>
      <dgm:spPr/>
      <dgm:t>
        <a:bodyPr/>
        <a:lstStyle/>
        <a:p>
          <a:endParaRPr lang="en-US"/>
        </a:p>
      </dgm:t>
    </dgm:pt>
    <dgm:pt modelId="{00F7EF61-0520-4EDC-8C3A-07B30BC7ECEF}" type="pres">
      <dgm:prSet presAssocID="{BCC6A83D-E6AB-49D0-8A0B-965CEB6B8483}" presName="childText" presStyleLbl="bgAcc1" presStyleIdx="1" presStyleCnt="7" custScaleX="159936">
        <dgm:presLayoutVars>
          <dgm:bulletEnabled val="1"/>
        </dgm:presLayoutVars>
      </dgm:prSet>
      <dgm:spPr/>
      <dgm:t>
        <a:bodyPr/>
        <a:lstStyle/>
        <a:p>
          <a:endParaRPr lang="en-US"/>
        </a:p>
      </dgm:t>
    </dgm:pt>
    <dgm:pt modelId="{89575DFF-A7D0-4114-B12F-F0D2FA37DB49}" type="pres">
      <dgm:prSet presAssocID="{0DC6E4E6-980B-48B0-9ABA-0F75DC5611C7}" presName="Name13" presStyleLbl="parChTrans1D2" presStyleIdx="2" presStyleCnt="7"/>
      <dgm:spPr/>
      <dgm:t>
        <a:bodyPr/>
        <a:lstStyle/>
        <a:p>
          <a:endParaRPr lang="en-US"/>
        </a:p>
      </dgm:t>
    </dgm:pt>
    <dgm:pt modelId="{6560BF61-83CC-412E-81DF-21F2E6C1F048}" type="pres">
      <dgm:prSet presAssocID="{5EDEFE17-1509-4ECE-8E7B-FB8DA7907277}" presName="childText" presStyleLbl="bgAcc1" presStyleIdx="2" presStyleCnt="7" custScaleX="154618">
        <dgm:presLayoutVars>
          <dgm:bulletEnabled val="1"/>
        </dgm:presLayoutVars>
      </dgm:prSet>
      <dgm:spPr/>
      <dgm:t>
        <a:bodyPr/>
        <a:lstStyle/>
        <a:p>
          <a:endParaRPr lang="en-US"/>
        </a:p>
      </dgm:t>
    </dgm:pt>
    <dgm:pt modelId="{C2045BC5-F72C-4B53-98E3-C65CE3B763CE}" type="pres">
      <dgm:prSet presAssocID="{CEA1ECF1-7C21-4F4D-92B5-21F0A94BBFCE}" presName="Name13" presStyleLbl="parChTrans1D2" presStyleIdx="3" presStyleCnt="7"/>
      <dgm:spPr/>
      <dgm:t>
        <a:bodyPr/>
        <a:lstStyle/>
        <a:p>
          <a:endParaRPr lang="en-US"/>
        </a:p>
      </dgm:t>
    </dgm:pt>
    <dgm:pt modelId="{0CF2F21E-6732-4822-AE28-6476C90EDE95}" type="pres">
      <dgm:prSet presAssocID="{9E85A6B4-9467-4733-84E1-5EE7DD88B7DC}" presName="childText" presStyleLbl="bgAcc1" presStyleIdx="3" presStyleCnt="7" custScaleX="159618">
        <dgm:presLayoutVars>
          <dgm:bulletEnabled val="1"/>
        </dgm:presLayoutVars>
      </dgm:prSet>
      <dgm:spPr/>
      <dgm:t>
        <a:bodyPr/>
        <a:lstStyle/>
        <a:p>
          <a:endParaRPr lang="en-US"/>
        </a:p>
      </dgm:t>
    </dgm:pt>
    <dgm:pt modelId="{62055CDA-C19C-4FCA-AEBF-69301F554DED}" type="pres">
      <dgm:prSet presAssocID="{2F509229-3021-4D5F-8FBF-26AB66272B8C}" presName="Name13" presStyleLbl="parChTrans1D2" presStyleIdx="4" presStyleCnt="7"/>
      <dgm:spPr/>
      <dgm:t>
        <a:bodyPr/>
        <a:lstStyle/>
        <a:p>
          <a:endParaRPr lang="en-US"/>
        </a:p>
      </dgm:t>
    </dgm:pt>
    <dgm:pt modelId="{114B81DE-CF81-491F-A297-FB0EFD9015F0}" type="pres">
      <dgm:prSet presAssocID="{99142505-D35B-451D-A1F5-D279275ADFF0}" presName="childText" presStyleLbl="bgAcc1" presStyleIdx="4" presStyleCnt="7" custScaleX="154936">
        <dgm:presLayoutVars>
          <dgm:bulletEnabled val="1"/>
        </dgm:presLayoutVars>
      </dgm:prSet>
      <dgm:spPr/>
      <dgm:t>
        <a:bodyPr/>
        <a:lstStyle/>
        <a:p>
          <a:endParaRPr lang="en-US"/>
        </a:p>
      </dgm:t>
    </dgm:pt>
    <dgm:pt modelId="{C772F147-45DB-4944-B968-D45E0F759D29}" type="pres">
      <dgm:prSet presAssocID="{D40CBD84-995A-422B-91C3-6A0008B7C3A5}" presName="root" presStyleCnt="0"/>
      <dgm:spPr/>
    </dgm:pt>
    <dgm:pt modelId="{2421ED8B-3856-4DE5-A115-E088FC6A4A11}" type="pres">
      <dgm:prSet presAssocID="{D40CBD84-995A-422B-91C3-6A0008B7C3A5}" presName="rootComposite" presStyleCnt="0"/>
      <dgm:spPr/>
    </dgm:pt>
    <dgm:pt modelId="{94070F8A-EF34-4E97-8F01-91ACC2A29449}" type="pres">
      <dgm:prSet presAssocID="{D40CBD84-995A-422B-91C3-6A0008B7C3A5}" presName="rootText" presStyleLbl="node1" presStyleIdx="1" presStyleCnt="2" custScaleX="136593" custScaleY="163222"/>
      <dgm:spPr/>
      <dgm:t>
        <a:bodyPr/>
        <a:lstStyle/>
        <a:p>
          <a:endParaRPr lang="en-US"/>
        </a:p>
      </dgm:t>
    </dgm:pt>
    <dgm:pt modelId="{3A97F0B8-4BD5-4723-A2AD-C3FCB189822E}" type="pres">
      <dgm:prSet presAssocID="{D40CBD84-995A-422B-91C3-6A0008B7C3A5}" presName="rootConnector" presStyleLbl="node1" presStyleIdx="1" presStyleCnt="2"/>
      <dgm:spPr/>
      <dgm:t>
        <a:bodyPr/>
        <a:lstStyle/>
        <a:p>
          <a:endParaRPr lang="en-US"/>
        </a:p>
      </dgm:t>
    </dgm:pt>
    <dgm:pt modelId="{ADAFDD40-30DF-4916-AC3E-C24161DFF77E}" type="pres">
      <dgm:prSet presAssocID="{D40CBD84-995A-422B-91C3-6A0008B7C3A5}" presName="childShape" presStyleCnt="0"/>
      <dgm:spPr/>
    </dgm:pt>
    <dgm:pt modelId="{88BBA12C-44EB-4C9B-B571-4E9ACF759EF9}" type="pres">
      <dgm:prSet presAssocID="{932BA863-6591-4BAF-9C60-BB9E34F2A8B5}" presName="Name13" presStyleLbl="parChTrans1D2" presStyleIdx="5" presStyleCnt="7"/>
      <dgm:spPr/>
      <dgm:t>
        <a:bodyPr/>
        <a:lstStyle/>
        <a:p>
          <a:endParaRPr lang="en-US"/>
        </a:p>
      </dgm:t>
    </dgm:pt>
    <dgm:pt modelId="{F5981E11-DB64-4E8A-B524-33D8BC962F6F}" type="pres">
      <dgm:prSet presAssocID="{CAAAFC71-E195-4C36-B96F-E6F9B3AEC789}" presName="childText" presStyleLbl="bgAcc1" presStyleIdx="5" presStyleCnt="7" custScaleX="159767" custScaleY="208262">
        <dgm:presLayoutVars>
          <dgm:bulletEnabled val="1"/>
        </dgm:presLayoutVars>
      </dgm:prSet>
      <dgm:spPr/>
      <dgm:t>
        <a:bodyPr/>
        <a:lstStyle/>
        <a:p>
          <a:endParaRPr lang="en-US"/>
        </a:p>
      </dgm:t>
    </dgm:pt>
    <dgm:pt modelId="{14E2B53D-2E27-46C4-81D2-7A590EE38021}" type="pres">
      <dgm:prSet presAssocID="{B84B04D7-BCD0-4A48-AD6E-C4731DBA9990}" presName="Name13" presStyleLbl="parChTrans1D2" presStyleIdx="6" presStyleCnt="7"/>
      <dgm:spPr/>
      <dgm:t>
        <a:bodyPr/>
        <a:lstStyle/>
        <a:p>
          <a:endParaRPr lang="en-US"/>
        </a:p>
      </dgm:t>
    </dgm:pt>
    <dgm:pt modelId="{CAE8F959-93BD-4251-9098-94B964F68B4C}" type="pres">
      <dgm:prSet presAssocID="{45D747D6-3F73-48BB-BBD1-D026C13CDDA0}" presName="childText" presStyleLbl="bgAcc1" presStyleIdx="6" presStyleCnt="7" custScaleX="154618" custScaleY="212633">
        <dgm:presLayoutVars>
          <dgm:bulletEnabled val="1"/>
        </dgm:presLayoutVars>
      </dgm:prSet>
      <dgm:spPr/>
      <dgm:t>
        <a:bodyPr/>
        <a:lstStyle/>
        <a:p>
          <a:endParaRPr lang="en-US"/>
        </a:p>
      </dgm:t>
    </dgm:pt>
  </dgm:ptLst>
  <dgm:cxnLst>
    <dgm:cxn modelId="{4A226543-B243-4854-8831-64FFD82E3FC6}" srcId="{88414C0D-EB2E-4761-96E6-6B17881DE120}" destId="{491C264E-6C6F-42C6-8211-DDDC30BC1959}" srcOrd="0" destOrd="0" parTransId="{D557DCBC-A96E-42C1-82E7-8BE88433C680}" sibTransId="{1FBA2DEF-198E-44F3-AF2F-CADE8FD38EAF}"/>
    <dgm:cxn modelId="{C0525B73-24E1-4896-B6F9-766461039CED}" srcId="{07C454D0-585F-4DDA-8B84-CF78C9D6C488}" destId="{D40CBD84-995A-422B-91C3-6A0008B7C3A5}" srcOrd="1" destOrd="0" parTransId="{AAD96D49-999E-44B4-9DCB-D5A0CD1B37D8}" sibTransId="{359EB610-3826-48C2-A2EF-7AF53BC37E3C}"/>
    <dgm:cxn modelId="{962A5515-E87F-4106-A54C-EA32EFFB09C6}" type="presOf" srcId="{2F509229-3021-4D5F-8FBF-26AB66272B8C}" destId="{62055CDA-C19C-4FCA-AEBF-69301F554DED}" srcOrd="0" destOrd="0" presId="urn:microsoft.com/office/officeart/2005/8/layout/hierarchy3"/>
    <dgm:cxn modelId="{0AAFCCD5-8A86-42DC-88C0-01E9A2916D48}" srcId="{07C454D0-585F-4DDA-8B84-CF78C9D6C488}" destId="{88414C0D-EB2E-4761-96E6-6B17881DE120}" srcOrd="0" destOrd="0" parTransId="{08199E27-B4F8-46E5-B3F2-C655325D093F}" sibTransId="{8FC607D1-E24E-4358-BC7B-FD895FBE584E}"/>
    <dgm:cxn modelId="{2C300550-6F79-4F40-AB6C-5651FB16A5E3}" type="presOf" srcId="{88414C0D-EB2E-4761-96E6-6B17881DE120}" destId="{E0817E60-8E08-4447-8013-EFCCD905F557}" srcOrd="0" destOrd="0" presId="urn:microsoft.com/office/officeart/2005/8/layout/hierarchy3"/>
    <dgm:cxn modelId="{51825739-9611-4743-ABF0-6FB6F6768B30}" type="presOf" srcId="{88414C0D-EB2E-4761-96E6-6B17881DE120}" destId="{1361CC15-BC7F-4F38-BE5C-FAEEFA02BCAE}" srcOrd="1" destOrd="0" presId="urn:microsoft.com/office/officeart/2005/8/layout/hierarchy3"/>
    <dgm:cxn modelId="{C693A24E-D676-4F21-B94E-A4ACF371CF5B}" type="presOf" srcId="{932BA863-6591-4BAF-9C60-BB9E34F2A8B5}" destId="{88BBA12C-44EB-4C9B-B571-4E9ACF759EF9}" srcOrd="0" destOrd="0" presId="urn:microsoft.com/office/officeart/2005/8/layout/hierarchy3"/>
    <dgm:cxn modelId="{F13EC0AC-1948-47A7-982B-2FF1EF8EDA83}" type="presOf" srcId="{5EDEFE17-1509-4ECE-8E7B-FB8DA7907277}" destId="{6560BF61-83CC-412E-81DF-21F2E6C1F048}" srcOrd="0" destOrd="0" presId="urn:microsoft.com/office/officeart/2005/8/layout/hierarchy3"/>
    <dgm:cxn modelId="{58839C5D-CD47-4BE7-B670-39637A9628EE}" type="presOf" srcId="{CEA1ECF1-7C21-4F4D-92B5-21F0A94BBFCE}" destId="{C2045BC5-F72C-4B53-98E3-C65CE3B763CE}" srcOrd="0" destOrd="0" presId="urn:microsoft.com/office/officeart/2005/8/layout/hierarchy3"/>
    <dgm:cxn modelId="{EB210E1B-0DB6-4667-B830-B462A9FB6FAD}" type="presOf" srcId="{491C264E-6C6F-42C6-8211-DDDC30BC1959}" destId="{C4C0C17B-C79A-4A11-9DE1-1AD3A453776B}" srcOrd="0" destOrd="0" presId="urn:microsoft.com/office/officeart/2005/8/layout/hierarchy3"/>
    <dgm:cxn modelId="{31BC57B6-654B-45D1-B0D3-E27110D8BAB6}" type="presOf" srcId="{D40CBD84-995A-422B-91C3-6A0008B7C3A5}" destId="{3A97F0B8-4BD5-4723-A2AD-C3FCB189822E}" srcOrd="1" destOrd="0" presId="urn:microsoft.com/office/officeart/2005/8/layout/hierarchy3"/>
    <dgm:cxn modelId="{6D7AD8E5-91D2-41A6-977E-E2028E486864}" type="presOf" srcId="{CAAAFC71-E195-4C36-B96F-E6F9B3AEC789}" destId="{F5981E11-DB64-4E8A-B524-33D8BC962F6F}" srcOrd="0" destOrd="0" presId="urn:microsoft.com/office/officeart/2005/8/layout/hierarchy3"/>
    <dgm:cxn modelId="{514A3E1E-5FBD-4B43-962A-C9CD8870A0DF}" type="presOf" srcId="{45D747D6-3F73-48BB-BBD1-D026C13CDDA0}" destId="{CAE8F959-93BD-4251-9098-94B964F68B4C}" srcOrd="0" destOrd="0" presId="urn:microsoft.com/office/officeart/2005/8/layout/hierarchy3"/>
    <dgm:cxn modelId="{3F97E9F2-E9A9-4578-9859-5E84E61C3382}" type="presOf" srcId="{B84B04D7-BCD0-4A48-AD6E-C4731DBA9990}" destId="{14E2B53D-2E27-46C4-81D2-7A590EE38021}" srcOrd="0" destOrd="0" presId="urn:microsoft.com/office/officeart/2005/8/layout/hierarchy3"/>
    <dgm:cxn modelId="{2722CE5E-01FB-486D-9867-92A557026A57}" srcId="{88414C0D-EB2E-4761-96E6-6B17881DE120}" destId="{5EDEFE17-1509-4ECE-8E7B-FB8DA7907277}" srcOrd="2" destOrd="0" parTransId="{0DC6E4E6-980B-48B0-9ABA-0F75DC5611C7}" sibTransId="{AF4DB877-529B-4234-9235-D42755490218}"/>
    <dgm:cxn modelId="{055C9A9D-D948-4848-AA99-6139D4591380}" type="presOf" srcId="{9E85A6B4-9467-4733-84E1-5EE7DD88B7DC}" destId="{0CF2F21E-6732-4822-AE28-6476C90EDE95}" srcOrd="0" destOrd="0" presId="urn:microsoft.com/office/officeart/2005/8/layout/hierarchy3"/>
    <dgm:cxn modelId="{FB54B749-9D6B-41C0-94BF-1E55A2C31A98}" type="presOf" srcId="{BCC6A83D-E6AB-49D0-8A0B-965CEB6B8483}" destId="{00F7EF61-0520-4EDC-8C3A-07B30BC7ECEF}" srcOrd="0" destOrd="0" presId="urn:microsoft.com/office/officeart/2005/8/layout/hierarchy3"/>
    <dgm:cxn modelId="{6397BA6F-7D6B-44AA-ADCD-D251F2DB89F9}" srcId="{88414C0D-EB2E-4761-96E6-6B17881DE120}" destId="{99142505-D35B-451D-A1F5-D279275ADFF0}" srcOrd="4" destOrd="0" parTransId="{2F509229-3021-4D5F-8FBF-26AB66272B8C}" sibTransId="{CA5FC8BB-C5DE-4AFC-B3C2-A3C9A962DC72}"/>
    <dgm:cxn modelId="{256B3DCC-9F11-4DC4-BDDF-E9B28C545B8B}" type="presOf" srcId="{0DC6E4E6-980B-48B0-9ABA-0F75DC5611C7}" destId="{89575DFF-A7D0-4114-B12F-F0D2FA37DB49}" srcOrd="0" destOrd="0" presId="urn:microsoft.com/office/officeart/2005/8/layout/hierarchy3"/>
    <dgm:cxn modelId="{D3E3C824-3297-4B2A-8CE0-AF175DEF88F5}" type="presOf" srcId="{E5A56BAF-B770-45BC-A63C-38A3C070F8F4}" destId="{44B5ECD6-AABB-4E21-B8C8-85F0AB5A5622}" srcOrd="0" destOrd="0" presId="urn:microsoft.com/office/officeart/2005/8/layout/hierarchy3"/>
    <dgm:cxn modelId="{E09360A1-BB5E-4655-8BE0-2D5EA0893D47}" type="presOf" srcId="{99142505-D35B-451D-A1F5-D279275ADFF0}" destId="{114B81DE-CF81-491F-A297-FB0EFD9015F0}" srcOrd="0" destOrd="0" presId="urn:microsoft.com/office/officeart/2005/8/layout/hierarchy3"/>
    <dgm:cxn modelId="{CE9FD220-E6A7-4688-A0B8-ABF8F383EBCB}" type="presOf" srcId="{D557DCBC-A96E-42C1-82E7-8BE88433C680}" destId="{02E1A3DA-63CA-4B9D-8DBE-3014B1F64008}" srcOrd="0" destOrd="0" presId="urn:microsoft.com/office/officeart/2005/8/layout/hierarchy3"/>
    <dgm:cxn modelId="{72933794-21CD-44CB-BAA2-8DB1AF8E9638}" srcId="{D40CBD84-995A-422B-91C3-6A0008B7C3A5}" destId="{45D747D6-3F73-48BB-BBD1-D026C13CDDA0}" srcOrd="1" destOrd="0" parTransId="{B84B04D7-BCD0-4A48-AD6E-C4731DBA9990}" sibTransId="{BDEC218A-4FEC-4FB7-88F4-C0914D2B1600}"/>
    <dgm:cxn modelId="{D81B1C57-E939-4F14-B74F-9EB4937794E9}" srcId="{88414C0D-EB2E-4761-96E6-6B17881DE120}" destId="{BCC6A83D-E6AB-49D0-8A0B-965CEB6B8483}" srcOrd="1" destOrd="0" parTransId="{E5A56BAF-B770-45BC-A63C-38A3C070F8F4}" sibTransId="{FF97520B-A74B-46C6-8099-CA1711F43BE5}"/>
    <dgm:cxn modelId="{AE2FC48B-789B-4A6A-BD80-498CCAD1355A}" type="presOf" srcId="{07C454D0-585F-4DDA-8B84-CF78C9D6C488}" destId="{EBC27F2E-8B8F-4039-9254-172BB7A2546C}" srcOrd="0" destOrd="0" presId="urn:microsoft.com/office/officeart/2005/8/layout/hierarchy3"/>
    <dgm:cxn modelId="{78EDCC9F-BB55-475D-9088-3DA62F9B50C5}" srcId="{D40CBD84-995A-422B-91C3-6A0008B7C3A5}" destId="{CAAAFC71-E195-4C36-B96F-E6F9B3AEC789}" srcOrd="0" destOrd="0" parTransId="{932BA863-6591-4BAF-9C60-BB9E34F2A8B5}" sibTransId="{582E7887-E104-407A-8F51-719966F80460}"/>
    <dgm:cxn modelId="{705919FE-6D78-4EC6-9837-56654FD9F1E2}" type="presOf" srcId="{D40CBD84-995A-422B-91C3-6A0008B7C3A5}" destId="{94070F8A-EF34-4E97-8F01-91ACC2A29449}" srcOrd="0" destOrd="0" presId="urn:microsoft.com/office/officeart/2005/8/layout/hierarchy3"/>
    <dgm:cxn modelId="{D497C6B1-3D2D-4E77-903A-809BB4BBBEBE}" srcId="{88414C0D-EB2E-4761-96E6-6B17881DE120}" destId="{9E85A6B4-9467-4733-84E1-5EE7DD88B7DC}" srcOrd="3" destOrd="0" parTransId="{CEA1ECF1-7C21-4F4D-92B5-21F0A94BBFCE}" sibTransId="{628550B2-ED84-4964-A5AE-E5940BDBCED3}"/>
    <dgm:cxn modelId="{8962CE4B-0856-4594-84FC-9DDBA16105FE}" type="presParOf" srcId="{EBC27F2E-8B8F-4039-9254-172BB7A2546C}" destId="{1C691305-11C5-450F-9A20-0B2D0FA60AF6}" srcOrd="0" destOrd="0" presId="urn:microsoft.com/office/officeart/2005/8/layout/hierarchy3"/>
    <dgm:cxn modelId="{802FEE77-AE2B-4075-813C-0ACC17A46682}" type="presParOf" srcId="{1C691305-11C5-450F-9A20-0B2D0FA60AF6}" destId="{0BA858E8-48B4-4963-AD7A-965886C4437C}" srcOrd="0" destOrd="0" presId="urn:microsoft.com/office/officeart/2005/8/layout/hierarchy3"/>
    <dgm:cxn modelId="{AD4B50A8-D3B5-4207-940F-0FA95F6B0998}" type="presParOf" srcId="{0BA858E8-48B4-4963-AD7A-965886C4437C}" destId="{E0817E60-8E08-4447-8013-EFCCD905F557}" srcOrd="0" destOrd="0" presId="urn:microsoft.com/office/officeart/2005/8/layout/hierarchy3"/>
    <dgm:cxn modelId="{C3D8A303-70A9-4DF5-B71D-1A7B245EA4C1}" type="presParOf" srcId="{0BA858E8-48B4-4963-AD7A-965886C4437C}" destId="{1361CC15-BC7F-4F38-BE5C-FAEEFA02BCAE}" srcOrd="1" destOrd="0" presId="urn:microsoft.com/office/officeart/2005/8/layout/hierarchy3"/>
    <dgm:cxn modelId="{0454DF36-CA48-4B7B-84B1-014DB07216A4}" type="presParOf" srcId="{1C691305-11C5-450F-9A20-0B2D0FA60AF6}" destId="{48AC4A01-A94B-4F2D-BB74-219A7D46E1D9}" srcOrd="1" destOrd="0" presId="urn:microsoft.com/office/officeart/2005/8/layout/hierarchy3"/>
    <dgm:cxn modelId="{9C8BF5D0-425E-48D5-9D02-2454FC59A058}" type="presParOf" srcId="{48AC4A01-A94B-4F2D-BB74-219A7D46E1D9}" destId="{02E1A3DA-63CA-4B9D-8DBE-3014B1F64008}" srcOrd="0" destOrd="0" presId="urn:microsoft.com/office/officeart/2005/8/layout/hierarchy3"/>
    <dgm:cxn modelId="{A7513A94-B192-4780-8046-C56142F31A45}" type="presParOf" srcId="{48AC4A01-A94B-4F2D-BB74-219A7D46E1D9}" destId="{C4C0C17B-C79A-4A11-9DE1-1AD3A453776B}" srcOrd="1" destOrd="0" presId="urn:microsoft.com/office/officeart/2005/8/layout/hierarchy3"/>
    <dgm:cxn modelId="{69A99BE7-0AE7-4543-9843-E448987EF40F}" type="presParOf" srcId="{48AC4A01-A94B-4F2D-BB74-219A7D46E1D9}" destId="{44B5ECD6-AABB-4E21-B8C8-85F0AB5A5622}" srcOrd="2" destOrd="0" presId="urn:microsoft.com/office/officeart/2005/8/layout/hierarchy3"/>
    <dgm:cxn modelId="{591CA651-7AD6-4868-B1C9-815DF9645493}" type="presParOf" srcId="{48AC4A01-A94B-4F2D-BB74-219A7D46E1D9}" destId="{00F7EF61-0520-4EDC-8C3A-07B30BC7ECEF}" srcOrd="3" destOrd="0" presId="urn:microsoft.com/office/officeart/2005/8/layout/hierarchy3"/>
    <dgm:cxn modelId="{0717A81E-403C-4664-916C-E46FB18B7B97}" type="presParOf" srcId="{48AC4A01-A94B-4F2D-BB74-219A7D46E1D9}" destId="{89575DFF-A7D0-4114-B12F-F0D2FA37DB49}" srcOrd="4" destOrd="0" presId="urn:microsoft.com/office/officeart/2005/8/layout/hierarchy3"/>
    <dgm:cxn modelId="{101BB73B-50F9-4065-A9B5-42F5D1F70B75}" type="presParOf" srcId="{48AC4A01-A94B-4F2D-BB74-219A7D46E1D9}" destId="{6560BF61-83CC-412E-81DF-21F2E6C1F048}" srcOrd="5" destOrd="0" presId="urn:microsoft.com/office/officeart/2005/8/layout/hierarchy3"/>
    <dgm:cxn modelId="{E36D1C3A-9B76-4F33-80CB-1E230152E510}" type="presParOf" srcId="{48AC4A01-A94B-4F2D-BB74-219A7D46E1D9}" destId="{C2045BC5-F72C-4B53-98E3-C65CE3B763CE}" srcOrd="6" destOrd="0" presId="urn:microsoft.com/office/officeart/2005/8/layout/hierarchy3"/>
    <dgm:cxn modelId="{EB2B79C1-555A-4B68-8771-2BDAE893DC30}" type="presParOf" srcId="{48AC4A01-A94B-4F2D-BB74-219A7D46E1D9}" destId="{0CF2F21E-6732-4822-AE28-6476C90EDE95}" srcOrd="7" destOrd="0" presId="urn:microsoft.com/office/officeart/2005/8/layout/hierarchy3"/>
    <dgm:cxn modelId="{E34923CA-2ED1-4763-A5F6-C4319B4C92CC}" type="presParOf" srcId="{48AC4A01-A94B-4F2D-BB74-219A7D46E1D9}" destId="{62055CDA-C19C-4FCA-AEBF-69301F554DED}" srcOrd="8" destOrd="0" presId="urn:microsoft.com/office/officeart/2005/8/layout/hierarchy3"/>
    <dgm:cxn modelId="{5191FA87-230E-40BF-B998-56316FA6294F}" type="presParOf" srcId="{48AC4A01-A94B-4F2D-BB74-219A7D46E1D9}" destId="{114B81DE-CF81-491F-A297-FB0EFD9015F0}" srcOrd="9" destOrd="0" presId="urn:microsoft.com/office/officeart/2005/8/layout/hierarchy3"/>
    <dgm:cxn modelId="{054C01FE-6022-4018-AA79-7AD6E3A52493}" type="presParOf" srcId="{EBC27F2E-8B8F-4039-9254-172BB7A2546C}" destId="{C772F147-45DB-4944-B968-D45E0F759D29}" srcOrd="1" destOrd="0" presId="urn:microsoft.com/office/officeart/2005/8/layout/hierarchy3"/>
    <dgm:cxn modelId="{1FE39656-7833-46C7-8683-B5B8654AF824}" type="presParOf" srcId="{C772F147-45DB-4944-B968-D45E0F759D29}" destId="{2421ED8B-3856-4DE5-A115-E088FC6A4A11}" srcOrd="0" destOrd="0" presId="urn:microsoft.com/office/officeart/2005/8/layout/hierarchy3"/>
    <dgm:cxn modelId="{0E4B20F4-322B-4821-934A-CE7C94E22E61}" type="presParOf" srcId="{2421ED8B-3856-4DE5-A115-E088FC6A4A11}" destId="{94070F8A-EF34-4E97-8F01-91ACC2A29449}" srcOrd="0" destOrd="0" presId="urn:microsoft.com/office/officeart/2005/8/layout/hierarchy3"/>
    <dgm:cxn modelId="{A0EB51CE-6F0D-4785-9584-95ED1E7AE2C4}" type="presParOf" srcId="{2421ED8B-3856-4DE5-A115-E088FC6A4A11}" destId="{3A97F0B8-4BD5-4723-A2AD-C3FCB189822E}" srcOrd="1" destOrd="0" presId="urn:microsoft.com/office/officeart/2005/8/layout/hierarchy3"/>
    <dgm:cxn modelId="{A534AB2B-D98E-44DA-BA6D-658FFE06072B}" type="presParOf" srcId="{C772F147-45DB-4944-B968-D45E0F759D29}" destId="{ADAFDD40-30DF-4916-AC3E-C24161DFF77E}" srcOrd="1" destOrd="0" presId="urn:microsoft.com/office/officeart/2005/8/layout/hierarchy3"/>
    <dgm:cxn modelId="{765E4445-E872-4D78-BE29-4A3862FD314D}" type="presParOf" srcId="{ADAFDD40-30DF-4916-AC3E-C24161DFF77E}" destId="{88BBA12C-44EB-4C9B-B571-4E9ACF759EF9}" srcOrd="0" destOrd="0" presId="urn:microsoft.com/office/officeart/2005/8/layout/hierarchy3"/>
    <dgm:cxn modelId="{7A0EDB20-6CFE-4B8A-9F4E-BFF91156B6B4}" type="presParOf" srcId="{ADAFDD40-30DF-4916-AC3E-C24161DFF77E}" destId="{F5981E11-DB64-4E8A-B524-33D8BC962F6F}" srcOrd="1" destOrd="0" presId="urn:microsoft.com/office/officeart/2005/8/layout/hierarchy3"/>
    <dgm:cxn modelId="{1051F9A1-DCE3-4803-9B29-F62AAF4173D5}" type="presParOf" srcId="{ADAFDD40-30DF-4916-AC3E-C24161DFF77E}" destId="{14E2B53D-2E27-46C4-81D2-7A590EE38021}" srcOrd="2" destOrd="0" presId="urn:microsoft.com/office/officeart/2005/8/layout/hierarchy3"/>
    <dgm:cxn modelId="{CCA630FC-51B7-4348-9D05-4E3BD951AF5D}" type="presParOf" srcId="{ADAFDD40-30DF-4916-AC3E-C24161DFF77E}" destId="{CAE8F959-93BD-4251-9098-94B964F68B4C}"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7068E95-0845-42A6-BCBC-803894BDA263}" type="doc">
      <dgm:prSet loTypeId="urn:microsoft.com/office/officeart/2005/8/layout/process2" loCatId="process" qsTypeId="urn:microsoft.com/office/officeart/2005/8/quickstyle/3d9" qsCatId="3D" csTypeId="urn:microsoft.com/office/officeart/2005/8/colors/accent2_5" csCatId="accent2" phldr="1"/>
      <dgm:spPr/>
    </dgm:pt>
    <dgm:pt modelId="{363907C3-5408-4BC8-A6DF-19003461AC6B}">
      <dgm:prSet phldrT="[Text]" custT="1"/>
      <dgm:spPr/>
      <dgm:t>
        <a:bodyPr/>
        <a:lstStyle/>
        <a:p>
          <a:pPr algn="ctr"/>
          <a:r>
            <a:rPr lang="en-US" sz="3600" dirty="0" smtClean="0">
              <a:latin typeface="Algerian" pitchFamily="82" charset="0"/>
            </a:rPr>
            <a:t>Menu</a:t>
          </a:r>
          <a:endParaRPr lang="en-US" sz="3600" dirty="0">
            <a:latin typeface="Algerian" pitchFamily="82" charset="0"/>
          </a:endParaRPr>
        </a:p>
      </dgm:t>
    </dgm:pt>
    <dgm:pt modelId="{7B78EC6F-F7DE-479B-9C5E-3580C3717627}" type="parTrans" cxnId="{5BAF6946-EAFA-41A3-832F-3E8C80ECA786}">
      <dgm:prSet/>
      <dgm:spPr/>
      <dgm:t>
        <a:bodyPr/>
        <a:lstStyle/>
        <a:p>
          <a:endParaRPr lang="en-US"/>
        </a:p>
      </dgm:t>
    </dgm:pt>
    <dgm:pt modelId="{AA71D0F3-2BDC-48E2-8EF0-4AAF73F8038A}" type="sibTrans" cxnId="{5BAF6946-EAFA-41A3-832F-3E8C80ECA786}">
      <dgm:prSet/>
      <dgm:spPr/>
      <dgm:t>
        <a:bodyPr/>
        <a:lstStyle/>
        <a:p>
          <a:endParaRPr lang="en-US"/>
        </a:p>
      </dgm:t>
    </dgm:pt>
    <dgm:pt modelId="{5B4E0E29-0EBF-4F45-920E-BA58F00408A7}" type="pres">
      <dgm:prSet presAssocID="{D7068E95-0845-42A6-BCBC-803894BDA263}" presName="linearFlow" presStyleCnt="0">
        <dgm:presLayoutVars>
          <dgm:resizeHandles val="exact"/>
        </dgm:presLayoutVars>
      </dgm:prSet>
      <dgm:spPr/>
    </dgm:pt>
    <dgm:pt modelId="{FD542CAB-2855-400A-9022-D84984241B52}" type="pres">
      <dgm:prSet presAssocID="{363907C3-5408-4BC8-A6DF-19003461AC6B}" presName="node" presStyleLbl="node1" presStyleIdx="0" presStyleCnt="1">
        <dgm:presLayoutVars>
          <dgm:bulletEnabled val="1"/>
        </dgm:presLayoutVars>
      </dgm:prSet>
      <dgm:spPr/>
      <dgm:t>
        <a:bodyPr/>
        <a:lstStyle/>
        <a:p>
          <a:endParaRPr lang="en-US"/>
        </a:p>
      </dgm:t>
    </dgm:pt>
  </dgm:ptLst>
  <dgm:cxnLst>
    <dgm:cxn modelId="{5BAF6946-EAFA-41A3-832F-3E8C80ECA786}" srcId="{D7068E95-0845-42A6-BCBC-803894BDA263}" destId="{363907C3-5408-4BC8-A6DF-19003461AC6B}" srcOrd="0" destOrd="0" parTransId="{7B78EC6F-F7DE-479B-9C5E-3580C3717627}" sibTransId="{AA71D0F3-2BDC-48E2-8EF0-4AAF73F8038A}"/>
    <dgm:cxn modelId="{0812DE53-3A77-4F01-9D7E-59B1F06E7CE1}" type="presOf" srcId="{D7068E95-0845-42A6-BCBC-803894BDA263}" destId="{5B4E0E29-0EBF-4F45-920E-BA58F00408A7}" srcOrd="0" destOrd="0" presId="urn:microsoft.com/office/officeart/2005/8/layout/process2"/>
    <dgm:cxn modelId="{2F8596F3-2AF7-43B9-B21E-B8FFB535B6B5}" type="presOf" srcId="{363907C3-5408-4BC8-A6DF-19003461AC6B}" destId="{FD542CAB-2855-400A-9022-D84984241B52}" srcOrd="0" destOrd="0" presId="urn:microsoft.com/office/officeart/2005/8/layout/process2"/>
    <dgm:cxn modelId="{17F9310A-81AD-4B66-BA83-1C31F23CC099}" type="presParOf" srcId="{5B4E0E29-0EBF-4F45-920E-BA58F00408A7}" destId="{FD542CAB-2855-400A-9022-D84984241B52}" srcOrd="0"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7C454D0-585F-4DDA-8B84-CF78C9D6C488}"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8414C0D-EB2E-4761-96E6-6B17881DE120}">
      <dgm:prSe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Radio</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08199E27-B4F8-46E5-B3F2-C655325D093F}" type="parTrans" cxnId="{0AAFCCD5-8A86-42DC-88C0-01E9A2916D48}">
      <dgm:prSet/>
      <dgm:spPr/>
      <dgm:t>
        <a:bodyPr/>
        <a:lstStyle/>
        <a:p>
          <a:endParaRPr lang="en-US"/>
        </a:p>
      </dgm:t>
    </dgm:pt>
    <dgm:pt modelId="{8FC607D1-E24E-4358-BC7B-FD895FBE584E}" type="sibTrans" cxnId="{0AAFCCD5-8A86-42DC-88C0-01E9A2916D48}">
      <dgm:prSet/>
      <dgm:spPr/>
      <dgm:t>
        <a:bodyPr/>
        <a:lstStyle/>
        <a:p>
          <a:endParaRPr lang="en-US"/>
        </a:p>
      </dgm:t>
    </dgm:pt>
    <dgm:pt modelId="{491C264E-6C6F-42C6-8211-DDDC30BC1959}">
      <dgm:prSet phldrT="[Tex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1" action="ppaction://hlinksldjump"/>
            </a:rPr>
            <a:t>Prinsip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Naskah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Iklan</a:t>
          </a:r>
          <a:endParaRPr lang="en-US" sz="1400" b="1" dirty="0">
            <a:latin typeface="Times New Roman" pitchFamily="18" charset="0"/>
            <a:cs typeface="Times New Roman" pitchFamily="18" charset="0"/>
          </a:endParaRPr>
        </a:p>
      </dgm:t>
    </dgm:pt>
    <dgm:pt modelId="{D557DCBC-A96E-42C1-82E7-8BE88433C680}" type="parTrans" cxnId="{4A226543-B243-4854-8831-64FFD82E3FC6}">
      <dgm:prSet/>
      <dgm:spPr/>
      <dgm:t>
        <a:bodyPr/>
        <a:lstStyle/>
        <a:p>
          <a:endParaRPr lang="en-US"/>
        </a:p>
      </dgm:t>
    </dgm:pt>
    <dgm:pt modelId="{1FBA2DEF-198E-44F3-AF2F-CADE8FD38EAF}" type="sibTrans" cxnId="{4A226543-B243-4854-8831-64FFD82E3FC6}">
      <dgm:prSet/>
      <dgm:spPr/>
      <dgm:t>
        <a:bodyPr/>
        <a:lstStyle/>
        <a:p>
          <a:endParaRPr lang="en-US"/>
        </a:p>
      </dgm:t>
    </dgm:pt>
    <dgm:pt modelId="{BCC6A83D-E6AB-49D0-8A0B-965CEB6B8483}">
      <dgm:prSet phldrT="[Text]" custT="1"/>
      <dgm:spPr/>
      <dgm:t>
        <a:bodyPr/>
        <a:lstStyle/>
        <a:p>
          <a:r>
            <a:rPr lang="en-US" sz="1800" b="1" dirty="0" err="1" smtClean="0">
              <a:latin typeface="Times New Roman" pitchFamily="18" charset="0"/>
              <a:cs typeface="Times New Roman" pitchFamily="18" charset="0"/>
              <a:hlinkClick xmlns:r="http://schemas.openxmlformats.org/officeDocument/2006/relationships" r:id="rId2" action="ppaction://hlinksldjump"/>
            </a:rPr>
            <a:t>Angka</a:t>
          </a:r>
          <a:endParaRPr lang="en-US" sz="1800" b="1" dirty="0">
            <a:latin typeface="Times New Roman" pitchFamily="18" charset="0"/>
            <a:cs typeface="Times New Roman" pitchFamily="18" charset="0"/>
          </a:endParaRPr>
        </a:p>
      </dgm:t>
    </dgm:pt>
    <dgm:pt modelId="{E5A56BAF-B770-45BC-A63C-38A3C070F8F4}" type="parTrans" cxnId="{D81B1C57-E939-4F14-B74F-9EB4937794E9}">
      <dgm:prSet/>
      <dgm:spPr/>
      <dgm:t>
        <a:bodyPr/>
        <a:lstStyle/>
        <a:p>
          <a:endParaRPr lang="en-US"/>
        </a:p>
      </dgm:t>
    </dgm:pt>
    <dgm:pt modelId="{FF97520B-A74B-46C6-8099-CA1711F43BE5}" type="sibTrans" cxnId="{D81B1C57-E939-4F14-B74F-9EB4937794E9}">
      <dgm:prSet/>
      <dgm:spPr/>
      <dgm:t>
        <a:bodyPr/>
        <a:lstStyle/>
        <a:p>
          <a:endParaRPr lang="en-US"/>
        </a:p>
      </dgm:t>
    </dgm:pt>
    <dgm:pt modelId="{D40CBD84-995A-422B-91C3-6A0008B7C3A5}">
      <dgm:prSet phldrT="[Tex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Iklan</a:t>
          </a:r>
          <a:endParaRPr lang="en-US" sz="1600" dirty="0"/>
        </a:p>
      </dgm:t>
    </dgm:pt>
    <dgm:pt modelId="{AAD96D49-999E-44B4-9DCB-D5A0CD1B37D8}" type="parTrans" cxnId="{C0525B73-24E1-4896-B6F9-766461039CED}">
      <dgm:prSet/>
      <dgm:spPr/>
      <dgm:t>
        <a:bodyPr/>
        <a:lstStyle/>
        <a:p>
          <a:endParaRPr lang="en-US"/>
        </a:p>
      </dgm:t>
    </dgm:pt>
    <dgm:pt modelId="{359EB610-3826-48C2-A2EF-7AF53BC37E3C}" type="sibTrans" cxnId="{C0525B73-24E1-4896-B6F9-766461039CED}">
      <dgm:prSet/>
      <dgm:spPr/>
      <dgm:t>
        <a:bodyPr/>
        <a:lstStyle/>
        <a:p>
          <a:endParaRPr lang="en-US"/>
        </a:p>
      </dgm:t>
    </dgm:pt>
    <dgm:pt modelId="{CAAAFC71-E195-4C36-B96F-E6F9B3AEC789}">
      <dgm:prSet phldrT="[Text]" custT="1"/>
      <dgm:spPr/>
      <dgm:t>
        <a:bodyPr/>
        <a:lstStyle/>
        <a:p>
          <a:r>
            <a:rPr lang="en-US" sz="1600" b="1" dirty="0" err="1" smtClean="0">
              <a:latin typeface="Times New Roman" pitchFamily="18" charset="0"/>
              <a:cs typeface="Times New Roman" pitchFamily="18" charset="0"/>
              <a:hlinkClick xmlns:r="http://schemas.openxmlformats.org/officeDocument/2006/relationships" r:id="rId3" action="ppaction://hlinksldjump"/>
            </a:rPr>
            <a:t>Unsur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dasar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932BA863-6591-4BAF-9C60-BB9E34F2A8B5}" type="parTrans" cxnId="{78EDCC9F-BB55-475D-9088-3DA62F9B50C5}">
      <dgm:prSet/>
      <dgm:spPr/>
      <dgm:t>
        <a:bodyPr/>
        <a:lstStyle/>
        <a:p>
          <a:endParaRPr lang="en-US"/>
        </a:p>
      </dgm:t>
    </dgm:pt>
    <dgm:pt modelId="{582E7887-E104-407A-8F51-719966F80460}" type="sibTrans" cxnId="{78EDCC9F-BB55-475D-9088-3DA62F9B50C5}">
      <dgm:prSet/>
      <dgm:spPr/>
      <dgm:t>
        <a:bodyPr/>
        <a:lstStyle/>
        <a:p>
          <a:endParaRPr lang="en-US"/>
        </a:p>
      </dgm:t>
    </dgm:pt>
    <dgm:pt modelId="{45D747D6-3F73-48BB-BBD1-D026C13CDDA0}">
      <dgm:prSet phldrT="[Text]" custT="1"/>
      <dgm:spPr/>
      <dgm:t>
        <a:bodyPr/>
        <a:lstStyle/>
        <a:p>
          <a:r>
            <a:rPr lang="en-US" sz="1600" b="1" dirty="0" smtClean="0">
              <a:latin typeface="Times New Roman" pitchFamily="18" charset="0"/>
              <a:cs typeface="Times New Roman" pitchFamily="18" charset="0"/>
            </a:rPr>
            <a:t>Gaya </a:t>
          </a:r>
          <a:r>
            <a:rPr lang="en-US" sz="1600" b="1" dirty="0" err="1" smtClean="0">
              <a:latin typeface="Times New Roman" pitchFamily="18" charset="0"/>
              <a:cs typeface="Times New Roman" pitchFamily="18" charset="0"/>
            </a:rPr>
            <a:t>Bahasa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hlinkClick xmlns:r="http://schemas.openxmlformats.org/officeDocument/2006/relationships" r:id="rId4" action="ppaction://hlinksldjump"/>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B84B04D7-BCD0-4A48-AD6E-C4731DBA9990}" type="parTrans" cxnId="{72933794-21CD-44CB-BAA2-8DB1AF8E9638}">
      <dgm:prSet/>
      <dgm:spPr/>
      <dgm:t>
        <a:bodyPr/>
        <a:lstStyle/>
        <a:p>
          <a:endParaRPr lang="en-US"/>
        </a:p>
      </dgm:t>
    </dgm:pt>
    <dgm:pt modelId="{BDEC218A-4FEC-4FB7-88F4-C0914D2B1600}" type="sibTrans" cxnId="{72933794-21CD-44CB-BAA2-8DB1AF8E9638}">
      <dgm:prSet/>
      <dgm:spPr/>
      <dgm:t>
        <a:bodyPr/>
        <a:lstStyle/>
        <a:p>
          <a:endParaRPr lang="en-US"/>
        </a:p>
      </dgm:t>
    </dgm:pt>
    <dgm:pt modelId="{5EDEFE17-1509-4ECE-8E7B-FB8DA7907277}">
      <dgm:prSe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5" action="ppaction://hlinksldjump"/>
            </a:rPr>
            <a:t>Tanda</a:t>
          </a:r>
          <a:r>
            <a:rPr lang="en-US" sz="1400" b="1" dirty="0" smtClean="0">
              <a:latin typeface="Times New Roman" pitchFamily="18" charset="0"/>
              <a:cs typeface="Times New Roman" pitchFamily="18" charset="0"/>
            </a:rPr>
            <a:t> Baca </a:t>
          </a:r>
          <a:r>
            <a:rPr lang="en-US" sz="1400" b="1" dirty="0" err="1" smtClean="0">
              <a:latin typeface="Times New Roman" pitchFamily="18" charset="0"/>
              <a:cs typeface="Times New Roman" pitchFamily="18" charset="0"/>
            </a:rPr>
            <a:t>Khusus</a:t>
          </a:r>
          <a:endParaRPr lang="en-US" sz="1400" b="1" dirty="0">
            <a:latin typeface="Times New Roman" pitchFamily="18" charset="0"/>
            <a:cs typeface="Times New Roman" pitchFamily="18" charset="0"/>
          </a:endParaRPr>
        </a:p>
      </dgm:t>
    </dgm:pt>
    <dgm:pt modelId="{0DC6E4E6-980B-48B0-9ABA-0F75DC5611C7}" type="parTrans" cxnId="{2722CE5E-01FB-486D-9867-92A557026A57}">
      <dgm:prSet/>
      <dgm:spPr/>
      <dgm:t>
        <a:bodyPr/>
        <a:lstStyle/>
        <a:p>
          <a:endParaRPr lang="en-US"/>
        </a:p>
      </dgm:t>
    </dgm:pt>
    <dgm:pt modelId="{AF4DB877-529B-4234-9235-D42755490218}" type="sibTrans" cxnId="{2722CE5E-01FB-486D-9867-92A557026A57}">
      <dgm:prSet/>
      <dgm:spPr/>
      <dgm:t>
        <a:bodyPr/>
        <a:lstStyle/>
        <a:p>
          <a:endParaRPr lang="en-US"/>
        </a:p>
      </dgm:t>
    </dgm:pt>
    <dgm:pt modelId="{9E85A6B4-9467-4733-84E1-5EE7DD88B7DC}">
      <dgm:prSet custT="1"/>
      <dgm:spPr/>
      <dgm:t>
        <a:bodyPr/>
        <a:lstStyle/>
        <a:p>
          <a:r>
            <a:rPr lang="en-US" sz="1300" b="1" dirty="0" err="1" smtClean="0">
              <a:latin typeface="Times New Roman" pitchFamily="18" charset="0"/>
              <a:cs typeface="Times New Roman" pitchFamily="18" charset="0"/>
            </a:rPr>
            <a:t>Komposisi</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hlinkClick xmlns:r="http://schemas.openxmlformats.org/officeDocument/2006/relationships" r:id="rId6" action="ppaction://hlinksldjump"/>
            </a:rPr>
            <a:t>Struktur</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rPr>
            <a:t>Naskah</a:t>
          </a:r>
          <a:endParaRPr lang="en-US" sz="1300" b="1" dirty="0">
            <a:latin typeface="Times New Roman" pitchFamily="18" charset="0"/>
            <a:cs typeface="Times New Roman" pitchFamily="18" charset="0"/>
          </a:endParaRPr>
        </a:p>
      </dgm:t>
    </dgm:pt>
    <dgm:pt modelId="{CEA1ECF1-7C21-4F4D-92B5-21F0A94BBFCE}" type="parTrans" cxnId="{D497C6B1-3D2D-4E77-903A-809BB4BBBEBE}">
      <dgm:prSet/>
      <dgm:spPr/>
      <dgm:t>
        <a:bodyPr/>
        <a:lstStyle/>
        <a:p>
          <a:endParaRPr lang="en-US"/>
        </a:p>
      </dgm:t>
    </dgm:pt>
    <dgm:pt modelId="{628550B2-ED84-4964-A5AE-E5940BDBCED3}" type="sibTrans" cxnId="{D497C6B1-3D2D-4E77-903A-809BB4BBBEBE}">
      <dgm:prSet/>
      <dgm:spPr/>
      <dgm:t>
        <a:bodyPr/>
        <a:lstStyle/>
        <a:p>
          <a:endParaRPr lang="en-US"/>
        </a:p>
      </dgm:t>
    </dgm:pt>
    <dgm:pt modelId="{99142505-D35B-451D-A1F5-D279275ADFF0}">
      <dgm:prSet/>
      <dgm:spPr/>
      <dgm:t>
        <a:bodyPr/>
        <a:lstStyle/>
        <a:p>
          <a:r>
            <a:rPr lang="en-US" b="1" dirty="0" err="1" smtClean="0">
              <a:latin typeface="Times New Roman" pitchFamily="18" charset="0"/>
              <a:cs typeface="Times New Roman" pitchFamily="18" charset="0"/>
            </a:rPr>
            <a:t>Contoh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hlinkClick xmlns:r="http://schemas.openxmlformats.org/officeDocument/2006/relationships" r:id="rId7" action="ppaction://hlinksldjump"/>
            </a:rPr>
            <a:t>Naskah</a:t>
          </a:r>
          <a:r>
            <a:rPr lang="en-US" b="1" dirty="0" smtClean="0">
              <a:latin typeface="Times New Roman" pitchFamily="18" charset="0"/>
              <a:cs typeface="Times New Roman" pitchFamily="18" charset="0"/>
            </a:rPr>
            <a:t> Radio</a:t>
          </a:r>
          <a:endParaRPr lang="en-US" b="1" dirty="0">
            <a:latin typeface="Times New Roman" pitchFamily="18" charset="0"/>
            <a:cs typeface="Times New Roman" pitchFamily="18" charset="0"/>
          </a:endParaRPr>
        </a:p>
      </dgm:t>
    </dgm:pt>
    <dgm:pt modelId="{2F509229-3021-4D5F-8FBF-26AB66272B8C}" type="parTrans" cxnId="{6397BA6F-7D6B-44AA-ADCD-D251F2DB89F9}">
      <dgm:prSet/>
      <dgm:spPr/>
      <dgm:t>
        <a:bodyPr/>
        <a:lstStyle/>
        <a:p>
          <a:endParaRPr lang="en-US"/>
        </a:p>
      </dgm:t>
    </dgm:pt>
    <dgm:pt modelId="{CA5FC8BB-C5DE-4AFC-B3C2-A3C9A962DC72}" type="sibTrans" cxnId="{6397BA6F-7D6B-44AA-ADCD-D251F2DB89F9}">
      <dgm:prSet/>
      <dgm:spPr/>
      <dgm:t>
        <a:bodyPr/>
        <a:lstStyle/>
        <a:p>
          <a:endParaRPr lang="en-US"/>
        </a:p>
      </dgm:t>
    </dgm:pt>
    <dgm:pt modelId="{EBC27F2E-8B8F-4039-9254-172BB7A2546C}" type="pres">
      <dgm:prSet presAssocID="{07C454D0-585F-4DDA-8B84-CF78C9D6C488}" presName="diagram" presStyleCnt="0">
        <dgm:presLayoutVars>
          <dgm:chPref val="1"/>
          <dgm:dir/>
          <dgm:animOne val="branch"/>
          <dgm:animLvl val="lvl"/>
          <dgm:resizeHandles/>
        </dgm:presLayoutVars>
      </dgm:prSet>
      <dgm:spPr/>
      <dgm:t>
        <a:bodyPr/>
        <a:lstStyle/>
        <a:p>
          <a:endParaRPr lang="en-US"/>
        </a:p>
      </dgm:t>
    </dgm:pt>
    <dgm:pt modelId="{1C691305-11C5-450F-9A20-0B2D0FA60AF6}" type="pres">
      <dgm:prSet presAssocID="{88414C0D-EB2E-4761-96E6-6B17881DE120}" presName="root" presStyleCnt="0"/>
      <dgm:spPr/>
    </dgm:pt>
    <dgm:pt modelId="{0BA858E8-48B4-4963-AD7A-965886C4437C}" type="pres">
      <dgm:prSet presAssocID="{88414C0D-EB2E-4761-96E6-6B17881DE120}" presName="rootComposite" presStyleCnt="0"/>
      <dgm:spPr/>
    </dgm:pt>
    <dgm:pt modelId="{E0817E60-8E08-4447-8013-EFCCD905F557}" type="pres">
      <dgm:prSet presAssocID="{88414C0D-EB2E-4761-96E6-6B17881DE120}" presName="rootText" presStyleLbl="node1" presStyleIdx="0" presStyleCnt="2" custScaleX="125000" custScaleY="186891"/>
      <dgm:spPr/>
      <dgm:t>
        <a:bodyPr/>
        <a:lstStyle/>
        <a:p>
          <a:endParaRPr lang="en-US"/>
        </a:p>
      </dgm:t>
    </dgm:pt>
    <dgm:pt modelId="{1361CC15-BC7F-4F38-BE5C-FAEEFA02BCAE}" type="pres">
      <dgm:prSet presAssocID="{88414C0D-EB2E-4761-96E6-6B17881DE120}" presName="rootConnector" presStyleLbl="node1" presStyleIdx="0" presStyleCnt="2"/>
      <dgm:spPr/>
      <dgm:t>
        <a:bodyPr/>
        <a:lstStyle/>
        <a:p>
          <a:endParaRPr lang="en-US"/>
        </a:p>
      </dgm:t>
    </dgm:pt>
    <dgm:pt modelId="{48AC4A01-A94B-4F2D-BB74-219A7D46E1D9}" type="pres">
      <dgm:prSet presAssocID="{88414C0D-EB2E-4761-96E6-6B17881DE120}" presName="childShape" presStyleCnt="0"/>
      <dgm:spPr/>
    </dgm:pt>
    <dgm:pt modelId="{02E1A3DA-63CA-4B9D-8DBE-3014B1F64008}" type="pres">
      <dgm:prSet presAssocID="{D557DCBC-A96E-42C1-82E7-8BE88433C680}" presName="Name13" presStyleLbl="parChTrans1D2" presStyleIdx="0" presStyleCnt="7"/>
      <dgm:spPr/>
      <dgm:t>
        <a:bodyPr/>
        <a:lstStyle/>
        <a:p>
          <a:endParaRPr lang="en-US"/>
        </a:p>
      </dgm:t>
    </dgm:pt>
    <dgm:pt modelId="{C4C0C17B-C79A-4A11-9DE1-1AD3A453776B}" type="pres">
      <dgm:prSet presAssocID="{491C264E-6C6F-42C6-8211-DDDC30BC1959}" presName="childText" presStyleLbl="bgAcc1" presStyleIdx="0" presStyleCnt="7" custScaleX="154324">
        <dgm:presLayoutVars>
          <dgm:bulletEnabled val="1"/>
        </dgm:presLayoutVars>
      </dgm:prSet>
      <dgm:spPr/>
      <dgm:t>
        <a:bodyPr/>
        <a:lstStyle/>
        <a:p>
          <a:endParaRPr lang="en-US"/>
        </a:p>
      </dgm:t>
    </dgm:pt>
    <dgm:pt modelId="{44B5ECD6-AABB-4E21-B8C8-85F0AB5A5622}" type="pres">
      <dgm:prSet presAssocID="{E5A56BAF-B770-45BC-A63C-38A3C070F8F4}" presName="Name13" presStyleLbl="parChTrans1D2" presStyleIdx="1" presStyleCnt="7"/>
      <dgm:spPr/>
      <dgm:t>
        <a:bodyPr/>
        <a:lstStyle/>
        <a:p>
          <a:endParaRPr lang="en-US"/>
        </a:p>
      </dgm:t>
    </dgm:pt>
    <dgm:pt modelId="{00F7EF61-0520-4EDC-8C3A-07B30BC7ECEF}" type="pres">
      <dgm:prSet presAssocID="{BCC6A83D-E6AB-49D0-8A0B-965CEB6B8483}" presName="childText" presStyleLbl="bgAcc1" presStyleIdx="1" presStyleCnt="7" custScaleX="159936">
        <dgm:presLayoutVars>
          <dgm:bulletEnabled val="1"/>
        </dgm:presLayoutVars>
      </dgm:prSet>
      <dgm:spPr/>
      <dgm:t>
        <a:bodyPr/>
        <a:lstStyle/>
        <a:p>
          <a:endParaRPr lang="en-US"/>
        </a:p>
      </dgm:t>
    </dgm:pt>
    <dgm:pt modelId="{89575DFF-A7D0-4114-B12F-F0D2FA37DB49}" type="pres">
      <dgm:prSet presAssocID="{0DC6E4E6-980B-48B0-9ABA-0F75DC5611C7}" presName="Name13" presStyleLbl="parChTrans1D2" presStyleIdx="2" presStyleCnt="7"/>
      <dgm:spPr/>
      <dgm:t>
        <a:bodyPr/>
        <a:lstStyle/>
        <a:p>
          <a:endParaRPr lang="en-US"/>
        </a:p>
      </dgm:t>
    </dgm:pt>
    <dgm:pt modelId="{6560BF61-83CC-412E-81DF-21F2E6C1F048}" type="pres">
      <dgm:prSet presAssocID="{5EDEFE17-1509-4ECE-8E7B-FB8DA7907277}" presName="childText" presStyleLbl="bgAcc1" presStyleIdx="2" presStyleCnt="7" custScaleX="154618">
        <dgm:presLayoutVars>
          <dgm:bulletEnabled val="1"/>
        </dgm:presLayoutVars>
      </dgm:prSet>
      <dgm:spPr/>
      <dgm:t>
        <a:bodyPr/>
        <a:lstStyle/>
        <a:p>
          <a:endParaRPr lang="en-US"/>
        </a:p>
      </dgm:t>
    </dgm:pt>
    <dgm:pt modelId="{C2045BC5-F72C-4B53-98E3-C65CE3B763CE}" type="pres">
      <dgm:prSet presAssocID="{CEA1ECF1-7C21-4F4D-92B5-21F0A94BBFCE}" presName="Name13" presStyleLbl="parChTrans1D2" presStyleIdx="3" presStyleCnt="7"/>
      <dgm:spPr/>
      <dgm:t>
        <a:bodyPr/>
        <a:lstStyle/>
        <a:p>
          <a:endParaRPr lang="en-US"/>
        </a:p>
      </dgm:t>
    </dgm:pt>
    <dgm:pt modelId="{0CF2F21E-6732-4822-AE28-6476C90EDE95}" type="pres">
      <dgm:prSet presAssocID="{9E85A6B4-9467-4733-84E1-5EE7DD88B7DC}" presName="childText" presStyleLbl="bgAcc1" presStyleIdx="3" presStyleCnt="7" custScaleX="159618">
        <dgm:presLayoutVars>
          <dgm:bulletEnabled val="1"/>
        </dgm:presLayoutVars>
      </dgm:prSet>
      <dgm:spPr/>
      <dgm:t>
        <a:bodyPr/>
        <a:lstStyle/>
        <a:p>
          <a:endParaRPr lang="en-US"/>
        </a:p>
      </dgm:t>
    </dgm:pt>
    <dgm:pt modelId="{62055CDA-C19C-4FCA-AEBF-69301F554DED}" type="pres">
      <dgm:prSet presAssocID="{2F509229-3021-4D5F-8FBF-26AB66272B8C}" presName="Name13" presStyleLbl="parChTrans1D2" presStyleIdx="4" presStyleCnt="7"/>
      <dgm:spPr/>
      <dgm:t>
        <a:bodyPr/>
        <a:lstStyle/>
        <a:p>
          <a:endParaRPr lang="en-US"/>
        </a:p>
      </dgm:t>
    </dgm:pt>
    <dgm:pt modelId="{114B81DE-CF81-491F-A297-FB0EFD9015F0}" type="pres">
      <dgm:prSet presAssocID="{99142505-D35B-451D-A1F5-D279275ADFF0}" presName="childText" presStyleLbl="bgAcc1" presStyleIdx="4" presStyleCnt="7" custScaleX="154936">
        <dgm:presLayoutVars>
          <dgm:bulletEnabled val="1"/>
        </dgm:presLayoutVars>
      </dgm:prSet>
      <dgm:spPr/>
      <dgm:t>
        <a:bodyPr/>
        <a:lstStyle/>
        <a:p>
          <a:endParaRPr lang="en-US"/>
        </a:p>
      </dgm:t>
    </dgm:pt>
    <dgm:pt modelId="{C772F147-45DB-4944-B968-D45E0F759D29}" type="pres">
      <dgm:prSet presAssocID="{D40CBD84-995A-422B-91C3-6A0008B7C3A5}" presName="root" presStyleCnt="0"/>
      <dgm:spPr/>
    </dgm:pt>
    <dgm:pt modelId="{2421ED8B-3856-4DE5-A115-E088FC6A4A11}" type="pres">
      <dgm:prSet presAssocID="{D40CBD84-995A-422B-91C3-6A0008B7C3A5}" presName="rootComposite" presStyleCnt="0"/>
      <dgm:spPr/>
    </dgm:pt>
    <dgm:pt modelId="{94070F8A-EF34-4E97-8F01-91ACC2A29449}" type="pres">
      <dgm:prSet presAssocID="{D40CBD84-995A-422B-91C3-6A0008B7C3A5}" presName="rootText" presStyleLbl="node1" presStyleIdx="1" presStyleCnt="2" custScaleX="136593" custScaleY="163222"/>
      <dgm:spPr/>
      <dgm:t>
        <a:bodyPr/>
        <a:lstStyle/>
        <a:p>
          <a:endParaRPr lang="en-US"/>
        </a:p>
      </dgm:t>
    </dgm:pt>
    <dgm:pt modelId="{3A97F0B8-4BD5-4723-A2AD-C3FCB189822E}" type="pres">
      <dgm:prSet presAssocID="{D40CBD84-995A-422B-91C3-6A0008B7C3A5}" presName="rootConnector" presStyleLbl="node1" presStyleIdx="1" presStyleCnt="2"/>
      <dgm:spPr/>
      <dgm:t>
        <a:bodyPr/>
        <a:lstStyle/>
        <a:p>
          <a:endParaRPr lang="en-US"/>
        </a:p>
      </dgm:t>
    </dgm:pt>
    <dgm:pt modelId="{ADAFDD40-30DF-4916-AC3E-C24161DFF77E}" type="pres">
      <dgm:prSet presAssocID="{D40CBD84-995A-422B-91C3-6A0008B7C3A5}" presName="childShape" presStyleCnt="0"/>
      <dgm:spPr/>
    </dgm:pt>
    <dgm:pt modelId="{88BBA12C-44EB-4C9B-B571-4E9ACF759EF9}" type="pres">
      <dgm:prSet presAssocID="{932BA863-6591-4BAF-9C60-BB9E34F2A8B5}" presName="Name13" presStyleLbl="parChTrans1D2" presStyleIdx="5" presStyleCnt="7"/>
      <dgm:spPr/>
      <dgm:t>
        <a:bodyPr/>
        <a:lstStyle/>
        <a:p>
          <a:endParaRPr lang="en-US"/>
        </a:p>
      </dgm:t>
    </dgm:pt>
    <dgm:pt modelId="{F5981E11-DB64-4E8A-B524-33D8BC962F6F}" type="pres">
      <dgm:prSet presAssocID="{CAAAFC71-E195-4C36-B96F-E6F9B3AEC789}" presName="childText" presStyleLbl="bgAcc1" presStyleIdx="5" presStyleCnt="7" custScaleX="159767" custScaleY="208262">
        <dgm:presLayoutVars>
          <dgm:bulletEnabled val="1"/>
        </dgm:presLayoutVars>
      </dgm:prSet>
      <dgm:spPr/>
      <dgm:t>
        <a:bodyPr/>
        <a:lstStyle/>
        <a:p>
          <a:endParaRPr lang="en-US"/>
        </a:p>
      </dgm:t>
    </dgm:pt>
    <dgm:pt modelId="{14E2B53D-2E27-46C4-81D2-7A590EE38021}" type="pres">
      <dgm:prSet presAssocID="{B84B04D7-BCD0-4A48-AD6E-C4731DBA9990}" presName="Name13" presStyleLbl="parChTrans1D2" presStyleIdx="6" presStyleCnt="7"/>
      <dgm:spPr/>
      <dgm:t>
        <a:bodyPr/>
        <a:lstStyle/>
        <a:p>
          <a:endParaRPr lang="en-US"/>
        </a:p>
      </dgm:t>
    </dgm:pt>
    <dgm:pt modelId="{CAE8F959-93BD-4251-9098-94B964F68B4C}" type="pres">
      <dgm:prSet presAssocID="{45D747D6-3F73-48BB-BBD1-D026C13CDDA0}" presName="childText" presStyleLbl="bgAcc1" presStyleIdx="6" presStyleCnt="7" custScaleX="154618" custScaleY="212633">
        <dgm:presLayoutVars>
          <dgm:bulletEnabled val="1"/>
        </dgm:presLayoutVars>
      </dgm:prSet>
      <dgm:spPr/>
      <dgm:t>
        <a:bodyPr/>
        <a:lstStyle/>
        <a:p>
          <a:endParaRPr lang="en-US"/>
        </a:p>
      </dgm:t>
    </dgm:pt>
  </dgm:ptLst>
  <dgm:cxnLst>
    <dgm:cxn modelId="{C0525B73-24E1-4896-B6F9-766461039CED}" srcId="{07C454D0-585F-4DDA-8B84-CF78C9D6C488}" destId="{D40CBD84-995A-422B-91C3-6A0008B7C3A5}" srcOrd="1" destOrd="0" parTransId="{AAD96D49-999E-44B4-9DCB-D5A0CD1B37D8}" sibTransId="{359EB610-3826-48C2-A2EF-7AF53BC37E3C}"/>
    <dgm:cxn modelId="{12749AF7-6D02-4BE3-9905-CC2ED7391CA1}" type="presOf" srcId="{E5A56BAF-B770-45BC-A63C-38A3C070F8F4}" destId="{44B5ECD6-AABB-4E21-B8C8-85F0AB5A5622}" srcOrd="0" destOrd="0" presId="urn:microsoft.com/office/officeart/2005/8/layout/hierarchy3"/>
    <dgm:cxn modelId="{8DAC92A1-C14E-4E7A-8015-A56FD4B39483}" type="presOf" srcId="{CEA1ECF1-7C21-4F4D-92B5-21F0A94BBFCE}" destId="{C2045BC5-F72C-4B53-98E3-C65CE3B763CE}" srcOrd="0" destOrd="0" presId="urn:microsoft.com/office/officeart/2005/8/layout/hierarchy3"/>
    <dgm:cxn modelId="{133EDF7D-5862-415E-829E-2B3396B7BC18}" type="presOf" srcId="{D40CBD84-995A-422B-91C3-6A0008B7C3A5}" destId="{3A97F0B8-4BD5-4723-A2AD-C3FCB189822E}" srcOrd="1" destOrd="0" presId="urn:microsoft.com/office/officeart/2005/8/layout/hierarchy3"/>
    <dgm:cxn modelId="{2722CE5E-01FB-486D-9867-92A557026A57}" srcId="{88414C0D-EB2E-4761-96E6-6B17881DE120}" destId="{5EDEFE17-1509-4ECE-8E7B-FB8DA7907277}" srcOrd="2" destOrd="0" parTransId="{0DC6E4E6-980B-48B0-9ABA-0F75DC5611C7}" sibTransId="{AF4DB877-529B-4234-9235-D42755490218}"/>
    <dgm:cxn modelId="{62E47755-4044-47C0-8810-5DAF54A27DBE}" type="presOf" srcId="{5EDEFE17-1509-4ECE-8E7B-FB8DA7907277}" destId="{6560BF61-83CC-412E-81DF-21F2E6C1F048}" srcOrd="0" destOrd="0" presId="urn:microsoft.com/office/officeart/2005/8/layout/hierarchy3"/>
    <dgm:cxn modelId="{80FBE8FD-05C0-47A5-8458-4E13A6A36BAA}" type="presOf" srcId="{932BA863-6591-4BAF-9C60-BB9E34F2A8B5}" destId="{88BBA12C-44EB-4C9B-B571-4E9ACF759EF9}" srcOrd="0" destOrd="0" presId="urn:microsoft.com/office/officeart/2005/8/layout/hierarchy3"/>
    <dgm:cxn modelId="{D497C6B1-3D2D-4E77-903A-809BB4BBBEBE}" srcId="{88414C0D-EB2E-4761-96E6-6B17881DE120}" destId="{9E85A6B4-9467-4733-84E1-5EE7DD88B7DC}" srcOrd="3" destOrd="0" parTransId="{CEA1ECF1-7C21-4F4D-92B5-21F0A94BBFCE}" sibTransId="{628550B2-ED84-4964-A5AE-E5940BDBCED3}"/>
    <dgm:cxn modelId="{682990DB-1592-4E44-A31A-6AC9DFDEB636}" type="presOf" srcId="{88414C0D-EB2E-4761-96E6-6B17881DE120}" destId="{E0817E60-8E08-4447-8013-EFCCD905F557}" srcOrd="0" destOrd="0" presId="urn:microsoft.com/office/officeart/2005/8/layout/hierarchy3"/>
    <dgm:cxn modelId="{82DEFBCA-FB79-4251-9561-D471562D0A96}" type="presOf" srcId="{45D747D6-3F73-48BB-BBD1-D026C13CDDA0}" destId="{CAE8F959-93BD-4251-9098-94B964F68B4C}" srcOrd="0" destOrd="0" presId="urn:microsoft.com/office/officeart/2005/8/layout/hierarchy3"/>
    <dgm:cxn modelId="{4A226543-B243-4854-8831-64FFD82E3FC6}" srcId="{88414C0D-EB2E-4761-96E6-6B17881DE120}" destId="{491C264E-6C6F-42C6-8211-DDDC30BC1959}" srcOrd="0" destOrd="0" parTransId="{D557DCBC-A96E-42C1-82E7-8BE88433C680}" sibTransId="{1FBA2DEF-198E-44F3-AF2F-CADE8FD38EAF}"/>
    <dgm:cxn modelId="{5F436A7E-3926-44A5-B289-FEBB1CC73DAA}" type="presOf" srcId="{88414C0D-EB2E-4761-96E6-6B17881DE120}" destId="{1361CC15-BC7F-4F38-BE5C-FAEEFA02BCAE}" srcOrd="1" destOrd="0" presId="urn:microsoft.com/office/officeart/2005/8/layout/hierarchy3"/>
    <dgm:cxn modelId="{238AB3F0-CD0C-434B-8B4D-D5727DF8D44D}" type="presOf" srcId="{0DC6E4E6-980B-48B0-9ABA-0F75DC5611C7}" destId="{89575DFF-A7D0-4114-B12F-F0D2FA37DB49}" srcOrd="0" destOrd="0" presId="urn:microsoft.com/office/officeart/2005/8/layout/hierarchy3"/>
    <dgm:cxn modelId="{DA62F6FE-F7FA-402A-82C1-0C106E1B4D89}" type="presOf" srcId="{B84B04D7-BCD0-4A48-AD6E-C4731DBA9990}" destId="{14E2B53D-2E27-46C4-81D2-7A590EE38021}" srcOrd="0" destOrd="0" presId="urn:microsoft.com/office/officeart/2005/8/layout/hierarchy3"/>
    <dgm:cxn modelId="{4BB5B8C6-FAAE-4004-B540-06C210865F67}" type="presOf" srcId="{2F509229-3021-4D5F-8FBF-26AB66272B8C}" destId="{62055CDA-C19C-4FCA-AEBF-69301F554DED}" srcOrd="0" destOrd="0" presId="urn:microsoft.com/office/officeart/2005/8/layout/hierarchy3"/>
    <dgm:cxn modelId="{3B6D71DB-C4BE-4048-B26C-56EC7783E405}" type="presOf" srcId="{491C264E-6C6F-42C6-8211-DDDC30BC1959}" destId="{C4C0C17B-C79A-4A11-9DE1-1AD3A453776B}" srcOrd="0" destOrd="0" presId="urn:microsoft.com/office/officeart/2005/8/layout/hierarchy3"/>
    <dgm:cxn modelId="{2305BCD9-281F-4238-AAB1-F225088068C4}" type="presOf" srcId="{07C454D0-585F-4DDA-8B84-CF78C9D6C488}" destId="{EBC27F2E-8B8F-4039-9254-172BB7A2546C}" srcOrd="0" destOrd="0" presId="urn:microsoft.com/office/officeart/2005/8/layout/hierarchy3"/>
    <dgm:cxn modelId="{6397BA6F-7D6B-44AA-ADCD-D251F2DB89F9}" srcId="{88414C0D-EB2E-4761-96E6-6B17881DE120}" destId="{99142505-D35B-451D-A1F5-D279275ADFF0}" srcOrd="4" destOrd="0" parTransId="{2F509229-3021-4D5F-8FBF-26AB66272B8C}" sibTransId="{CA5FC8BB-C5DE-4AFC-B3C2-A3C9A962DC72}"/>
    <dgm:cxn modelId="{72933794-21CD-44CB-BAA2-8DB1AF8E9638}" srcId="{D40CBD84-995A-422B-91C3-6A0008B7C3A5}" destId="{45D747D6-3F73-48BB-BBD1-D026C13CDDA0}" srcOrd="1" destOrd="0" parTransId="{B84B04D7-BCD0-4A48-AD6E-C4731DBA9990}" sibTransId="{BDEC218A-4FEC-4FB7-88F4-C0914D2B1600}"/>
    <dgm:cxn modelId="{3D4546B7-7439-4065-85E1-81FB590D3660}" type="presOf" srcId="{BCC6A83D-E6AB-49D0-8A0B-965CEB6B8483}" destId="{00F7EF61-0520-4EDC-8C3A-07B30BC7ECEF}" srcOrd="0" destOrd="0" presId="urn:microsoft.com/office/officeart/2005/8/layout/hierarchy3"/>
    <dgm:cxn modelId="{0AAFCCD5-8A86-42DC-88C0-01E9A2916D48}" srcId="{07C454D0-585F-4DDA-8B84-CF78C9D6C488}" destId="{88414C0D-EB2E-4761-96E6-6B17881DE120}" srcOrd="0" destOrd="0" parTransId="{08199E27-B4F8-46E5-B3F2-C655325D093F}" sibTransId="{8FC607D1-E24E-4358-BC7B-FD895FBE584E}"/>
    <dgm:cxn modelId="{DDAEFE83-3DBF-496D-B48D-C7938E9F6A35}" type="presOf" srcId="{D40CBD84-995A-422B-91C3-6A0008B7C3A5}" destId="{94070F8A-EF34-4E97-8F01-91ACC2A29449}" srcOrd="0" destOrd="0" presId="urn:microsoft.com/office/officeart/2005/8/layout/hierarchy3"/>
    <dgm:cxn modelId="{D69BCC65-EDC6-4312-A101-22A9CF798BBE}" type="presOf" srcId="{D557DCBC-A96E-42C1-82E7-8BE88433C680}" destId="{02E1A3DA-63CA-4B9D-8DBE-3014B1F64008}" srcOrd="0" destOrd="0" presId="urn:microsoft.com/office/officeart/2005/8/layout/hierarchy3"/>
    <dgm:cxn modelId="{7E1D21D0-4710-42B6-966D-BBF390865391}" type="presOf" srcId="{99142505-D35B-451D-A1F5-D279275ADFF0}" destId="{114B81DE-CF81-491F-A297-FB0EFD9015F0}" srcOrd="0" destOrd="0" presId="urn:microsoft.com/office/officeart/2005/8/layout/hierarchy3"/>
    <dgm:cxn modelId="{78EDCC9F-BB55-475D-9088-3DA62F9B50C5}" srcId="{D40CBD84-995A-422B-91C3-6A0008B7C3A5}" destId="{CAAAFC71-E195-4C36-B96F-E6F9B3AEC789}" srcOrd="0" destOrd="0" parTransId="{932BA863-6591-4BAF-9C60-BB9E34F2A8B5}" sibTransId="{582E7887-E104-407A-8F51-719966F80460}"/>
    <dgm:cxn modelId="{A7181A2D-83C8-4007-8E9C-1BA6C1736553}" type="presOf" srcId="{9E85A6B4-9467-4733-84E1-5EE7DD88B7DC}" destId="{0CF2F21E-6732-4822-AE28-6476C90EDE95}" srcOrd="0" destOrd="0" presId="urn:microsoft.com/office/officeart/2005/8/layout/hierarchy3"/>
    <dgm:cxn modelId="{90B6D3A0-0D5C-41DC-9A2A-B96C137BB634}" type="presOf" srcId="{CAAAFC71-E195-4C36-B96F-E6F9B3AEC789}" destId="{F5981E11-DB64-4E8A-B524-33D8BC962F6F}" srcOrd="0" destOrd="0" presId="urn:microsoft.com/office/officeart/2005/8/layout/hierarchy3"/>
    <dgm:cxn modelId="{D81B1C57-E939-4F14-B74F-9EB4937794E9}" srcId="{88414C0D-EB2E-4761-96E6-6B17881DE120}" destId="{BCC6A83D-E6AB-49D0-8A0B-965CEB6B8483}" srcOrd="1" destOrd="0" parTransId="{E5A56BAF-B770-45BC-A63C-38A3C070F8F4}" sibTransId="{FF97520B-A74B-46C6-8099-CA1711F43BE5}"/>
    <dgm:cxn modelId="{553D9DFE-ACB6-4009-BF42-704C571F175D}" type="presParOf" srcId="{EBC27F2E-8B8F-4039-9254-172BB7A2546C}" destId="{1C691305-11C5-450F-9A20-0B2D0FA60AF6}" srcOrd="0" destOrd="0" presId="urn:microsoft.com/office/officeart/2005/8/layout/hierarchy3"/>
    <dgm:cxn modelId="{416EA909-8F30-456A-AD22-13A7453A1227}" type="presParOf" srcId="{1C691305-11C5-450F-9A20-0B2D0FA60AF6}" destId="{0BA858E8-48B4-4963-AD7A-965886C4437C}" srcOrd="0" destOrd="0" presId="urn:microsoft.com/office/officeart/2005/8/layout/hierarchy3"/>
    <dgm:cxn modelId="{78462870-7830-4817-A465-78022076FEE6}" type="presParOf" srcId="{0BA858E8-48B4-4963-AD7A-965886C4437C}" destId="{E0817E60-8E08-4447-8013-EFCCD905F557}" srcOrd="0" destOrd="0" presId="urn:microsoft.com/office/officeart/2005/8/layout/hierarchy3"/>
    <dgm:cxn modelId="{CF8FBBFF-6D19-4444-8E0F-58393B833CBC}" type="presParOf" srcId="{0BA858E8-48B4-4963-AD7A-965886C4437C}" destId="{1361CC15-BC7F-4F38-BE5C-FAEEFA02BCAE}" srcOrd="1" destOrd="0" presId="urn:microsoft.com/office/officeart/2005/8/layout/hierarchy3"/>
    <dgm:cxn modelId="{3F14F6EA-E37C-49B2-9CD4-90DFE6BD9D57}" type="presParOf" srcId="{1C691305-11C5-450F-9A20-0B2D0FA60AF6}" destId="{48AC4A01-A94B-4F2D-BB74-219A7D46E1D9}" srcOrd="1" destOrd="0" presId="urn:microsoft.com/office/officeart/2005/8/layout/hierarchy3"/>
    <dgm:cxn modelId="{EA757616-E396-40F6-AB63-634ED4162DD5}" type="presParOf" srcId="{48AC4A01-A94B-4F2D-BB74-219A7D46E1D9}" destId="{02E1A3DA-63CA-4B9D-8DBE-3014B1F64008}" srcOrd="0" destOrd="0" presId="urn:microsoft.com/office/officeart/2005/8/layout/hierarchy3"/>
    <dgm:cxn modelId="{4FF2A09A-D2D9-466B-B5CA-FC481FBEE856}" type="presParOf" srcId="{48AC4A01-A94B-4F2D-BB74-219A7D46E1D9}" destId="{C4C0C17B-C79A-4A11-9DE1-1AD3A453776B}" srcOrd="1" destOrd="0" presId="urn:microsoft.com/office/officeart/2005/8/layout/hierarchy3"/>
    <dgm:cxn modelId="{C6634F07-5779-4FA2-B98A-7898462FECD2}" type="presParOf" srcId="{48AC4A01-A94B-4F2D-BB74-219A7D46E1D9}" destId="{44B5ECD6-AABB-4E21-B8C8-85F0AB5A5622}" srcOrd="2" destOrd="0" presId="urn:microsoft.com/office/officeart/2005/8/layout/hierarchy3"/>
    <dgm:cxn modelId="{5247E598-56CA-44C5-8B6A-5878627EBF99}" type="presParOf" srcId="{48AC4A01-A94B-4F2D-BB74-219A7D46E1D9}" destId="{00F7EF61-0520-4EDC-8C3A-07B30BC7ECEF}" srcOrd="3" destOrd="0" presId="urn:microsoft.com/office/officeart/2005/8/layout/hierarchy3"/>
    <dgm:cxn modelId="{799CB71E-C1E0-4C9C-B9B8-4543EF4914F5}" type="presParOf" srcId="{48AC4A01-A94B-4F2D-BB74-219A7D46E1D9}" destId="{89575DFF-A7D0-4114-B12F-F0D2FA37DB49}" srcOrd="4" destOrd="0" presId="urn:microsoft.com/office/officeart/2005/8/layout/hierarchy3"/>
    <dgm:cxn modelId="{05AC12AB-7066-4E8A-9727-F4C96356637C}" type="presParOf" srcId="{48AC4A01-A94B-4F2D-BB74-219A7D46E1D9}" destId="{6560BF61-83CC-412E-81DF-21F2E6C1F048}" srcOrd="5" destOrd="0" presId="urn:microsoft.com/office/officeart/2005/8/layout/hierarchy3"/>
    <dgm:cxn modelId="{120634FD-D9AA-4150-8BDD-9A4542E05C29}" type="presParOf" srcId="{48AC4A01-A94B-4F2D-BB74-219A7D46E1D9}" destId="{C2045BC5-F72C-4B53-98E3-C65CE3B763CE}" srcOrd="6" destOrd="0" presId="urn:microsoft.com/office/officeart/2005/8/layout/hierarchy3"/>
    <dgm:cxn modelId="{949699C6-CBD2-4D82-AAC4-658BEF871312}" type="presParOf" srcId="{48AC4A01-A94B-4F2D-BB74-219A7D46E1D9}" destId="{0CF2F21E-6732-4822-AE28-6476C90EDE95}" srcOrd="7" destOrd="0" presId="urn:microsoft.com/office/officeart/2005/8/layout/hierarchy3"/>
    <dgm:cxn modelId="{2EEA8829-64EE-47EC-A6EA-04798E9171F7}" type="presParOf" srcId="{48AC4A01-A94B-4F2D-BB74-219A7D46E1D9}" destId="{62055CDA-C19C-4FCA-AEBF-69301F554DED}" srcOrd="8" destOrd="0" presId="urn:microsoft.com/office/officeart/2005/8/layout/hierarchy3"/>
    <dgm:cxn modelId="{3F4D5CF9-753E-48EB-A635-B0C2E524E2A9}" type="presParOf" srcId="{48AC4A01-A94B-4F2D-BB74-219A7D46E1D9}" destId="{114B81DE-CF81-491F-A297-FB0EFD9015F0}" srcOrd="9" destOrd="0" presId="urn:microsoft.com/office/officeart/2005/8/layout/hierarchy3"/>
    <dgm:cxn modelId="{34FAEB44-ECFD-43CC-AF70-4FBA67EEAE70}" type="presParOf" srcId="{EBC27F2E-8B8F-4039-9254-172BB7A2546C}" destId="{C772F147-45DB-4944-B968-D45E0F759D29}" srcOrd="1" destOrd="0" presId="urn:microsoft.com/office/officeart/2005/8/layout/hierarchy3"/>
    <dgm:cxn modelId="{B60942E7-AA36-44FC-A11C-9F266B6514AE}" type="presParOf" srcId="{C772F147-45DB-4944-B968-D45E0F759D29}" destId="{2421ED8B-3856-4DE5-A115-E088FC6A4A11}" srcOrd="0" destOrd="0" presId="urn:microsoft.com/office/officeart/2005/8/layout/hierarchy3"/>
    <dgm:cxn modelId="{9C7B4F78-DD42-448C-B743-DF2A175EBFC2}" type="presParOf" srcId="{2421ED8B-3856-4DE5-A115-E088FC6A4A11}" destId="{94070F8A-EF34-4E97-8F01-91ACC2A29449}" srcOrd="0" destOrd="0" presId="urn:microsoft.com/office/officeart/2005/8/layout/hierarchy3"/>
    <dgm:cxn modelId="{943F5046-20F3-404F-9B26-5F214C607F6D}" type="presParOf" srcId="{2421ED8B-3856-4DE5-A115-E088FC6A4A11}" destId="{3A97F0B8-4BD5-4723-A2AD-C3FCB189822E}" srcOrd="1" destOrd="0" presId="urn:microsoft.com/office/officeart/2005/8/layout/hierarchy3"/>
    <dgm:cxn modelId="{3D615ECC-023D-4599-B99B-459B50473B3A}" type="presParOf" srcId="{C772F147-45DB-4944-B968-D45E0F759D29}" destId="{ADAFDD40-30DF-4916-AC3E-C24161DFF77E}" srcOrd="1" destOrd="0" presId="urn:microsoft.com/office/officeart/2005/8/layout/hierarchy3"/>
    <dgm:cxn modelId="{E26200C5-7739-400B-A9C4-A22FEDD9DEF0}" type="presParOf" srcId="{ADAFDD40-30DF-4916-AC3E-C24161DFF77E}" destId="{88BBA12C-44EB-4C9B-B571-4E9ACF759EF9}" srcOrd="0" destOrd="0" presId="urn:microsoft.com/office/officeart/2005/8/layout/hierarchy3"/>
    <dgm:cxn modelId="{BCA8B8E4-AC8C-4DC3-88D1-7001452916D9}" type="presParOf" srcId="{ADAFDD40-30DF-4916-AC3E-C24161DFF77E}" destId="{F5981E11-DB64-4E8A-B524-33D8BC962F6F}" srcOrd="1" destOrd="0" presId="urn:microsoft.com/office/officeart/2005/8/layout/hierarchy3"/>
    <dgm:cxn modelId="{15BEC2A1-8090-448D-B366-CE70C017C3A7}" type="presParOf" srcId="{ADAFDD40-30DF-4916-AC3E-C24161DFF77E}" destId="{14E2B53D-2E27-46C4-81D2-7A590EE38021}" srcOrd="2" destOrd="0" presId="urn:microsoft.com/office/officeart/2005/8/layout/hierarchy3"/>
    <dgm:cxn modelId="{258D4338-DE0D-4E4A-AF19-297097396A39}" type="presParOf" srcId="{ADAFDD40-30DF-4916-AC3E-C24161DFF77E}" destId="{CAE8F959-93BD-4251-9098-94B964F68B4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7068E95-0845-42A6-BCBC-803894BDA263}" type="doc">
      <dgm:prSet loTypeId="urn:microsoft.com/office/officeart/2005/8/layout/process2" loCatId="process" qsTypeId="urn:microsoft.com/office/officeart/2005/8/quickstyle/3d9" qsCatId="3D" csTypeId="urn:microsoft.com/office/officeart/2005/8/colors/accent2_5" csCatId="accent2" phldr="1"/>
      <dgm:spPr/>
    </dgm:pt>
    <dgm:pt modelId="{363907C3-5408-4BC8-A6DF-19003461AC6B}">
      <dgm:prSet phldrT="[Text]" custT="1"/>
      <dgm:spPr/>
      <dgm:t>
        <a:bodyPr/>
        <a:lstStyle/>
        <a:p>
          <a:pPr algn="ctr"/>
          <a:r>
            <a:rPr lang="en-US" sz="3600" dirty="0" smtClean="0">
              <a:latin typeface="Algerian" pitchFamily="82" charset="0"/>
            </a:rPr>
            <a:t>Menu</a:t>
          </a:r>
          <a:endParaRPr lang="en-US" sz="3600" dirty="0">
            <a:latin typeface="Algerian" pitchFamily="82" charset="0"/>
          </a:endParaRPr>
        </a:p>
      </dgm:t>
    </dgm:pt>
    <dgm:pt modelId="{7B78EC6F-F7DE-479B-9C5E-3580C3717627}" type="parTrans" cxnId="{5BAF6946-EAFA-41A3-832F-3E8C80ECA786}">
      <dgm:prSet/>
      <dgm:spPr/>
      <dgm:t>
        <a:bodyPr/>
        <a:lstStyle/>
        <a:p>
          <a:endParaRPr lang="en-US"/>
        </a:p>
      </dgm:t>
    </dgm:pt>
    <dgm:pt modelId="{AA71D0F3-2BDC-48E2-8EF0-4AAF73F8038A}" type="sibTrans" cxnId="{5BAF6946-EAFA-41A3-832F-3E8C80ECA786}">
      <dgm:prSet/>
      <dgm:spPr/>
      <dgm:t>
        <a:bodyPr/>
        <a:lstStyle/>
        <a:p>
          <a:endParaRPr lang="en-US"/>
        </a:p>
      </dgm:t>
    </dgm:pt>
    <dgm:pt modelId="{5B4E0E29-0EBF-4F45-920E-BA58F00408A7}" type="pres">
      <dgm:prSet presAssocID="{D7068E95-0845-42A6-BCBC-803894BDA263}" presName="linearFlow" presStyleCnt="0">
        <dgm:presLayoutVars>
          <dgm:resizeHandles val="exact"/>
        </dgm:presLayoutVars>
      </dgm:prSet>
      <dgm:spPr/>
    </dgm:pt>
    <dgm:pt modelId="{FD542CAB-2855-400A-9022-D84984241B52}" type="pres">
      <dgm:prSet presAssocID="{363907C3-5408-4BC8-A6DF-19003461AC6B}" presName="node" presStyleLbl="node1" presStyleIdx="0" presStyleCnt="1">
        <dgm:presLayoutVars>
          <dgm:bulletEnabled val="1"/>
        </dgm:presLayoutVars>
      </dgm:prSet>
      <dgm:spPr/>
      <dgm:t>
        <a:bodyPr/>
        <a:lstStyle/>
        <a:p>
          <a:endParaRPr lang="en-US"/>
        </a:p>
      </dgm:t>
    </dgm:pt>
  </dgm:ptLst>
  <dgm:cxnLst>
    <dgm:cxn modelId="{5BAF6946-EAFA-41A3-832F-3E8C80ECA786}" srcId="{D7068E95-0845-42A6-BCBC-803894BDA263}" destId="{363907C3-5408-4BC8-A6DF-19003461AC6B}" srcOrd="0" destOrd="0" parTransId="{7B78EC6F-F7DE-479B-9C5E-3580C3717627}" sibTransId="{AA71D0F3-2BDC-48E2-8EF0-4AAF73F8038A}"/>
    <dgm:cxn modelId="{99D04C4D-3150-40F9-9225-81F4DD59459D}" type="presOf" srcId="{363907C3-5408-4BC8-A6DF-19003461AC6B}" destId="{FD542CAB-2855-400A-9022-D84984241B52}" srcOrd="0" destOrd="0" presId="urn:microsoft.com/office/officeart/2005/8/layout/process2"/>
    <dgm:cxn modelId="{AD9B3E88-194D-4974-B5E3-31406EE32837}" type="presOf" srcId="{D7068E95-0845-42A6-BCBC-803894BDA263}" destId="{5B4E0E29-0EBF-4F45-920E-BA58F00408A7}" srcOrd="0" destOrd="0" presId="urn:microsoft.com/office/officeart/2005/8/layout/process2"/>
    <dgm:cxn modelId="{2C2170A2-7F42-496A-BB77-EA1DE0B0767C}" type="presParOf" srcId="{5B4E0E29-0EBF-4F45-920E-BA58F00408A7}" destId="{FD542CAB-2855-400A-9022-D84984241B52}" srcOrd="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7C454D0-585F-4DDA-8B84-CF78C9D6C488}"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8414C0D-EB2E-4761-96E6-6B17881DE120}">
      <dgm:prSe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Radio</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08199E27-B4F8-46E5-B3F2-C655325D093F}" type="parTrans" cxnId="{0AAFCCD5-8A86-42DC-88C0-01E9A2916D48}">
      <dgm:prSet/>
      <dgm:spPr/>
      <dgm:t>
        <a:bodyPr/>
        <a:lstStyle/>
        <a:p>
          <a:endParaRPr lang="en-US"/>
        </a:p>
      </dgm:t>
    </dgm:pt>
    <dgm:pt modelId="{8FC607D1-E24E-4358-BC7B-FD895FBE584E}" type="sibTrans" cxnId="{0AAFCCD5-8A86-42DC-88C0-01E9A2916D48}">
      <dgm:prSet/>
      <dgm:spPr/>
      <dgm:t>
        <a:bodyPr/>
        <a:lstStyle/>
        <a:p>
          <a:endParaRPr lang="en-US"/>
        </a:p>
      </dgm:t>
    </dgm:pt>
    <dgm:pt modelId="{491C264E-6C6F-42C6-8211-DDDC30BC1959}">
      <dgm:prSet phldrT="[Tex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1" action="ppaction://hlinksldjump"/>
            </a:rPr>
            <a:t>Prinsip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Naskah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Iklan</a:t>
          </a:r>
          <a:endParaRPr lang="en-US" sz="1400" b="1" dirty="0">
            <a:latin typeface="Times New Roman" pitchFamily="18" charset="0"/>
            <a:cs typeface="Times New Roman" pitchFamily="18" charset="0"/>
          </a:endParaRPr>
        </a:p>
      </dgm:t>
    </dgm:pt>
    <dgm:pt modelId="{D557DCBC-A96E-42C1-82E7-8BE88433C680}" type="parTrans" cxnId="{4A226543-B243-4854-8831-64FFD82E3FC6}">
      <dgm:prSet/>
      <dgm:spPr/>
      <dgm:t>
        <a:bodyPr/>
        <a:lstStyle/>
        <a:p>
          <a:endParaRPr lang="en-US"/>
        </a:p>
      </dgm:t>
    </dgm:pt>
    <dgm:pt modelId="{1FBA2DEF-198E-44F3-AF2F-CADE8FD38EAF}" type="sibTrans" cxnId="{4A226543-B243-4854-8831-64FFD82E3FC6}">
      <dgm:prSet/>
      <dgm:spPr/>
      <dgm:t>
        <a:bodyPr/>
        <a:lstStyle/>
        <a:p>
          <a:endParaRPr lang="en-US"/>
        </a:p>
      </dgm:t>
    </dgm:pt>
    <dgm:pt modelId="{BCC6A83D-E6AB-49D0-8A0B-965CEB6B8483}">
      <dgm:prSet phldrT="[Text]" custT="1"/>
      <dgm:spPr/>
      <dgm:t>
        <a:bodyPr/>
        <a:lstStyle/>
        <a:p>
          <a:r>
            <a:rPr lang="en-US" sz="1800" b="1" dirty="0" err="1" smtClean="0">
              <a:latin typeface="Times New Roman" pitchFamily="18" charset="0"/>
              <a:cs typeface="Times New Roman" pitchFamily="18" charset="0"/>
              <a:hlinkClick xmlns:r="http://schemas.openxmlformats.org/officeDocument/2006/relationships" r:id="rId2" action="ppaction://hlinksldjump"/>
            </a:rPr>
            <a:t>Angka</a:t>
          </a:r>
          <a:endParaRPr lang="en-US" sz="1800" b="1" dirty="0">
            <a:latin typeface="Times New Roman" pitchFamily="18" charset="0"/>
            <a:cs typeface="Times New Roman" pitchFamily="18" charset="0"/>
          </a:endParaRPr>
        </a:p>
      </dgm:t>
    </dgm:pt>
    <dgm:pt modelId="{E5A56BAF-B770-45BC-A63C-38A3C070F8F4}" type="parTrans" cxnId="{D81B1C57-E939-4F14-B74F-9EB4937794E9}">
      <dgm:prSet/>
      <dgm:spPr/>
      <dgm:t>
        <a:bodyPr/>
        <a:lstStyle/>
        <a:p>
          <a:endParaRPr lang="en-US"/>
        </a:p>
      </dgm:t>
    </dgm:pt>
    <dgm:pt modelId="{FF97520B-A74B-46C6-8099-CA1711F43BE5}" type="sibTrans" cxnId="{D81B1C57-E939-4F14-B74F-9EB4937794E9}">
      <dgm:prSet/>
      <dgm:spPr/>
      <dgm:t>
        <a:bodyPr/>
        <a:lstStyle/>
        <a:p>
          <a:endParaRPr lang="en-US"/>
        </a:p>
      </dgm:t>
    </dgm:pt>
    <dgm:pt modelId="{D40CBD84-995A-422B-91C3-6A0008B7C3A5}">
      <dgm:prSet phldrT="[Tex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Iklan</a:t>
          </a:r>
          <a:endParaRPr lang="en-US" sz="1600" dirty="0"/>
        </a:p>
      </dgm:t>
    </dgm:pt>
    <dgm:pt modelId="{AAD96D49-999E-44B4-9DCB-D5A0CD1B37D8}" type="parTrans" cxnId="{C0525B73-24E1-4896-B6F9-766461039CED}">
      <dgm:prSet/>
      <dgm:spPr/>
      <dgm:t>
        <a:bodyPr/>
        <a:lstStyle/>
        <a:p>
          <a:endParaRPr lang="en-US"/>
        </a:p>
      </dgm:t>
    </dgm:pt>
    <dgm:pt modelId="{359EB610-3826-48C2-A2EF-7AF53BC37E3C}" type="sibTrans" cxnId="{C0525B73-24E1-4896-B6F9-766461039CED}">
      <dgm:prSet/>
      <dgm:spPr/>
      <dgm:t>
        <a:bodyPr/>
        <a:lstStyle/>
        <a:p>
          <a:endParaRPr lang="en-US"/>
        </a:p>
      </dgm:t>
    </dgm:pt>
    <dgm:pt modelId="{CAAAFC71-E195-4C36-B96F-E6F9B3AEC789}">
      <dgm:prSet phldrT="[Text]" custT="1"/>
      <dgm:spPr/>
      <dgm:t>
        <a:bodyPr/>
        <a:lstStyle/>
        <a:p>
          <a:r>
            <a:rPr lang="en-US" sz="1600" b="1" dirty="0" err="1" smtClean="0">
              <a:latin typeface="Times New Roman" pitchFamily="18" charset="0"/>
              <a:cs typeface="Times New Roman" pitchFamily="18" charset="0"/>
              <a:hlinkClick xmlns:r="http://schemas.openxmlformats.org/officeDocument/2006/relationships" r:id="rId3" action="ppaction://hlinksldjump"/>
            </a:rPr>
            <a:t>Unsur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dasar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932BA863-6591-4BAF-9C60-BB9E34F2A8B5}" type="parTrans" cxnId="{78EDCC9F-BB55-475D-9088-3DA62F9B50C5}">
      <dgm:prSet/>
      <dgm:spPr/>
      <dgm:t>
        <a:bodyPr/>
        <a:lstStyle/>
        <a:p>
          <a:endParaRPr lang="en-US"/>
        </a:p>
      </dgm:t>
    </dgm:pt>
    <dgm:pt modelId="{582E7887-E104-407A-8F51-719966F80460}" type="sibTrans" cxnId="{78EDCC9F-BB55-475D-9088-3DA62F9B50C5}">
      <dgm:prSet/>
      <dgm:spPr/>
      <dgm:t>
        <a:bodyPr/>
        <a:lstStyle/>
        <a:p>
          <a:endParaRPr lang="en-US"/>
        </a:p>
      </dgm:t>
    </dgm:pt>
    <dgm:pt modelId="{45D747D6-3F73-48BB-BBD1-D026C13CDDA0}">
      <dgm:prSet phldrT="[Text]" custT="1"/>
      <dgm:spPr/>
      <dgm:t>
        <a:bodyPr/>
        <a:lstStyle/>
        <a:p>
          <a:r>
            <a:rPr lang="en-US" sz="1600" b="1" dirty="0" smtClean="0">
              <a:latin typeface="Times New Roman" pitchFamily="18" charset="0"/>
              <a:cs typeface="Times New Roman" pitchFamily="18" charset="0"/>
            </a:rPr>
            <a:t>Gaya </a:t>
          </a:r>
          <a:r>
            <a:rPr lang="en-US" sz="1600" b="1" dirty="0" err="1" smtClean="0">
              <a:latin typeface="Times New Roman" pitchFamily="18" charset="0"/>
              <a:cs typeface="Times New Roman" pitchFamily="18" charset="0"/>
            </a:rPr>
            <a:t>Bahasa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hlinkClick xmlns:r="http://schemas.openxmlformats.org/officeDocument/2006/relationships" r:id="rId4" action="ppaction://hlinksldjump"/>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B84B04D7-BCD0-4A48-AD6E-C4731DBA9990}" type="parTrans" cxnId="{72933794-21CD-44CB-BAA2-8DB1AF8E9638}">
      <dgm:prSet/>
      <dgm:spPr/>
      <dgm:t>
        <a:bodyPr/>
        <a:lstStyle/>
        <a:p>
          <a:endParaRPr lang="en-US"/>
        </a:p>
      </dgm:t>
    </dgm:pt>
    <dgm:pt modelId="{BDEC218A-4FEC-4FB7-88F4-C0914D2B1600}" type="sibTrans" cxnId="{72933794-21CD-44CB-BAA2-8DB1AF8E9638}">
      <dgm:prSet/>
      <dgm:spPr/>
      <dgm:t>
        <a:bodyPr/>
        <a:lstStyle/>
        <a:p>
          <a:endParaRPr lang="en-US"/>
        </a:p>
      </dgm:t>
    </dgm:pt>
    <dgm:pt modelId="{5EDEFE17-1509-4ECE-8E7B-FB8DA7907277}">
      <dgm:prSe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5" action="ppaction://hlinksldjump"/>
            </a:rPr>
            <a:t>Tanda</a:t>
          </a:r>
          <a:r>
            <a:rPr lang="en-US" sz="1400" b="1" dirty="0" smtClean="0">
              <a:latin typeface="Times New Roman" pitchFamily="18" charset="0"/>
              <a:cs typeface="Times New Roman" pitchFamily="18" charset="0"/>
            </a:rPr>
            <a:t> Baca </a:t>
          </a:r>
          <a:r>
            <a:rPr lang="en-US" sz="1400" b="1" dirty="0" err="1" smtClean="0">
              <a:latin typeface="Times New Roman" pitchFamily="18" charset="0"/>
              <a:cs typeface="Times New Roman" pitchFamily="18" charset="0"/>
            </a:rPr>
            <a:t>Khusus</a:t>
          </a:r>
          <a:endParaRPr lang="en-US" sz="1400" b="1" dirty="0">
            <a:latin typeface="Times New Roman" pitchFamily="18" charset="0"/>
            <a:cs typeface="Times New Roman" pitchFamily="18" charset="0"/>
          </a:endParaRPr>
        </a:p>
      </dgm:t>
    </dgm:pt>
    <dgm:pt modelId="{0DC6E4E6-980B-48B0-9ABA-0F75DC5611C7}" type="parTrans" cxnId="{2722CE5E-01FB-486D-9867-92A557026A57}">
      <dgm:prSet/>
      <dgm:spPr/>
      <dgm:t>
        <a:bodyPr/>
        <a:lstStyle/>
        <a:p>
          <a:endParaRPr lang="en-US"/>
        </a:p>
      </dgm:t>
    </dgm:pt>
    <dgm:pt modelId="{AF4DB877-529B-4234-9235-D42755490218}" type="sibTrans" cxnId="{2722CE5E-01FB-486D-9867-92A557026A57}">
      <dgm:prSet/>
      <dgm:spPr/>
      <dgm:t>
        <a:bodyPr/>
        <a:lstStyle/>
        <a:p>
          <a:endParaRPr lang="en-US"/>
        </a:p>
      </dgm:t>
    </dgm:pt>
    <dgm:pt modelId="{9E85A6B4-9467-4733-84E1-5EE7DD88B7DC}">
      <dgm:prSet custT="1"/>
      <dgm:spPr/>
      <dgm:t>
        <a:bodyPr/>
        <a:lstStyle/>
        <a:p>
          <a:r>
            <a:rPr lang="en-US" sz="1300" b="1" dirty="0" err="1" smtClean="0">
              <a:latin typeface="Times New Roman" pitchFamily="18" charset="0"/>
              <a:cs typeface="Times New Roman" pitchFamily="18" charset="0"/>
            </a:rPr>
            <a:t>Komposisi</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hlinkClick xmlns:r="http://schemas.openxmlformats.org/officeDocument/2006/relationships" r:id="rId6" action="ppaction://hlinksldjump"/>
            </a:rPr>
            <a:t>Struktur</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rPr>
            <a:t>Naskah</a:t>
          </a:r>
          <a:endParaRPr lang="en-US" sz="1300" b="1" dirty="0">
            <a:latin typeface="Times New Roman" pitchFamily="18" charset="0"/>
            <a:cs typeface="Times New Roman" pitchFamily="18" charset="0"/>
          </a:endParaRPr>
        </a:p>
      </dgm:t>
    </dgm:pt>
    <dgm:pt modelId="{CEA1ECF1-7C21-4F4D-92B5-21F0A94BBFCE}" type="parTrans" cxnId="{D497C6B1-3D2D-4E77-903A-809BB4BBBEBE}">
      <dgm:prSet/>
      <dgm:spPr/>
      <dgm:t>
        <a:bodyPr/>
        <a:lstStyle/>
        <a:p>
          <a:endParaRPr lang="en-US"/>
        </a:p>
      </dgm:t>
    </dgm:pt>
    <dgm:pt modelId="{628550B2-ED84-4964-A5AE-E5940BDBCED3}" type="sibTrans" cxnId="{D497C6B1-3D2D-4E77-903A-809BB4BBBEBE}">
      <dgm:prSet/>
      <dgm:spPr/>
      <dgm:t>
        <a:bodyPr/>
        <a:lstStyle/>
        <a:p>
          <a:endParaRPr lang="en-US"/>
        </a:p>
      </dgm:t>
    </dgm:pt>
    <dgm:pt modelId="{99142505-D35B-451D-A1F5-D279275ADFF0}">
      <dgm:prSet/>
      <dgm:spPr/>
      <dgm:t>
        <a:bodyPr/>
        <a:lstStyle/>
        <a:p>
          <a:r>
            <a:rPr lang="en-US" b="1" dirty="0" err="1" smtClean="0">
              <a:latin typeface="Times New Roman" pitchFamily="18" charset="0"/>
              <a:cs typeface="Times New Roman" pitchFamily="18" charset="0"/>
            </a:rPr>
            <a:t>Contoh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hlinkClick xmlns:r="http://schemas.openxmlformats.org/officeDocument/2006/relationships" r:id="rId7" action="ppaction://hlinksldjump"/>
            </a:rPr>
            <a:t>Naskah</a:t>
          </a:r>
          <a:r>
            <a:rPr lang="en-US" b="1" dirty="0" smtClean="0">
              <a:latin typeface="Times New Roman" pitchFamily="18" charset="0"/>
              <a:cs typeface="Times New Roman" pitchFamily="18" charset="0"/>
            </a:rPr>
            <a:t> Radio</a:t>
          </a:r>
          <a:endParaRPr lang="en-US" b="1" dirty="0">
            <a:latin typeface="Times New Roman" pitchFamily="18" charset="0"/>
            <a:cs typeface="Times New Roman" pitchFamily="18" charset="0"/>
          </a:endParaRPr>
        </a:p>
      </dgm:t>
    </dgm:pt>
    <dgm:pt modelId="{2F509229-3021-4D5F-8FBF-26AB66272B8C}" type="parTrans" cxnId="{6397BA6F-7D6B-44AA-ADCD-D251F2DB89F9}">
      <dgm:prSet/>
      <dgm:spPr/>
      <dgm:t>
        <a:bodyPr/>
        <a:lstStyle/>
        <a:p>
          <a:endParaRPr lang="en-US"/>
        </a:p>
      </dgm:t>
    </dgm:pt>
    <dgm:pt modelId="{CA5FC8BB-C5DE-4AFC-B3C2-A3C9A962DC72}" type="sibTrans" cxnId="{6397BA6F-7D6B-44AA-ADCD-D251F2DB89F9}">
      <dgm:prSet/>
      <dgm:spPr/>
      <dgm:t>
        <a:bodyPr/>
        <a:lstStyle/>
        <a:p>
          <a:endParaRPr lang="en-US"/>
        </a:p>
      </dgm:t>
    </dgm:pt>
    <dgm:pt modelId="{EBC27F2E-8B8F-4039-9254-172BB7A2546C}" type="pres">
      <dgm:prSet presAssocID="{07C454D0-585F-4DDA-8B84-CF78C9D6C488}" presName="diagram" presStyleCnt="0">
        <dgm:presLayoutVars>
          <dgm:chPref val="1"/>
          <dgm:dir/>
          <dgm:animOne val="branch"/>
          <dgm:animLvl val="lvl"/>
          <dgm:resizeHandles/>
        </dgm:presLayoutVars>
      </dgm:prSet>
      <dgm:spPr/>
      <dgm:t>
        <a:bodyPr/>
        <a:lstStyle/>
        <a:p>
          <a:endParaRPr lang="en-US"/>
        </a:p>
      </dgm:t>
    </dgm:pt>
    <dgm:pt modelId="{1C691305-11C5-450F-9A20-0B2D0FA60AF6}" type="pres">
      <dgm:prSet presAssocID="{88414C0D-EB2E-4761-96E6-6B17881DE120}" presName="root" presStyleCnt="0"/>
      <dgm:spPr/>
    </dgm:pt>
    <dgm:pt modelId="{0BA858E8-48B4-4963-AD7A-965886C4437C}" type="pres">
      <dgm:prSet presAssocID="{88414C0D-EB2E-4761-96E6-6B17881DE120}" presName="rootComposite" presStyleCnt="0"/>
      <dgm:spPr/>
    </dgm:pt>
    <dgm:pt modelId="{E0817E60-8E08-4447-8013-EFCCD905F557}" type="pres">
      <dgm:prSet presAssocID="{88414C0D-EB2E-4761-96E6-6B17881DE120}" presName="rootText" presStyleLbl="node1" presStyleIdx="0" presStyleCnt="2" custScaleX="125000" custScaleY="186891"/>
      <dgm:spPr/>
      <dgm:t>
        <a:bodyPr/>
        <a:lstStyle/>
        <a:p>
          <a:endParaRPr lang="en-US"/>
        </a:p>
      </dgm:t>
    </dgm:pt>
    <dgm:pt modelId="{1361CC15-BC7F-4F38-BE5C-FAEEFA02BCAE}" type="pres">
      <dgm:prSet presAssocID="{88414C0D-EB2E-4761-96E6-6B17881DE120}" presName="rootConnector" presStyleLbl="node1" presStyleIdx="0" presStyleCnt="2"/>
      <dgm:spPr/>
      <dgm:t>
        <a:bodyPr/>
        <a:lstStyle/>
        <a:p>
          <a:endParaRPr lang="en-US"/>
        </a:p>
      </dgm:t>
    </dgm:pt>
    <dgm:pt modelId="{48AC4A01-A94B-4F2D-BB74-219A7D46E1D9}" type="pres">
      <dgm:prSet presAssocID="{88414C0D-EB2E-4761-96E6-6B17881DE120}" presName="childShape" presStyleCnt="0"/>
      <dgm:spPr/>
    </dgm:pt>
    <dgm:pt modelId="{02E1A3DA-63CA-4B9D-8DBE-3014B1F64008}" type="pres">
      <dgm:prSet presAssocID="{D557DCBC-A96E-42C1-82E7-8BE88433C680}" presName="Name13" presStyleLbl="parChTrans1D2" presStyleIdx="0" presStyleCnt="7"/>
      <dgm:spPr/>
      <dgm:t>
        <a:bodyPr/>
        <a:lstStyle/>
        <a:p>
          <a:endParaRPr lang="en-US"/>
        </a:p>
      </dgm:t>
    </dgm:pt>
    <dgm:pt modelId="{C4C0C17B-C79A-4A11-9DE1-1AD3A453776B}" type="pres">
      <dgm:prSet presAssocID="{491C264E-6C6F-42C6-8211-DDDC30BC1959}" presName="childText" presStyleLbl="bgAcc1" presStyleIdx="0" presStyleCnt="7" custScaleX="154324">
        <dgm:presLayoutVars>
          <dgm:bulletEnabled val="1"/>
        </dgm:presLayoutVars>
      </dgm:prSet>
      <dgm:spPr/>
      <dgm:t>
        <a:bodyPr/>
        <a:lstStyle/>
        <a:p>
          <a:endParaRPr lang="en-US"/>
        </a:p>
      </dgm:t>
    </dgm:pt>
    <dgm:pt modelId="{44B5ECD6-AABB-4E21-B8C8-85F0AB5A5622}" type="pres">
      <dgm:prSet presAssocID="{E5A56BAF-B770-45BC-A63C-38A3C070F8F4}" presName="Name13" presStyleLbl="parChTrans1D2" presStyleIdx="1" presStyleCnt="7"/>
      <dgm:spPr/>
      <dgm:t>
        <a:bodyPr/>
        <a:lstStyle/>
        <a:p>
          <a:endParaRPr lang="en-US"/>
        </a:p>
      </dgm:t>
    </dgm:pt>
    <dgm:pt modelId="{00F7EF61-0520-4EDC-8C3A-07B30BC7ECEF}" type="pres">
      <dgm:prSet presAssocID="{BCC6A83D-E6AB-49D0-8A0B-965CEB6B8483}" presName="childText" presStyleLbl="bgAcc1" presStyleIdx="1" presStyleCnt="7" custScaleX="159936">
        <dgm:presLayoutVars>
          <dgm:bulletEnabled val="1"/>
        </dgm:presLayoutVars>
      </dgm:prSet>
      <dgm:spPr/>
      <dgm:t>
        <a:bodyPr/>
        <a:lstStyle/>
        <a:p>
          <a:endParaRPr lang="en-US"/>
        </a:p>
      </dgm:t>
    </dgm:pt>
    <dgm:pt modelId="{89575DFF-A7D0-4114-B12F-F0D2FA37DB49}" type="pres">
      <dgm:prSet presAssocID="{0DC6E4E6-980B-48B0-9ABA-0F75DC5611C7}" presName="Name13" presStyleLbl="parChTrans1D2" presStyleIdx="2" presStyleCnt="7"/>
      <dgm:spPr/>
      <dgm:t>
        <a:bodyPr/>
        <a:lstStyle/>
        <a:p>
          <a:endParaRPr lang="en-US"/>
        </a:p>
      </dgm:t>
    </dgm:pt>
    <dgm:pt modelId="{6560BF61-83CC-412E-81DF-21F2E6C1F048}" type="pres">
      <dgm:prSet presAssocID="{5EDEFE17-1509-4ECE-8E7B-FB8DA7907277}" presName="childText" presStyleLbl="bgAcc1" presStyleIdx="2" presStyleCnt="7" custScaleX="154618">
        <dgm:presLayoutVars>
          <dgm:bulletEnabled val="1"/>
        </dgm:presLayoutVars>
      </dgm:prSet>
      <dgm:spPr/>
      <dgm:t>
        <a:bodyPr/>
        <a:lstStyle/>
        <a:p>
          <a:endParaRPr lang="en-US"/>
        </a:p>
      </dgm:t>
    </dgm:pt>
    <dgm:pt modelId="{C2045BC5-F72C-4B53-98E3-C65CE3B763CE}" type="pres">
      <dgm:prSet presAssocID="{CEA1ECF1-7C21-4F4D-92B5-21F0A94BBFCE}" presName="Name13" presStyleLbl="parChTrans1D2" presStyleIdx="3" presStyleCnt="7"/>
      <dgm:spPr/>
      <dgm:t>
        <a:bodyPr/>
        <a:lstStyle/>
        <a:p>
          <a:endParaRPr lang="en-US"/>
        </a:p>
      </dgm:t>
    </dgm:pt>
    <dgm:pt modelId="{0CF2F21E-6732-4822-AE28-6476C90EDE95}" type="pres">
      <dgm:prSet presAssocID="{9E85A6B4-9467-4733-84E1-5EE7DD88B7DC}" presName="childText" presStyleLbl="bgAcc1" presStyleIdx="3" presStyleCnt="7" custScaleX="159618">
        <dgm:presLayoutVars>
          <dgm:bulletEnabled val="1"/>
        </dgm:presLayoutVars>
      </dgm:prSet>
      <dgm:spPr/>
      <dgm:t>
        <a:bodyPr/>
        <a:lstStyle/>
        <a:p>
          <a:endParaRPr lang="en-US"/>
        </a:p>
      </dgm:t>
    </dgm:pt>
    <dgm:pt modelId="{62055CDA-C19C-4FCA-AEBF-69301F554DED}" type="pres">
      <dgm:prSet presAssocID="{2F509229-3021-4D5F-8FBF-26AB66272B8C}" presName="Name13" presStyleLbl="parChTrans1D2" presStyleIdx="4" presStyleCnt="7"/>
      <dgm:spPr/>
      <dgm:t>
        <a:bodyPr/>
        <a:lstStyle/>
        <a:p>
          <a:endParaRPr lang="en-US"/>
        </a:p>
      </dgm:t>
    </dgm:pt>
    <dgm:pt modelId="{114B81DE-CF81-491F-A297-FB0EFD9015F0}" type="pres">
      <dgm:prSet presAssocID="{99142505-D35B-451D-A1F5-D279275ADFF0}" presName="childText" presStyleLbl="bgAcc1" presStyleIdx="4" presStyleCnt="7" custScaleX="154936">
        <dgm:presLayoutVars>
          <dgm:bulletEnabled val="1"/>
        </dgm:presLayoutVars>
      </dgm:prSet>
      <dgm:spPr/>
      <dgm:t>
        <a:bodyPr/>
        <a:lstStyle/>
        <a:p>
          <a:endParaRPr lang="en-US"/>
        </a:p>
      </dgm:t>
    </dgm:pt>
    <dgm:pt modelId="{C772F147-45DB-4944-B968-D45E0F759D29}" type="pres">
      <dgm:prSet presAssocID="{D40CBD84-995A-422B-91C3-6A0008B7C3A5}" presName="root" presStyleCnt="0"/>
      <dgm:spPr/>
    </dgm:pt>
    <dgm:pt modelId="{2421ED8B-3856-4DE5-A115-E088FC6A4A11}" type="pres">
      <dgm:prSet presAssocID="{D40CBD84-995A-422B-91C3-6A0008B7C3A5}" presName="rootComposite" presStyleCnt="0"/>
      <dgm:spPr/>
    </dgm:pt>
    <dgm:pt modelId="{94070F8A-EF34-4E97-8F01-91ACC2A29449}" type="pres">
      <dgm:prSet presAssocID="{D40CBD84-995A-422B-91C3-6A0008B7C3A5}" presName="rootText" presStyleLbl="node1" presStyleIdx="1" presStyleCnt="2" custScaleX="136593" custScaleY="163222"/>
      <dgm:spPr/>
      <dgm:t>
        <a:bodyPr/>
        <a:lstStyle/>
        <a:p>
          <a:endParaRPr lang="en-US"/>
        </a:p>
      </dgm:t>
    </dgm:pt>
    <dgm:pt modelId="{3A97F0B8-4BD5-4723-A2AD-C3FCB189822E}" type="pres">
      <dgm:prSet presAssocID="{D40CBD84-995A-422B-91C3-6A0008B7C3A5}" presName="rootConnector" presStyleLbl="node1" presStyleIdx="1" presStyleCnt="2"/>
      <dgm:spPr/>
      <dgm:t>
        <a:bodyPr/>
        <a:lstStyle/>
        <a:p>
          <a:endParaRPr lang="en-US"/>
        </a:p>
      </dgm:t>
    </dgm:pt>
    <dgm:pt modelId="{ADAFDD40-30DF-4916-AC3E-C24161DFF77E}" type="pres">
      <dgm:prSet presAssocID="{D40CBD84-995A-422B-91C3-6A0008B7C3A5}" presName="childShape" presStyleCnt="0"/>
      <dgm:spPr/>
    </dgm:pt>
    <dgm:pt modelId="{88BBA12C-44EB-4C9B-B571-4E9ACF759EF9}" type="pres">
      <dgm:prSet presAssocID="{932BA863-6591-4BAF-9C60-BB9E34F2A8B5}" presName="Name13" presStyleLbl="parChTrans1D2" presStyleIdx="5" presStyleCnt="7"/>
      <dgm:spPr/>
      <dgm:t>
        <a:bodyPr/>
        <a:lstStyle/>
        <a:p>
          <a:endParaRPr lang="en-US"/>
        </a:p>
      </dgm:t>
    </dgm:pt>
    <dgm:pt modelId="{F5981E11-DB64-4E8A-B524-33D8BC962F6F}" type="pres">
      <dgm:prSet presAssocID="{CAAAFC71-E195-4C36-B96F-E6F9B3AEC789}" presName="childText" presStyleLbl="bgAcc1" presStyleIdx="5" presStyleCnt="7" custScaleX="159767" custScaleY="208262">
        <dgm:presLayoutVars>
          <dgm:bulletEnabled val="1"/>
        </dgm:presLayoutVars>
      </dgm:prSet>
      <dgm:spPr/>
      <dgm:t>
        <a:bodyPr/>
        <a:lstStyle/>
        <a:p>
          <a:endParaRPr lang="en-US"/>
        </a:p>
      </dgm:t>
    </dgm:pt>
    <dgm:pt modelId="{14E2B53D-2E27-46C4-81D2-7A590EE38021}" type="pres">
      <dgm:prSet presAssocID="{B84B04D7-BCD0-4A48-AD6E-C4731DBA9990}" presName="Name13" presStyleLbl="parChTrans1D2" presStyleIdx="6" presStyleCnt="7"/>
      <dgm:spPr/>
      <dgm:t>
        <a:bodyPr/>
        <a:lstStyle/>
        <a:p>
          <a:endParaRPr lang="en-US"/>
        </a:p>
      </dgm:t>
    </dgm:pt>
    <dgm:pt modelId="{CAE8F959-93BD-4251-9098-94B964F68B4C}" type="pres">
      <dgm:prSet presAssocID="{45D747D6-3F73-48BB-BBD1-D026C13CDDA0}" presName="childText" presStyleLbl="bgAcc1" presStyleIdx="6" presStyleCnt="7" custScaleX="154618" custScaleY="212633">
        <dgm:presLayoutVars>
          <dgm:bulletEnabled val="1"/>
        </dgm:presLayoutVars>
      </dgm:prSet>
      <dgm:spPr/>
      <dgm:t>
        <a:bodyPr/>
        <a:lstStyle/>
        <a:p>
          <a:endParaRPr lang="en-US"/>
        </a:p>
      </dgm:t>
    </dgm:pt>
  </dgm:ptLst>
  <dgm:cxnLst>
    <dgm:cxn modelId="{C0525B73-24E1-4896-B6F9-766461039CED}" srcId="{07C454D0-585F-4DDA-8B84-CF78C9D6C488}" destId="{D40CBD84-995A-422B-91C3-6A0008B7C3A5}" srcOrd="1" destOrd="0" parTransId="{AAD96D49-999E-44B4-9DCB-D5A0CD1B37D8}" sibTransId="{359EB610-3826-48C2-A2EF-7AF53BC37E3C}"/>
    <dgm:cxn modelId="{E1586EBB-444A-4716-87EE-31079761D328}" type="presOf" srcId="{5EDEFE17-1509-4ECE-8E7B-FB8DA7907277}" destId="{6560BF61-83CC-412E-81DF-21F2E6C1F048}" srcOrd="0" destOrd="0" presId="urn:microsoft.com/office/officeart/2005/8/layout/hierarchy3"/>
    <dgm:cxn modelId="{A4D19EF5-8754-4D61-B439-F0ADE5AD3F6B}" type="presOf" srcId="{CAAAFC71-E195-4C36-B96F-E6F9B3AEC789}" destId="{F5981E11-DB64-4E8A-B524-33D8BC962F6F}" srcOrd="0" destOrd="0" presId="urn:microsoft.com/office/officeart/2005/8/layout/hierarchy3"/>
    <dgm:cxn modelId="{C2CA3802-2022-4BE0-A1C4-B17881B7D8EE}" type="presOf" srcId="{88414C0D-EB2E-4761-96E6-6B17881DE120}" destId="{E0817E60-8E08-4447-8013-EFCCD905F557}" srcOrd="0" destOrd="0" presId="urn:microsoft.com/office/officeart/2005/8/layout/hierarchy3"/>
    <dgm:cxn modelId="{2722CE5E-01FB-486D-9867-92A557026A57}" srcId="{88414C0D-EB2E-4761-96E6-6B17881DE120}" destId="{5EDEFE17-1509-4ECE-8E7B-FB8DA7907277}" srcOrd="2" destOrd="0" parTransId="{0DC6E4E6-980B-48B0-9ABA-0F75DC5611C7}" sibTransId="{AF4DB877-529B-4234-9235-D42755490218}"/>
    <dgm:cxn modelId="{3F599051-A61F-4B8A-B104-AFDC93696023}" type="presOf" srcId="{07C454D0-585F-4DDA-8B84-CF78C9D6C488}" destId="{EBC27F2E-8B8F-4039-9254-172BB7A2546C}" srcOrd="0" destOrd="0" presId="urn:microsoft.com/office/officeart/2005/8/layout/hierarchy3"/>
    <dgm:cxn modelId="{7E4149EA-D738-4424-B890-3B1E1D0D5E48}" type="presOf" srcId="{99142505-D35B-451D-A1F5-D279275ADFF0}" destId="{114B81DE-CF81-491F-A297-FB0EFD9015F0}" srcOrd="0" destOrd="0" presId="urn:microsoft.com/office/officeart/2005/8/layout/hierarchy3"/>
    <dgm:cxn modelId="{32E4F201-DE08-4514-9A4C-2583024224A2}" type="presOf" srcId="{B84B04D7-BCD0-4A48-AD6E-C4731DBA9990}" destId="{14E2B53D-2E27-46C4-81D2-7A590EE38021}" srcOrd="0" destOrd="0" presId="urn:microsoft.com/office/officeart/2005/8/layout/hierarchy3"/>
    <dgm:cxn modelId="{4996F369-E7BD-4018-9D6D-62BDBBC8FB94}" type="presOf" srcId="{D557DCBC-A96E-42C1-82E7-8BE88433C680}" destId="{02E1A3DA-63CA-4B9D-8DBE-3014B1F64008}" srcOrd="0" destOrd="0" presId="urn:microsoft.com/office/officeart/2005/8/layout/hierarchy3"/>
    <dgm:cxn modelId="{D497C6B1-3D2D-4E77-903A-809BB4BBBEBE}" srcId="{88414C0D-EB2E-4761-96E6-6B17881DE120}" destId="{9E85A6B4-9467-4733-84E1-5EE7DD88B7DC}" srcOrd="3" destOrd="0" parTransId="{CEA1ECF1-7C21-4F4D-92B5-21F0A94BBFCE}" sibTransId="{628550B2-ED84-4964-A5AE-E5940BDBCED3}"/>
    <dgm:cxn modelId="{855857DF-9221-414B-8C1A-864738F6EA46}" type="presOf" srcId="{491C264E-6C6F-42C6-8211-DDDC30BC1959}" destId="{C4C0C17B-C79A-4A11-9DE1-1AD3A453776B}" srcOrd="0" destOrd="0" presId="urn:microsoft.com/office/officeart/2005/8/layout/hierarchy3"/>
    <dgm:cxn modelId="{4A226543-B243-4854-8831-64FFD82E3FC6}" srcId="{88414C0D-EB2E-4761-96E6-6B17881DE120}" destId="{491C264E-6C6F-42C6-8211-DDDC30BC1959}" srcOrd="0" destOrd="0" parTransId="{D557DCBC-A96E-42C1-82E7-8BE88433C680}" sibTransId="{1FBA2DEF-198E-44F3-AF2F-CADE8FD38EAF}"/>
    <dgm:cxn modelId="{325149CF-76C3-4576-B4C9-0D473A26E72E}" type="presOf" srcId="{E5A56BAF-B770-45BC-A63C-38A3C070F8F4}" destId="{44B5ECD6-AABB-4E21-B8C8-85F0AB5A5622}" srcOrd="0" destOrd="0" presId="urn:microsoft.com/office/officeart/2005/8/layout/hierarchy3"/>
    <dgm:cxn modelId="{2FE6D57E-0263-4B36-BD14-58959B287F6A}" type="presOf" srcId="{932BA863-6591-4BAF-9C60-BB9E34F2A8B5}" destId="{88BBA12C-44EB-4C9B-B571-4E9ACF759EF9}" srcOrd="0" destOrd="0" presId="urn:microsoft.com/office/officeart/2005/8/layout/hierarchy3"/>
    <dgm:cxn modelId="{A13F7466-45FF-4614-AB0F-C25331E90053}" type="presOf" srcId="{2F509229-3021-4D5F-8FBF-26AB66272B8C}" destId="{62055CDA-C19C-4FCA-AEBF-69301F554DED}" srcOrd="0" destOrd="0" presId="urn:microsoft.com/office/officeart/2005/8/layout/hierarchy3"/>
    <dgm:cxn modelId="{B35C9328-67F1-4F9D-B913-322D48261E4D}" type="presOf" srcId="{CEA1ECF1-7C21-4F4D-92B5-21F0A94BBFCE}" destId="{C2045BC5-F72C-4B53-98E3-C65CE3B763CE}" srcOrd="0" destOrd="0" presId="urn:microsoft.com/office/officeart/2005/8/layout/hierarchy3"/>
    <dgm:cxn modelId="{D75679CC-26C0-46CA-81FC-34E98BBF653F}" type="presOf" srcId="{45D747D6-3F73-48BB-BBD1-D026C13CDDA0}" destId="{CAE8F959-93BD-4251-9098-94B964F68B4C}" srcOrd="0" destOrd="0" presId="urn:microsoft.com/office/officeart/2005/8/layout/hierarchy3"/>
    <dgm:cxn modelId="{A8C77ED6-9034-482D-B238-DFEFD77DBA81}" type="presOf" srcId="{0DC6E4E6-980B-48B0-9ABA-0F75DC5611C7}" destId="{89575DFF-A7D0-4114-B12F-F0D2FA37DB49}" srcOrd="0" destOrd="0" presId="urn:microsoft.com/office/officeart/2005/8/layout/hierarchy3"/>
    <dgm:cxn modelId="{6397BA6F-7D6B-44AA-ADCD-D251F2DB89F9}" srcId="{88414C0D-EB2E-4761-96E6-6B17881DE120}" destId="{99142505-D35B-451D-A1F5-D279275ADFF0}" srcOrd="4" destOrd="0" parTransId="{2F509229-3021-4D5F-8FBF-26AB66272B8C}" sibTransId="{CA5FC8BB-C5DE-4AFC-B3C2-A3C9A962DC72}"/>
    <dgm:cxn modelId="{72933794-21CD-44CB-BAA2-8DB1AF8E9638}" srcId="{D40CBD84-995A-422B-91C3-6A0008B7C3A5}" destId="{45D747D6-3F73-48BB-BBD1-D026C13CDDA0}" srcOrd="1" destOrd="0" parTransId="{B84B04D7-BCD0-4A48-AD6E-C4731DBA9990}" sibTransId="{BDEC218A-4FEC-4FB7-88F4-C0914D2B1600}"/>
    <dgm:cxn modelId="{9FB04816-4464-4D65-B729-F243ADB6C89F}" type="presOf" srcId="{9E85A6B4-9467-4733-84E1-5EE7DD88B7DC}" destId="{0CF2F21E-6732-4822-AE28-6476C90EDE95}" srcOrd="0" destOrd="0" presId="urn:microsoft.com/office/officeart/2005/8/layout/hierarchy3"/>
    <dgm:cxn modelId="{0AAFCCD5-8A86-42DC-88C0-01E9A2916D48}" srcId="{07C454D0-585F-4DDA-8B84-CF78C9D6C488}" destId="{88414C0D-EB2E-4761-96E6-6B17881DE120}" srcOrd="0" destOrd="0" parTransId="{08199E27-B4F8-46E5-B3F2-C655325D093F}" sibTransId="{8FC607D1-E24E-4358-BC7B-FD895FBE584E}"/>
    <dgm:cxn modelId="{4CD6AD38-0C41-4099-8F3A-47EC5762FA67}" type="presOf" srcId="{BCC6A83D-E6AB-49D0-8A0B-965CEB6B8483}" destId="{00F7EF61-0520-4EDC-8C3A-07B30BC7ECEF}" srcOrd="0" destOrd="0" presId="urn:microsoft.com/office/officeart/2005/8/layout/hierarchy3"/>
    <dgm:cxn modelId="{D7765A50-7887-4993-A283-24ADF375A955}" type="presOf" srcId="{88414C0D-EB2E-4761-96E6-6B17881DE120}" destId="{1361CC15-BC7F-4F38-BE5C-FAEEFA02BCAE}" srcOrd="1" destOrd="0" presId="urn:microsoft.com/office/officeart/2005/8/layout/hierarchy3"/>
    <dgm:cxn modelId="{78EDCC9F-BB55-475D-9088-3DA62F9B50C5}" srcId="{D40CBD84-995A-422B-91C3-6A0008B7C3A5}" destId="{CAAAFC71-E195-4C36-B96F-E6F9B3AEC789}" srcOrd="0" destOrd="0" parTransId="{932BA863-6591-4BAF-9C60-BB9E34F2A8B5}" sibTransId="{582E7887-E104-407A-8F51-719966F80460}"/>
    <dgm:cxn modelId="{45706B7C-491C-449F-A074-BF6033E8C51C}" type="presOf" srcId="{D40CBD84-995A-422B-91C3-6A0008B7C3A5}" destId="{94070F8A-EF34-4E97-8F01-91ACC2A29449}" srcOrd="0" destOrd="0" presId="urn:microsoft.com/office/officeart/2005/8/layout/hierarchy3"/>
    <dgm:cxn modelId="{3104FB98-BE12-480A-9916-C0E8857CF658}" type="presOf" srcId="{D40CBD84-995A-422B-91C3-6A0008B7C3A5}" destId="{3A97F0B8-4BD5-4723-A2AD-C3FCB189822E}" srcOrd="1" destOrd="0" presId="urn:microsoft.com/office/officeart/2005/8/layout/hierarchy3"/>
    <dgm:cxn modelId="{D81B1C57-E939-4F14-B74F-9EB4937794E9}" srcId="{88414C0D-EB2E-4761-96E6-6B17881DE120}" destId="{BCC6A83D-E6AB-49D0-8A0B-965CEB6B8483}" srcOrd="1" destOrd="0" parTransId="{E5A56BAF-B770-45BC-A63C-38A3C070F8F4}" sibTransId="{FF97520B-A74B-46C6-8099-CA1711F43BE5}"/>
    <dgm:cxn modelId="{FA2A7627-0C34-4EC4-A948-E9E49AD1F4F9}" type="presParOf" srcId="{EBC27F2E-8B8F-4039-9254-172BB7A2546C}" destId="{1C691305-11C5-450F-9A20-0B2D0FA60AF6}" srcOrd="0" destOrd="0" presId="urn:microsoft.com/office/officeart/2005/8/layout/hierarchy3"/>
    <dgm:cxn modelId="{55824CB1-6846-4B46-92DF-7DE01B9EA0A0}" type="presParOf" srcId="{1C691305-11C5-450F-9A20-0B2D0FA60AF6}" destId="{0BA858E8-48B4-4963-AD7A-965886C4437C}" srcOrd="0" destOrd="0" presId="urn:microsoft.com/office/officeart/2005/8/layout/hierarchy3"/>
    <dgm:cxn modelId="{A211BB3D-B277-4355-B175-45D1888BA295}" type="presParOf" srcId="{0BA858E8-48B4-4963-AD7A-965886C4437C}" destId="{E0817E60-8E08-4447-8013-EFCCD905F557}" srcOrd="0" destOrd="0" presId="urn:microsoft.com/office/officeart/2005/8/layout/hierarchy3"/>
    <dgm:cxn modelId="{4B1F610A-CFDF-419B-925C-3D3469D02D91}" type="presParOf" srcId="{0BA858E8-48B4-4963-AD7A-965886C4437C}" destId="{1361CC15-BC7F-4F38-BE5C-FAEEFA02BCAE}" srcOrd="1" destOrd="0" presId="urn:microsoft.com/office/officeart/2005/8/layout/hierarchy3"/>
    <dgm:cxn modelId="{1C97A07A-EAEE-44F8-9995-30F3EFFA5773}" type="presParOf" srcId="{1C691305-11C5-450F-9A20-0B2D0FA60AF6}" destId="{48AC4A01-A94B-4F2D-BB74-219A7D46E1D9}" srcOrd="1" destOrd="0" presId="urn:microsoft.com/office/officeart/2005/8/layout/hierarchy3"/>
    <dgm:cxn modelId="{CC3D2312-EE81-47F8-A531-7BDCBCC195E9}" type="presParOf" srcId="{48AC4A01-A94B-4F2D-BB74-219A7D46E1D9}" destId="{02E1A3DA-63CA-4B9D-8DBE-3014B1F64008}" srcOrd="0" destOrd="0" presId="urn:microsoft.com/office/officeart/2005/8/layout/hierarchy3"/>
    <dgm:cxn modelId="{DBAC613D-68B1-4E01-BDCA-93E29DD661B2}" type="presParOf" srcId="{48AC4A01-A94B-4F2D-BB74-219A7D46E1D9}" destId="{C4C0C17B-C79A-4A11-9DE1-1AD3A453776B}" srcOrd="1" destOrd="0" presId="urn:microsoft.com/office/officeart/2005/8/layout/hierarchy3"/>
    <dgm:cxn modelId="{562E76C6-FD57-47FE-9FB0-7E03CBD0D939}" type="presParOf" srcId="{48AC4A01-A94B-4F2D-BB74-219A7D46E1D9}" destId="{44B5ECD6-AABB-4E21-B8C8-85F0AB5A5622}" srcOrd="2" destOrd="0" presId="urn:microsoft.com/office/officeart/2005/8/layout/hierarchy3"/>
    <dgm:cxn modelId="{C34F8723-FF00-4035-A40E-3DF8352C0A67}" type="presParOf" srcId="{48AC4A01-A94B-4F2D-BB74-219A7D46E1D9}" destId="{00F7EF61-0520-4EDC-8C3A-07B30BC7ECEF}" srcOrd="3" destOrd="0" presId="urn:microsoft.com/office/officeart/2005/8/layout/hierarchy3"/>
    <dgm:cxn modelId="{D3539D91-4AD2-4CB7-986F-8665DBFB8EBB}" type="presParOf" srcId="{48AC4A01-A94B-4F2D-BB74-219A7D46E1D9}" destId="{89575DFF-A7D0-4114-B12F-F0D2FA37DB49}" srcOrd="4" destOrd="0" presId="urn:microsoft.com/office/officeart/2005/8/layout/hierarchy3"/>
    <dgm:cxn modelId="{4E1CDEDA-D405-4CC5-8DA7-A3375FFCCE7E}" type="presParOf" srcId="{48AC4A01-A94B-4F2D-BB74-219A7D46E1D9}" destId="{6560BF61-83CC-412E-81DF-21F2E6C1F048}" srcOrd="5" destOrd="0" presId="urn:microsoft.com/office/officeart/2005/8/layout/hierarchy3"/>
    <dgm:cxn modelId="{BC873565-4C03-47D0-AF97-4FFD9559ADA3}" type="presParOf" srcId="{48AC4A01-A94B-4F2D-BB74-219A7D46E1D9}" destId="{C2045BC5-F72C-4B53-98E3-C65CE3B763CE}" srcOrd="6" destOrd="0" presId="urn:microsoft.com/office/officeart/2005/8/layout/hierarchy3"/>
    <dgm:cxn modelId="{E73A68F4-E296-4D40-BC64-EE87E40BAED6}" type="presParOf" srcId="{48AC4A01-A94B-4F2D-BB74-219A7D46E1D9}" destId="{0CF2F21E-6732-4822-AE28-6476C90EDE95}" srcOrd="7" destOrd="0" presId="urn:microsoft.com/office/officeart/2005/8/layout/hierarchy3"/>
    <dgm:cxn modelId="{544F38F7-A3EC-4BC2-9825-ADCB8AC1C3D9}" type="presParOf" srcId="{48AC4A01-A94B-4F2D-BB74-219A7D46E1D9}" destId="{62055CDA-C19C-4FCA-AEBF-69301F554DED}" srcOrd="8" destOrd="0" presId="urn:microsoft.com/office/officeart/2005/8/layout/hierarchy3"/>
    <dgm:cxn modelId="{6254B256-C8B2-4CEA-ADA4-5A215B5558EB}" type="presParOf" srcId="{48AC4A01-A94B-4F2D-BB74-219A7D46E1D9}" destId="{114B81DE-CF81-491F-A297-FB0EFD9015F0}" srcOrd="9" destOrd="0" presId="urn:microsoft.com/office/officeart/2005/8/layout/hierarchy3"/>
    <dgm:cxn modelId="{9A893052-2E18-4A96-A048-0CEC2E5993BC}" type="presParOf" srcId="{EBC27F2E-8B8F-4039-9254-172BB7A2546C}" destId="{C772F147-45DB-4944-B968-D45E0F759D29}" srcOrd="1" destOrd="0" presId="urn:microsoft.com/office/officeart/2005/8/layout/hierarchy3"/>
    <dgm:cxn modelId="{1F2029B0-A1FC-476F-82C2-D179103B038E}" type="presParOf" srcId="{C772F147-45DB-4944-B968-D45E0F759D29}" destId="{2421ED8B-3856-4DE5-A115-E088FC6A4A11}" srcOrd="0" destOrd="0" presId="urn:microsoft.com/office/officeart/2005/8/layout/hierarchy3"/>
    <dgm:cxn modelId="{0FF9FECF-D090-4969-8B61-5AEB2BBC1748}" type="presParOf" srcId="{2421ED8B-3856-4DE5-A115-E088FC6A4A11}" destId="{94070F8A-EF34-4E97-8F01-91ACC2A29449}" srcOrd="0" destOrd="0" presId="urn:microsoft.com/office/officeart/2005/8/layout/hierarchy3"/>
    <dgm:cxn modelId="{588129AF-232F-4789-82AD-B0D8A77FD94E}" type="presParOf" srcId="{2421ED8B-3856-4DE5-A115-E088FC6A4A11}" destId="{3A97F0B8-4BD5-4723-A2AD-C3FCB189822E}" srcOrd="1" destOrd="0" presId="urn:microsoft.com/office/officeart/2005/8/layout/hierarchy3"/>
    <dgm:cxn modelId="{D9241D4B-484C-4759-BF22-5834A9B3018D}" type="presParOf" srcId="{C772F147-45DB-4944-B968-D45E0F759D29}" destId="{ADAFDD40-30DF-4916-AC3E-C24161DFF77E}" srcOrd="1" destOrd="0" presId="urn:microsoft.com/office/officeart/2005/8/layout/hierarchy3"/>
    <dgm:cxn modelId="{32AFAA59-40FE-4B9D-8A2F-B3426D64D107}" type="presParOf" srcId="{ADAFDD40-30DF-4916-AC3E-C24161DFF77E}" destId="{88BBA12C-44EB-4C9B-B571-4E9ACF759EF9}" srcOrd="0" destOrd="0" presId="urn:microsoft.com/office/officeart/2005/8/layout/hierarchy3"/>
    <dgm:cxn modelId="{A3B12D12-2DEF-4B30-8C3C-1BF9A26CA654}" type="presParOf" srcId="{ADAFDD40-30DF-4916-AC3E-C24161DFF77E}" destId="{F5981E11-DB64-4E8A-B524-33D8BC962F6F}" srcOrd="1" destOrd="0" presId="urn:microsoft.com/office/officeart/2005/8/layout/hierarchy3"/>
    <dgm:cxn modelId="{4BA7533C-B1EB-46E3-BCA2-B9959D701E01}" type="presParOf" srcId="{ADAFDD40-30DF-4916-AC3E-C24161DFF77E}" destId="{14E2B53D-2E27-46C4-81D2-7A590EE38021}" srcOrd="2" destOrd="0" presId="urn:microsoft.com/office/officeart/2005/8/layout/hierarchy3"/>
    <dgm:cxn modelId="{64892FF0-225E-450D-92C9-C7DD99F4295D}" type="presParOf" srcId="{ADAFDD40-30DF-4916-AC3E-C24161DFF77E}" destId="{CAE8F959-93BD-4251-9098-94B964F68B4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7068E95-0845-42A6-BCBC-803894BDA263}" type="doc">
      <dgm:prSet loTypeId="urn:microsoft.com/office/officeart/2005/8/layout/process2" loCatId="process" qsTypeId="urn:microsoft.com/office/officeart/2005/8/quickstyle/3d9" qsCatId="3D" csTypeId="urn:microsoft.com/office/officeart/2005/8/colors/accent2_5" csCatId="accent2" phldr="1"/>
      <dgm:spPr/>
    </dgm:pt>
    <dgm:pt modelId="{363907C3-5408-4BC8-A6DF-19003461AC6B}">
      <dgm:prSet phldrT="[Text]" custT="1"/>
      <dgm:spPr/>
      <dgm:t>
        <a:bodyPr/>
        <a:lstStyle/>
        <a:p>
          <a:pPr algn="ctr"/>
          <a:r>
            <a:rPr lang="en-US" sz="3600" dirty="0" smtClean="0">
              <a:latin typeface="Algerian" pitchFamily="82" charset="0"/>
            </a:rPr>
            <a:t>Menu</a:t>
          </a:r>
          <a:endParaRPr lang="en-US" sz="3600" dirty="0">
            <a:latin typeface="Algerian" pitchFamily="82" charset="0"/>
          </a:endParaRPr>
        </a:p>
      </dgm:t>
    </dgm:pt>
    <dgm:pt modelId="{7B78EC6F-F7DE-479B-9C5E-3580C3717627}" type="parTrans" cxnId="{5BAF6946-EAFA-41A3-832F-3E8C80ECA786}">
      <dgm:prSet/>
      <dgm:spPr/>
      <dgm:t>
        <a:bodyPr/>
        <a:lstStyle/>
        <a:p>
          <a:endParaRPr lang="en-US"/>
        </a:p>
      </dgm:t>
    </dgm:pt>
    <dgm:pt modelId="{AA71D0F3-2BDC-48E2-8EF0-4AAF73F8038A}" type="sibTrans" cxnId="{5BAF6946-EAFA-41A3-832F-3E8C80ECA786}">
      <dgm:prSet/>
      <dgm:spPr/>
      <dgm:t>
        <a:bodyPr/>
        <a:lstStyle/>
        <a:p>
          <a:endParaRPr lang="en-US"/>
        </a:p>
      </dgm:t>
    </dgm:pt>
    <dgm:pt modelId="{5B4E0E29-0EBF-4F45-920E-BA58F00408A7}" type="pres">
      <dgm:prSet presAssocID="{D7068E95-0845-42A6-BCBC-803894BDA263}" presName="linearFlow" presStyleCnt="0">
        <dgm:presLayoutVars>
          <dgm:resizeHandles val="exact"/>
        </dgm:presLayoutVars>
      </dgm:prSet>
      <dgm:spPr/>
    </dgm:pt>
    <dgm:pt modelId="{FD542CAB-2855-400A-9022-D84984241B52}" type="pres">
      <dgm:prSet presAssocID="{363907C3-5408-4BC8-A6DF-19003461AC6B}" presName="node" presStyleLbl="node1" presStyleIdx="0" presStyleCnt="1">
        <dgm:presLayoutVars>
          <dgm:bulletEnabled val="1"/>
        </dgm:presLayoutVars>
      </dgm:prSet>
      <dgm:spPr/>
      <dgm:t>
        <a:bodyPr/>
        <a:lstStyle/>
        <a:p>
          <a:endParaRPr lang="en-US"/>
        </a:p>
      </dgm:t>
    </dgm:pt>
  </dgm:ptLst>
  <dgm:cxnLst>
    <dgm:cxn modelId="{5BAF6946-EAFA-41A3-832F-3E8C80ECA786}" srcId="{D7068E95-0845-42A6-BCBC-803894BDA263}" destId="{363907C3-5408-4BC8-A6DF-19003461AC6B}" srcOrd="0" destOrd="0" parTransId="{7B78EC6F-F7DE-479B-9C5E-3580C3717627}" sibTransId="{AA71D0F3-2BDC-48E2-8EF0-4AAF73F8038A}"/>
    <dgm:cxn modelId="{15C69C7C-2362-4101-B3C3-6CEEDAB6BDEC}" type="presOf" srcId="{363907C3-5408-4BC8-A6DF-19003461AC6B}" destId="{FD542CAB-2855-400A-9022-D84984241B52}" srcOrd="0" destOrd="0" presId="urn:microsoft.com/office/officeart/2005/8/layout/process2"/>
    <dgm:cxn modelId="{E662409D-6897-43FF-A43F-B824BE202A4F}" type="presOf" srcId="{D7068E95-0845-42A6-BCBC-803894BDA263}" destId="{5B4E0E29-0EBF-4F45-920E-BA58F00408A7}" srcOrd="0" destOrd="0" presId="urn:microsoft.com/office/officeart/2005/8/layout/process2"/>
    <dgm:cxn modelId="{03732072-39B4-4902-A9C0-939FAABAD8B6}" type="presParOf" srcId="{5B4E0E29-0EBF-4F45-920E-BA58F00408A7}" destId="{FD542CAB-2855-400A-9022-D84984241B52}" srcOrd="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7C454D0-585F-4DDA-8B84-CF78C9D6C488}"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8414C0D-EB2E-4761-96E6-6B17881DE120}">
      <dgm:prSe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Radio</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08199E27-B4F8-46E5-B3F2-C655325D093F}" type="parTrans" cxnId="{0AAFCCD5-8A86-42DC-88C0-01E9A2916D48}">
      <dgm:prSet/>
      <dgm:spPr/>
      <dgm:t>
        <a:bodyPr/>
        <a:lstStyle/>
        <a:p>
          <a:endParaRPr lang="en-US"/>
        </a:p>
      </dgm:t>
    </dgm:pt>
    <dgm:pt modelId="{8FC607D1-E24E-4358-BC7B-FD895FBE584E}" type="sibTrans" cxnId="{0AAFCCD5-8A86-42DC-88C0-01E9A2916D48}">
      <dgm:prSet/>
      <dgm:spPr/>
      <dgm:t>
        <a:bodyPr/>
        <a:lstStyle/>
        <a:p>
          <a:endParaRPr lang="en-US"/>
        </a:p>
      </dgm:t>
    </dgm:pt>
    <dgm:pt modelId="{491C264E-6C6F-42C6-8211-DDDC30BC1959}">
      <dgm:prSet phldrT="[Tex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1" action="ppaction://hlinksldjump"/>
            </a:rPr>
            <a:t>Prinsip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Naskah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Iklan</a:t>
          </a:r>
          <a:endParaRPr lang="en-US" sz="1400" b="1" dirty="0">
            <a:latin typeface="Times New Roman" pitchFamily="18" charset="0"/>
            <a:cs typeface="Times New Roman" pitchFamily="18" charset="0"/>
          </a:endParaRPr>
        </a:p>
      </dgm:t>
    </dgm:pt>
    <dgm:pt modelId="{D557DCBC-A96E-42C1-82E7-8BE88433C680}" type="parTrans" cxnId="{4A226543-B243-4854-8831-64FFD82E3FC6}">
      <dgm:prSet/>
      <dgm:spPr/>
      <dgm:t>
        <a:bodyPr/>
        <a:lstStyle/>
        <a:p>
          <a:endParaRPr lang="en-US"/>
        </a:p>
      </dgm:t>
    </dgm:pt>
    <dgm:pt modelId="{1FBA2DEF-198E-44F3-AF2F-CADE8FD38EAF}" type="sibTrans" cxnId="{4A226543-B243-4854-8831-64FFD82E3FC6}">
      <dgm:prSet/>
      <dgm:spPr/>
      <dgm:t>
        <a:bodyPr/>
        <a:lstStyle/>
        <a:p>
          <a:endParaRPr lang="en-US"/>
        </a:p>
      </dgm:t>
    </dgm:pt>
    <dgm:pt modelId="{BCC6A83D-E6AB-49D0-8A0B-965CEB6B8483}">
      <dgm:prSet phldrT="[Text]" custT="1"/>
      <dgm:spPr/>
      <dgm:t>
        <a:bodyPr/>
        <a:lstStyle/>
        <a:p>
          <a:r>
            <a:rPr lang="en-US" sz="1800" b="1" dirty="0" err="1" smtClean="0">
              <a:latin typeface="Times New Roman" pitchFamily="18" charset="0"/>
              <a:cs typeface="Times New Roman" pitchFamily="18" charset="0"/>
              <a:hlinkClick xmlns:r="http://schemas.openxmlformats.org/officeDocument/2006/relationships" r:id="rId2" action="ppaction://hlinksldjump"/>
            </a:rPr>
            <a:t>Angka</a:t>
          </a:r>
          <a:endParaRPr lang="en-US" sz="1800" b="1" dirty="0">
            <a:latin typeface="Times New Roman" pitchFamily="18" charset="0"/>
            <a:cs typeface="Times New Roman" pitchFamily="18" charset="0"/>
          </a:endParaRPr>
        </a:p>
      </dgm:t>
    </dgm:pt>
    <dgm:pt modelId="{E5A56BAF-B770-45BC-A63C-38A3C070F8F4}" type="parTrans" cxnId="{D81B1C57-E939-4F14-B74F-9EB4937794E9}">
      <dgm:prSet/>
      <dgm:spPr/>
      <dgm:t>
        <a:bodyPr/>
        <a:lstStyle/>
        <a:p>
          <a:endParaRPr lang="en-US"/>
        </a:p>
      </dgm:t>
    </dgm:pt>
    <dgm:pt modelId="{FF97520B-A74B-46C6-8099-CA1711F43BE5}" type="sibTrans" cxnId="{D81B1C57-E939-4F14-B74F-9EB4937794E9}">
      <dgm:prSet/>
      <dgm:spPr/>
      <dgm:t>
        <a:bodyPr/>
        <a:lstStyle/>
        <a:p>
          <a:endParaRPr lang="en-US"/>
        </a:p>
      </dgm:t>
    </dgm:pt>
    <dgm:pt modelId="{D40CBD84-995A-422B-91C3-6A0008B7C3A5}">
      <dgm:prSet phldrT="[Tex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Iklan</a:t>
          </a:r>
          <a:endParaRPr lang="en-US" sz="1600" dirty="0"/>
        </a:p>
      </dgm:t>
    </dgm:pt>
    <dgm:pt modelId="{AAD96D49-999E-44B4-9DCB-D5A0CD1B37D8}" type="parTrans" cxnId="{C0525B73-24E1-4896-B6F9-766461039CED}">
      <dgm:prSet/>
      <dgm:spPr/>
      <dgm:t>
        <a:bodyPr/>
        <a:lstStyle/>
        <a:p>
          <a:endParaRPr lang="en-US"/>
        </a:p>
      </dgm:t>
    </dgm:pt>
    <dgm:pt modelId="{359EB610-3826-48C2-A2EF-7AF53BC37E3C}" type="sibTrans" cxnId="{C0525B73-24E1-4896-B6F9-766461039CED}">
      <dgm:prSet/>
      <dgm:spPr/>
      <dgm:t>
        <a:bodyPr/>
        <a:lstStyle/>
        <a:p>
          <a:endParaRPr lang="en-US"/>
        </a:p>
      </dgm:t>
    </dgm:pt>
    <dgm:pt modelId="{CAAAFC71-E195-4C36-B96F-E6F9B3AEC789}">
      <dgm:prSet phldrT="[Text]" custT="1"/>
      <dgm:spPr/>
      <dgm:t>
        <a:bodyPr/>
        <a:lstStyle/>
        <a:p>
          <a:r>
            <a:rPr lang="en-US" sz="1600" b="1" dirty="0" err="1" smtClean="0">
              <a:latin typeface="Times New Roman" pitchFamily="18" charset="0"/>
              <a:cs typeface="Times New Roman" pitchFamily="18" charset="0"/>
              <a:hlinkClick xmlns:r="http://schemas.openxmlformats.org/officeDocument/2006/relationships" r:id="rId3" action="ppaction://hlinksldjump"/>
            </a:rPr>
            <a:t>Unsur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dasar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932BA863-6591-4BAF-9C60-BB9E34F2A8B5}" type="parTrans" cxnId="{78EDCC9F-BB55-475D-9088-3DA62F9B50C5}">
      <dgm:prSet/>
      <dgm:spPr/>
      <dgm:t>
        <a:bodyPr/>
        <a:lstStyle/>
        <a:p>
          <a:endParaRPr lang="en-US"/>
        </a:p>
      </dgm:t>
    </dgm:pt>
    <dgm:pt modelId="{582E7887-E104-407A-8F51-719966F80460}" type="sibTrans" cxnId="{78EDCC9F-BB55-475D-9088-3DA62F9B50C5}">
      <dgm:prSet/>
      <dgm:spPr/>
      <dgm:t>
        <a:bodyPr/>
        <a:lstStyle/>
        <a:p>
          <a:endParaRPr lang="en-US"/>
        </a:p>
      </dgm:t>
    </dgm:pt>
    <dgm:pt modelId="{45D747D6-3F73-48BB-BBD1-D026C13CDDA0}">
      <dgm:prSet phldrT="[Text]" custT="1"/>
      <dgm:spPr/>
      <dgm:t>
        <a:bodyPr/>
        <a:lstStyle/>
        <a:p>
          <a:r>
            <a:rPr lang="en-US" sz="1600" b="1" dirty="0" smtClean="0">
              <a:latin typeface="Times New Roman" pitchFamily="18" charset="0"/>
              <a:cs typeface="Times New Roman" pitchFamily="18" charset="0"/>
            </a:rPr>
            <a:t>Gaya </a:t>
          </a:r>
          <a:r>
            <a:rPr lang="en-US" sz="1600" b="1" dirty="0" err="1" smtClean="0">
              <a:latin typeface="Times New Roman" pitchFamily="18" charset="0"/>
              <a:cs typeface="Times New Roman" pitchFamily="18" charset="0"/>
            </a:rPr>
            <a:t>Bahasa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hlinkClick xmlns:r="http://schemas.openxmlformats.org/officeDocument/2006/relationships" r:id="rId4" action="ppaction://hlinksldjump"/>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B84B04D7-BCD0-4A48-AD6E-C4731DBA9990}" type="parTrans" cxnId="{72933794-21CD-44CB-BAA2-8DB1AF8E9638}">
      <dgm:prSet/>
      <dgm:spPr/>
      <dgm:t>
        <a:bodyPr/>
        <a:lstStyle/>
        <a:p>
          <a:endParaRPr lang="en-US"/>
        </a:p>
      </dgm:t>
    </dgm:pt>
    <dgm:pt modelId="{BDEC218A-4FEC-4FB7-88F4-C0914D2B1600}" type="sibTrans" cxnId="{72933794-21CD-44CB-BAA2-8DB1AF8E9638}">
      <dgm:prSet/>
      <dgm:spPr/>
      <dgm:t>
        <a:bodyPr/>
        <a:lstStyle/>
        <a:p>
          <a:endParaRPr lang="en-US"/>
        </a:p>
      </dgm:t>
    </dgm:pt>
    <dgm:pt modelId="{5EDEFE17-1509-4ECE-8E7B-FB8DA7907277}">
      <dgm:prSe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5" action="ppaction://hlinksldjump"/>
            </a:rPr>
            <a:t>Tanda</a:t>
          </a:r>
          <a:r>
            <a:rPr lang="en-US" sz="1400" b="1" dirty="0" smtClean="0">
              <a:latin typeface="Times New Roman" pitchFamily="18" charset="0"/>
              <a:cs typeface="Times New Roman" pitchFamily="18" charset="0"/>
            </a:rPr>
            <a:t> Baca </a:t>
          </a:r>
          <a:r>
            <a:rPr lang="en-US" sz="1400" b="1" dirty="0" err="1" smtClean="0">
              <a:latin typeface="Times New Roman" pitchFamily="18" charset="0"/>
              <a:cs typeface="Times New Roman" pitchFamily="18" charset="0"/>
            </a:rPr>
            <a:t>Khusus</a:t>
          </a:r>
          <a:endParaRPr lang="en-US" sz="1400" b="1" dirty="0">
            <a:latin typeface="Times New Roman" pitchFamily="18" charset="0"/>
            <a:cs typeface="Times New Roman" pitchFamily="18" charset="0"/>
          </a:endParaRPr>
        </a:p>
      </dgm:t>
    </dgm:pt>
    <dgm:pt modelId="{0DC6E4E6-980B-48B0-9ABA-0F75DC5611C7}" type="parTrans" cxnId="{2722CE5E-01FB-486D-9867-92A557026A57}">
      <dgm:prSet/>
      <dgm:spPr/>
      <dgm:t>
        <a:bodyPr/>
        <a:lstStyle/>
        <a:p>
          <a:endParaRPr lang="en-US"/>
        </a:p>
      </dgm:t>
    </dgm:pt>
    <dgm:pt modelId="{AF4DB877-529B-4234-9235-D42755490218}" type="sibTrans" cxnId="{2722CE5E-01FB-486D-9867-92A557026A57}">
      <dgm:prSet/>
      <dgm:spPr/>
      <dgm:t>
        <a:bodyPr/>
        <a:lstStyle/>
        <a:p>
          <a:endParaRPr lang="en-US"/>
        </a:p>
      </dgm:t>
    </dgm:pt>
    <dgm:pt modelId="{9E85A6B4-9467-4733-84E1-5EE7DD88B7DC}">
      <dgm:prSet custT="1"/>
      <dgm:spPr/>
      <dgm:t>
        <a:bodyPr/>
        <a:lstStyle/>
        <a:p>
          <a:r>
            <a:rPr lang="en-US" sz="1300" b="1" dirty="0" err="1" smtClean="0">
              <a:latin typeface="Times New Roman" pitchFamily="18" charset="0"/>
              <a:cs typeface="Times New Roman" pitchFamily="18" charset="0"/>
            </a:rPr>
            <a:t>Komposisi</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hlinkClick xmlns:r="http://schemas.openxmlformats.org/officeDocument/2006/relationships" r:id="rId6" action="ppaction://hlinksldjump"/>
            </a:rPr>
            <a:t>Struktur</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rPr>
            <a:t>Naskah</a:t>
          </a:r>
          <a:endParaRPr lang="en-US" sz="1300" b="1" dirty="0">
            <a:latin typeface="Times New Roman" pitchFamily="18" charset="0"/>
            <a:cs typeface="Times New Roman" pitchFamily="18" charset="0"/>
          </a:endParaRPr>
        </a:p>
      </dgm:t>
    </dgm:pt>
    <dgm:pt modelId="{CEA1ECF1-7C21-4F4D-92B5-21F0A94BBFCE}" type="parTrans" cxnId="{D497C6B1-3D2D-4E77-903A-809BB4BBBEBE}">
      <dgm:prSet/>
      <dgm:spPr/>
      <dgm:t>
        <a:bodyPr/>
        <a:lstStyle/>
        <a:p>
          <a:endParaRPr lang="en-US"/>
        </a:p>
      </dgm:t>
    </dgm:pt>
    <dgm:pt modelId="{628550B2-ED84-4964-A5AE-E5940BDBCED3}" type="sibTrans" cxnId="{D497C6B1-3D2D-4E77-903A-809BB4BBBEBE}">
      <dgm:prSet/>
      <dgm:spPr/>
      <dgm:t>
        <a:bodyPr/>
        <a:lstStyle/>
        <a:p>
          <a:endParaRPr lang="en-US"/>
        </a:p>
      </dgm:t>
    </dgm:pt>
    <dgm:pt modelId="{99142505-D35B-451D-A1F5-D279275ADFF0}">
      <dgm:prSet/>
      <dgm:spPr/>
      <dgm:t>
        <a:bodyPr/>
        <a:lstStyle/>
        <a:p>
          <a:r>
            <a:rPr lang="en-US" b="1" dirty="0" err="1" smtClean="0">
              <a:latin typeface="Times New Roman" pitchFamily="18" charset="0"/>
              <a:cs typeface="Times New Roman" pitchFamily="18" charset="0"/>
            </a:rPr>
            <a:t>Contoh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hlinkClick xmlns:r="http://schemas.openxmlformats.org/officeDocument/2006/relationships" r:id="rId7" action="ppaction://hlinksldjump"/>
            </a:rPr>
            <a:t>Naskah</a:t>
          </a:r>
          <a:r>
            <a:rPr lang="en-US" b="1" dirty="0" smtClean="0">
              <a:latin typeface="Times New Roman" pitchFamily="18" charset="0"/>
              <a:cs typeface="Times New Roman" pitchFamily="18" charset="0"/>
            </a:rPr>
            <a:t> Radio</a:t>
          </a:r>
          <a:endParaRPr lang="en-US" b="1" dirty="0">
            <a:latin typeface="Times New Roman" pitchFamily="18" charset="0"/>
            <a:cs typeface="Times New Roman" pitchFamily="18" charset="0"/>
          </a:endParaRPr>
        </a:p>
      </dgm:t>
    </dgm:pt>
    <dgm:pt modelId="{2F509229-3021-4D5F-8FBF-26AB66272B8C}" type="parTrans" cxnId="{6397BA6F-7D6B-44AA-ADCD-D251F2DB89F9}">
      <dgm:prSet/>
      <dgm:spPr/>
      <dgm:t>
        <a:bodyPr/>
        <a:lstStyle/>
        <a:p>
          <a:endParaRPr lang="en-US"/>
        </a:p>
      </dgm:t>
    </dgm:pt>
    <dgm:pt modelId="{CA5FC8BB-C5DE-4AFC-B3C2-A3C9A962DC72}" type="sibTrans" cxnId="{6397BA6F-7D6B-44AA-ADCD-D251F2DB89F9}">
      <dgm:prSet/>
      <dgm:spPr/>
      <dgm:t>
        <a:bodyPr/>
        <a:lstStyle/>
        <a:p>
          <a:endParaRPr lang="en-US"/>
        </a:p>
      </dgm:t>
    </dgm:pt>
    <dgm:pt modelId="{EBC27F2E-8B8F-4039-9254-172BB7A2546C}" type="pres">
      <dgm:prSet presAssocID="{07C454D0-585F-4DDA-8B84-CF78C9D6C488}" presName="diagram" presStyleCnt="0">
        <dgm:presLayoutVars>
          <dgm:chPref val="1"/>
          <dgm:dir/>
          <dgm:animOne val="branch"/>
          <dgm:animLvl val="lvl"/>
          <dgm:resizeHandles/>
        </dgm:presLayoutVars>
      </dgm:prSet>
      <dgm:spPr/>
      <dgm:t>
        <a:bodyPr/>
        <a:lstStyle/>
        <a:p>
          <a:endParaRPr lang="en-US"/>
        </a:p>
      </dgm:t>
    </dgm:pt>
    <dgm:pt modelId="{1C691305-11C5-450F-9A20-0B2D0FA60AF6}" type="pres">
      <dgm:prSet presAssocID="{88414C0D-EB2E-4761-96E6-6B17881DE120}" presName="root" presStyleCnt="0"/>
      <dgm:spPr/>
    </dgm:pt>
    <dgm:pt modelId="{0BA858E8-48B4-4963-AD7A-965886C4437C}" type="pres">
      <dgm:prSet presAssocID="{88414C0D-EB2E-4761-96E6-6B17881DE120}" presName="rootComposite" presStyleCnt="0"/>
      <dgm:spPr/>
    </dgm:pt>
    <dgm:pt modelId="{E0817E60-8E08-4447-8013-EFCCD905F557}" type="pres">
      <dgm:prSet presAssocID="{88414C0D-EB2E-4761-96E6-6B17881DE120}" presName="rootText" presStyleLbl="node1" presStyleIdx="0" presStyleCnt="2" custScaleX="125000" custScaleY="186891"/>
      <dgm:spPr/>
      <dgm:t>
        <a:bodyPr/>
        <a:lstStyle/>
        <a:p>
          <a:endParaRPr lang="en-US"/>
        </a:p>
      </dgm:t>
    </dgm:pt>
    <dgm:pt modelId="{1361CC15-BC7F-4F38-BE5C-FAEEFA02BCAE}" type="pres">
      <dgm:prSet presAssocID="{88414C0D-EB2E-4761-96E6-6B17881DE120}" presName="rootConnector" presStyleLbl="node1" presStyleIdx="0" presStyleCnt="2"/>
      <dgm:spPr/>
      <dgm:t>
        <a:bodyPr/>
        <a:lstStyle/>
        <a:p>
          <a:endParaRPr lang="en-US"/>
        </a:p>
      </dgm:t>
    </dgm:pt>
    <dgm:pt modelId="{48AC4A01-A94B-4F2D-BB74-219A7D46E1D9}" type="pres">
      <dgm:prSet presAssocID="{88414C0D-EB2E-4761-96E6-6B17881DE120}" presName="childShape" presStyleCnt="0"/>
      <dgm:spPr/>
    </dgm:pt>
    <dgm:pt modelId="{02E1A3DA-63CA-4B9D-8DBE-3014B1F64008}" type="pres">
      <dgm:prSet presAssocID="{D557DCBC-A96E-42C1-82E7-8BE88433C680}" presName="Name13" presStyleLbl="parChTrans1D2" presStyleIdx="0" presStyleCnt="7"/>
      <dgm:spPr/>
      <dgm:t>
        <a:bodyPr/>
        <a:lstStyle/>
        <a:p>
          <a:endParaRPr lang="en-US"/>
        </a:p>
      </dgm:t>
    </dgm:pt>
    <dgm:pt modelId="{C4C0C17B-C79A-4A11-9DE1-1AD3A453776B}" type="pres">
      <dgm:prSet presAssocID="{491C264E-6C6F-42C6-8211-DDDC30BC1959}" presName="childText" presStyleLbl="bgAcc1" presStyleIdx="0" presStyleCnt="7" custScaleX="154324">
        <dgm:presLayoutVars>
          <dgm:bulletEnabled val="1"/>
        </dgm:presLayoutVars>
      </dgm:prSet>
      <dgm:spPr/>
      <dgm:t>
        <a:bodyPr/>
        <a:lstStyle/>
        <a:p>
          <a:endParaRPr lang="en-US"/>
        </a:p>
      </dgm:t>
    </dgm:pt>
    <dgm:pt modelId="{44B5ECD6-AABB-4E21-B8C8-85F0AB5A5622}" type="pres">
      <dgm:prSet presAssocID="{E5A56BAF-B770-45BC-A63C-38A3C070F8F4}" presName="Name13" presStyleLbl="parChTrans1D2" presStyleIdx="1" presStyleCnt="7"/>
      <dgm:spPr/>
      <dgm:t>
        <a:bodyPr/>
        <a:lstStyle/>
        <a:p>
          <a:endParaRPr lang="en-US"/>
        </a:p>
      </dgm:t>
    </dgm:pt>
    <dgm:pt modelId="{00F7EF61-0520-4EDC-8C3A-07B30BC7ECEF}" type="pres">
      <dgm:prSet presAssocID="{BCC6A83D-E6AB-49D0-8A0B-965CEB6B8483}" presName="childText" presStyleLbl="bgAcc1" presStyleIdx="1" presStyleCnt="7" custScaleX="159936">
        <dgm:presLayoutVars>
          <dgm:bulletEnabled val="1"/>
        </dgm:presLayoutVars>
      </dgm:prSet>
      <dgm:spPr/>
      <dgm:t>
        <a:bodyPr/>
        <a:lstStyle/>
        <a:p>
          <a:endParaRPr lang="en-US"/>
        </a:p>
      </dgm:t>
    </dgm:pt>
    <dgm:pt modelId="{89575DFF-A7D0-4114-B12F-F0D2FA37DB49}" type="pres">
      <dgm:prSet presAssocID="{0DC6E4E6-980B-48B0-9ABA-0F75DC5611C7}" presName="Name13" presStyleLbl="parChTrans1D2" presStyleIdx="2" presStyleCnt="7"/>
      <dgm:spPr/>
      <dgm:t>
        <a:bodyPr/>
        <a:lstStyle/>
        <a:p>
          <a:endParaRPr lang="en-US"/>
        </a:p>
      </dgm:t>
    </dgm:pt>
    <dgm:pt modelId="{6560BF61-83CC-412E-81DF-21F2E6C1F048}" type="pres">
      <dgm:prSet presAssocID="{5EDEFE17-1509-4ECE-8E7B-FB8DA7907277}" presName="childText" presStyleLbl="bgAcc1" presStyleIdx="2" presStyleCnt="7" custScaleX="154618">
        <dgm:presLayoutVars>
          <dgm:bulletEnabled val="1"/>
        </dgm:presLayoutVars>
      </dgm:prSet>
      <dgm:spPr/>
      <dgm:t>
        <a:bodyPr/>
        <a:lstStyle/>
        <a:p>
          <a:endParaRPr lang="en-US"/>
        </a:p>
      </dgm:t>
    </dgm:pt>
    <dgm:pt modelId="{C2045BC5-F72C-4B53-98E3-C65CE3B763CE}" type="pres">
      <dgm:prSet presAssocID="{CEA1ECF1-7C21-4F4D-92B5-21F0A94BBFCE}" presName="Name13" presStyleLbl="parChTrans1D2" presStyleIdx="3" presStyleCnt="7"/>
      <dgm:spPr/>
      <dgm:t>
        <a:bodyPr/>
        <a:lstStyle/>
        <a:p>
          <a:endParaRPr lang="en-US"/>
        </a:p>
      </dgm:t>
    </dgm:pt>
    <dgm:pt modelId="{0CF2F21E-6732-4822-AE28-6476C90EDE95}" type="pres">
      <dgm:prSet presAssocID="{9E85A6B4-9467-4733-84E1-5EE7DD88B7DC}" presName="childText" presStyleLbl="bgAcc1" presStyleIdx="3" presStyleCnt="7" custScaleX="159618">
        <dgm:presLayoutVars>
          <dgm:bulletEnabled val="1"/>
        </dgm:presLayoutVars>
      </dgm:prSet>
      <dgm:spPr/>
      <dgm:t>
        <a:bodyPr/>
        <a:lstStyle/>
        <a:p>
          <a:endParaRPr lang="en-US"/>
        </a:p>
      </dgm:t>
    </dgm:pt>
    <dgm:pt modelId="{62055CDA-C19C-4FCA-AEBF-69301F554DED}" type="pres">
      <dgm:prSet presAssocID="{2F509229-3021-4D5F-8FBF-26AB66272B8C}" presName="Name13" presStyleLbl="parChTrans1D2" presStyleIdx="4" presStyleCnt="7"/>
      <dgm:spPr/>
      <dgm:t>
        <a:bodyPr/>
        <a:lstStyle/>
        <a:p>
          <a:endParaRPr lang="en-US"/>
        </a:p>
      </dgm:t>
    </dgm:pt>
    <dgm:pt modelId="{114B81DE-CF81-491F-A297-FB0EFD9015F0}" type="pres">
      <dgm:prSet presAssocID="{99142505-D35B-451D-A1F5-D279275ADFF0}" presName="childText" presStyleLbl="bgAcc1" presStyleIdx="4" presStyleCnt="7" custScaleX="154936">
        <dgm:presLayoutVars>
          <dgm:bulletEnabled val="1"/>
        </dgm:presLayoutVars>
      </dgm:prSet>
      <dgm:spPr/>
      <dgm:t>
        <a:bodyPr/>
        <a:lstStyle/>
        <a:p>
          <a:endParaRPr lang="en-US"/>
        </a:p>
      </dgm:t>
    </dgm:pt>
    <dgm:pt modelId="{C772F147-45DB-4944-B968-D45E0F759D29}" type="pres">
      <dgm:prSet presAssocID="{D40CBD84-995A-422B-91C3-6A0008B7C3A5}" presName="root" presStyleCnt="0"/>
      <dgm:spPr/>
    </dgm:pt>
    <dgm:pt modelId="{2421ED8B-3856-4DE5-A115-E088FC6A4A11}" type="pres">
      <dgm:prSet presAssocID="{D40CBD84-995A-422B-91C3-6A0008B7C3A5}" presName="rootComposite" presStyleCnt="0"/>
      <dgm:spPr/>
    </dgm:pt>
    <dgm:pt modelId="{94070F8A-EF34-4E97-8F01-91ACC2A29449}" type="pres">
      <dgm:prSet presAssocID="{D40CBD84-995A-422B-91C3-6A0008B7C3A5}" presName="rootText" presStyleLbl="node1" presStyleIdx="1" presStyleCnt="2" custScaleX="136593" custScaleY="163222"/>
      <dgm:spPr/>
      <dgm:t>
        <a:bodyPr/>
        <a:lstStyle/>
        <a:p>
          <a:endParaRPr lang="en-US"/>
        </a:p>
      </dgm:t>
    </dgm:pt>
    <dgm:pt modelId="{3A97F0B8-4BD5-4723-A2AD-C3FCB189822E}" type="pres">
      <dgm:prSet presAssocID="{D40CBD84-995A-422B-91C3-6A0008B7C3A5}" presName="rootConnector" presStyleLbl="node1" presStyleIdx="1" presStyleCnt="2"/>
      <dgm:spPr/>
      <dgm:t>
        <a:bodyPr/>
        <a:lstStyle/>
        <a:p>
          <a:endParaRPr lang="en-US"/>
        </a:p>
      </dgm:t>
    </dgm:pt>
    <dgm:pt modelId="{ADAFDD40-30DF-4916-AC3E-C24161DFF77E}" type="pres">
      <dgm:prSet presAssocID="{D40CBD84-995A-422B-91C3-6A0008B7C3A5}" presName="childShape" presStyleCnt="0"/>
      <dgm:spPr/>
    </dgm:pt>
    <dgm:pt modelId="{88BBA12C-44EB-4C9B-B571-4E9ACF759EF9}" type="pres">
      <dgm:prSet presAssocID="{932BA863-6591-4BAF-9C60-BB9E34F2A8B5}" presName="Name13" presStyleLbl="parChTrans1D2" presStyleIdx="5" presStyleCnt="7"/>
      <dgm:spPr/>
      <dgm:t>
        <a:bodyPr/>
        <a:lstStyle/>
        <a:p>
          <a:endParaRPr lang="en-US"/>
        </a:p>
      </dgm:t>
    </dgm:pt>
    <dgm:pt modelId="{F5981E11-DB64-4E8A-B524-33D8BC962F6F}" type="pres">
      <dgm:prSet presAssocID="{CAAAFC71-E195-4C36-B96F-E6F9B3AEC789}" presName="childText" presStyleLbl="bgAcc1" presStyleIdx="5" presStyleCnt="7" custScaleX="159767" custScaleY="208262">
        <dgm:presLayoutVars>
          <dgm:bulletEnabled val="1"/>
        </dgm:presLayoutVars>
      </dgm:prSet>
      <dgm:spPr/>
      <dgm:t>
        <a:bodyPr/>
        <a:lstStyle/>
        <a:p>
          <a:endParaRPr lang="en-US"/>
        </a:p>
      </dgm:t>
    </dgm:pt>
    <dgm:pt modelId="{14E2B53D-2E27-46C4-81D2-7A590EE38021}" type="pres">
      <dgm:prSet presAssocID="{B84B04D7-BCD0-4A48-AD6E-C4731DBA9990}" presName="Name13" presStyleLbl="parChTrans1D2" presStyleIdx="6" presStyleCnt="7"/>
      <dgm:spPr/>
      <dgm:t>
        <a:bodyPr/>
        <a:lstStyle/>
        <a:p>
          <a:endParaRPr lang="en-US"/>
        </a:p>
      </dgm:t>
    </dgm:pt>
    <dgm:pt modelId="{CAE8F959-93BD-4251-9098-94B964F68B4C}" type="pres">
      <dgm:prSet presAssocID="{45D747D6-3F73-48BB-BBD1-D026C13CDDA0}" presName="childText" presStyleLbl="bgAcc1" presStyleIdx="6" presStyleCnt="7" custScaleX="154618" custScaleY="212633">
        <dgm:presLayoutVars>
          <dgm:bulletEnabled val="1"/>
        </dgm:presLayoutVars>
      </dgm:prSet>
      <dgm:spPr/>
      <dgm:t>
        <a:bodyPr/>
        <a:lstStyle/>
        <a:p>
          <a:endParaRPr lang="en-US"/>
        </a:p>
      </dgm:t>
    </dgm:pt>
  </dgm:ptLst>
  <dgm:cxnLst>
    <dgm:cxn modelId="{C0525B73-24E1-4896-B6F9-766461039CED}" srcId="{07C454D0-585F-4DDA-8B84-CF78C9D6C488}" destId="{D40CBD84-995A-422B-91C3-6A0008B7C3A5}" srcOrd="1" destOrd="0" parTransId="{AAD96D49-999E-44B4-9DCB-D5A0CD1B37D8}" sibTransId="{359EB610-3826-48C2-A2EF-7AF53BC37E3C}"/>
    <dgm:cxn modelId="{C890F3A4-A312-45E4-9EAC-EA2AE675ABA5}" type="presOf" srcId="{CEA1ECF1-7C21-4F4D-92B5-21F0A94BBFCE}" destId="{C2045BC5-F72C-4B53-98E3-C65CE3B763CE}" srcOrd="0" destOrd="0" presId="urn:microsoft.com/office/officeart/2005/8/layout/hierarchy3"/>
    <dgm:cxn modelId="{72AF87FA-9385-4638-87F6-9EB6C5D77311}" type="presOf" srcId="{E5A56BAF-B770-45BC-A63C-38A3C070F8F4}" destId="{44B5ECD6-AABB-4E21-B8C8-85F0AB5A5622}" srcOrd="0" destOrd="0" presId="urn:microsoft.com/office/officeart/2005/8/layout/hierarchy3"/>
    <dgm:cxn modelId="{6C62D2ED-6A89-4016-9231-CCB6205EC62B}" type="presOf" srcId="{07C454D0-585F-4DDA-8B84-CF78C9D6C488}" destId="{EBC27F2E-8B8F-4039-9254-172BB7A2546C}" srcOrd="0" destOrd="0" presId="urn:microsoft.com/office/officeart/2005/8/layout/hierarchy3"/>
    <dgm:cxn modelId="{2722CE5E-01FB-486D-9867-92A557026A57}" srcId="{88414C0D-EB2E-4761-96E6-6B17881DE120}" destId="{5EDEFE17-1509-4ECE-8E7B-FB8DA7907277}" srcOrd="2" destOrd="0" parTransId="{0DC6E4E6-980B-48B0-9ABA-0F75DC5611C7}" sibTransId="{AF4DB877-529B-4234-9235-D42755490218}"/>
    <dgm:cxn modelId="{12887544-F153-443F-98E6-BB313F660D88}" type="presOf" srcId="{D40CBD84-995A-422B-91C3-6A0008B7C3A5}" destId="{3A97F0B8-4BD5-4723-A2AD-C3FCB189822E}" srcOrd="1" destOrd="0" presId="urn:microsoft.com/office/officeart/2005/8/layout/hierarchy3"/>
    <dgm:cxn modelId="{BD66B0BA-FC5C-4AEE-AACE-4DAD87928893}" type="presOf" srcId="{88414C0D-EB2E-4761-96E6-6B17881DE120}" destId="{1361CC15-BC7F-4F38-BE5C-FAEEFA02BCAE}" srcOrd="1" destOrd="0" presId="urn:microsoft.com/office/officeart/2005/8/layout/hierarchy3"/>
    <dgm:cxn modelId="{D497C6B1-3D2D-4E77-903A-809BB4BBBEBE}" srcId="{88414C0D-EB2E-4761-96E6-6B17881DE120}" destId="{9E85A6B4-9467-4733-84E1-5EE7DD88B7DC}" srcOrd="3" destOrd="0" parTransId="{CEA1ECF1-7C21-4F4D-92B5-21F0A94BBFCE}" sibTransId="{628550B2-ED84-4964-A5AE-E5940BDBCED3}"/>
    <dgm:cxn modelId="{DC631190-C6E8-48F1-9296-3968BFB3AD4D}" type="presOf" srcId="{9E85A6B4-9467-4733-84E1-5EE7DD88B7DC}" destId="{0CF2F21E-6732-4822-AE28-6476C90EDE95}" srcOrd="0" destOrd="0" presId="urn:microsoft.com/office/officeart/2005/8/layout/hierarchy3"/>
    <dgm:cxn modelId="{4A226543-B243-4854-8831-64FFD82E3FC6}" srcId="{88414C0D-EB2E-4761-96E6-6B17881DE120}" destId="{491C264E-6C6F-42C6-8211-DDDC30BC1959}" srcOrd="0" destOrd="0" parTransId="{D557DCBC-A96E-42C1-82E7-8BE88433C680}" sibTransId="{1FBA2DEF-198E-44F3-AF2F-CADE8FD38EAF}"/>
    <dgm:cxn modelId="{0F62FB9F-D9C2-480F-9223-F700B6015EBD}" type="presOf" srcId="{2F509229-3021-4D5F-8FBF-26AB66272B8C}" destId="{62055CDA-C19C-4FCA-AEBF-69301F554DED}" srcOrd="0" destOrd="0" presId="urn:microsoft.com/office/officeart/2005/8/layout/hierarchy3"/>
    <dgm:cxn modelId="{6397BA6F-7D6B-44AA-ADCD-D251F2DB89F9}" srcId="{88414C0D-EB2E-4761-96E6-6B17881DE120}" destId="{99142505-D35B-451D-A1F5-D279275ADFF0}" srcOrd="4" destOrd="0" parTransId="{2F509229-3021-4D5F-8FBF-26AB66272B8C}" sibTransId="{CA5FC8BB-C5DE-4AFC-B3C2-A3C9A962DC72}"/>
    <dgm:cxn modelId="{247CEBE0-C95D-4BD2-A80A-67C96398380D}" type="presOf" srcId="{99142505-D35B-451D-A1F5-D279275ADFF0}" destId="{114B81DE-CF81-491F-A297-FB0EFD9015F0}" srcOrd="0" destOrd="0" presId="urn:microsoft.com/office/officeart/2005/8/layout/hierarchy3"/>
    <dgm:cxn modelId="{72933794-21CD-44CB-BAA2-8DB1AF8E9638}" srcId="{D40CBD84-995A-422B-91C3-6A0008B7C3A5}" destId="{45D747D6-3F73-48BB-BBD1-D026C13CDDA0}" srcOrd="1" destOrd="0" parTransId="{B84B04D7-BCD0-4A48-AD6E-C4731DBA9990}" sibTransId="{BDEC218A-4FEC-4FB7-88F4-C0914D2B1600}"/>
    <dgm:cxn modelId="{0AAFCCD5-8A86-42DC-88C0-01E9A2916D48}" srcId="{07C454D0-585F-4DDA-8B84-CF78C9D6C488}" destId="{88414C0D-EB2E-4761-96E6-6B17881DE120}" srcOrd="0" destOrd="0" parTransId="{08199E27-B4F8-46E5-B3F2-C655325D093F}" sibTransId="{8FC607D1-E24E-4358-BC7B-FD895FBE584E}"/>
    <dgm:cxn modelId="{16B6894C-3876-40A1-B565-60376BCFA186}" type="presOf" srcId="{B84B04D7-BCD0-4A48-AD6E-C4731DBA9990}" destId="{14E2B53D-2E27-46C4-81D2-7A590EE38021}" srcOrd="0" destOrd="0" presId="urn:microsoft.com/office/officeart/2005/8/layout/hierarchy3"/>
    <dgm:cxn modelId="{30A4CE62-95F9-4AB2-B912-4C02848BAF51}" type="presOf" srcId="{CAAAFC71-E195-4C36-B96F-E6F9B3AEC789}" destId="{F5981E11-DB64-4E8A-B524-33D8BC962F6F}" srcOrd="0" destOrd="0" presId="urn:microsoft.com/office/officeart/2005/8/layout/hierarchy3"/>
    <dgm:cxn modelId="{68EDC765-8DF3-477A-949E-26983A795FED}" type="presOf" srcId="{D557DCBC-A96E-42C1-82E7-8BE88433C680}" destId="{02E1A3DA-63CA-4B9D-8DBE-3014B1F64008}" srcOrd="0" destOrd="0" presId="urn:microsoft.com/office/officeart/2005/8/layout/hierarchy3"/>
    <dgm:cxn modelId="{28704484-D87A-4413-839C-4BB3DA52D2FA}" type="presOf" srcId="{45D747D6-3F73-48BB-BBD1-D026C13CDDA0}" destId="{CAE8F959-93BD-4251-9098-94B964F68B4C}" srcOrd="0" destOrd="0" presId="urn:microsoft.com/office/officeart/2005/8/layout/hierarchy3"/>
    <dgm:cxn modelId="{78EDCC9F-BB55-475D-9088-3DA62F9B50C5}" srcId="{D40CBD84-995A-422B-91C3-6A0008B7C3A5}" destId="{CAAAFC71-E195-4C36-B96F-E6F9B3AEC789}" srcOrd="0" destOrd="0" parTransId="{932BA863-6591-4BAF-9C60-BB9E34F2A8B5}" sibTransId="{582E7887-E104-407A-8F51-719966F80460}"/>
    <dgm:cxn modelId="{644E141A-6FF0-4E91-A6DC-6168F2952602}" type="presOf" srcId="{932BA863-6591-4BAF-9C60-BB9E34F2A8B5}" destId="{88BBA12C-44EB-4C9B-B571-4E9ACF759EF9}" srcOrd="0" destOrd="0" presId="urn:microsoft.com/office/officeart/2005/8/layout/hierarchy3"/>
    <dgm:cxn modelId="{2EC6D3C4-096C-47B9-923F-AEDADF7D5075}" type="presOf" srcId="{BCC6A83D-E6AB-49D0-8A0B-965CEB6B8483}" destId="{00F7EF61-0520-4EDC-8C3A-07B30BC7ECEF}" srcOrd="0" destOrd="0" presId="urn:microsoft.com/office/officeart/2005/8/layout/hierarchy3"/>
    <dgm:cxn modelId="{262E2174-5204-4857-917A-6FFB09020600}" type="presOf" srcId="{0DC6E4E6-980B-48B0-9ABA-0F75DC5611C7}" destId="{89575DFF-A7D0-4114-B12F-F0D2FA37DB49}" srcOrd="0" destOrd="0" presId="urn:microsoft.com/office/officeart/2005/8/layout/hierarchy3"/>
    <dgm:cxn modelId="{58AD7F20-589D-49C2-9DB7-74799A024F45}" type="presOf" srcId="{D40CBD84-995A-422B-91C3-6A0008B7C3A5}" destId="{94070F8A-EF34-4E97-8F01-91ACC2A29449}" srcOrd="0" destOrd="0" presId="urn:microsoft.com/office/officeart/2005/8/layout/hierarchy3"/>
    <dgm:cxn modelId="{F64FB902-0973-4770-AAD1-BED7008B7892}" type="presOf" srcId="{491C264E-6C6F-42C6-8211-DDDC30BC1959}" destId="{C4C0C17B-C79A-4A11-9DE1-1AD3A453776B}" srcOrd="0" destOrd="0" presId="urn:microsoft.com/office/officeart/2005/8/layout/hierarchy3"/>
    <dgm:cxn modelId="{D81B1C57-E939-4F14-B74F-9EB4937794E9}" srcId="{88414C0D-EB2E-4761-96E6-6B17881DE120}" destId="{BCC6A83D-E6AB-49D0-8A0B-965CEB6B8483}" srcOrd="1" destOrd="0" parTransId="{E5A56BAF-B770-45BC-A63C-38A3C070F8F4}" sibTransId="{FF97520B-A74B-46C6-8099-CA1711F43BE5}"/>
    <dgm:cxn modelId="{06DEB2DA-DDF0-4336-B67A-B1DBB405092D}" type="presOf" srcId="{5EDEFE17-1509-4ECE-8E7B-FB8DA7907277}" destId="{6560BF61-83CC-412E-81DF-21F2E6C1F048}" srcOrd="0" destOrd="0" presId="urn:microsoft.com/office/officeart/2005/8/layout/hierarchy3"/>
    <dgm:cxn modelId="{40A410A2-554E-46A4-98B7-512441BC802D}" type="presOf" srcId="{88414C0D-EB2E-4761-96E6-6B17881DE120}" destId="{E0817E60-8E08-4447-8013-EFCCD905F557}" srcOrd="0" destOrd="0" presId="urn:microsoft.com/office/officeart/2005/8/layout/hierarchy3"/>
    <dgm:cxn modelId="{9A29BD0D-2145-4451-BE58-7BA5B2EB8E38}" type="presParOf" srcId="{EBC27F2E-8B8F-4039-9254-172BB7A2546C}" destId="{1C691305-11C5-450F-9A20-0B2D0FA60AF6}" srcOrd="0" destOrd="0" presId="urn:microsoft.com/office/officeart/2005/8/layout/hierarchy3"/>
    <dgm:cxn modelId="{8D93A30A-5413-4DD2-A046-C5624B8A0DCC}" type="presParOf" srcId="{1C691305-11C5-450F-9A20-0B2D0FA60AF6}" destId="{0BA858E8-48B4-4963-AD7A-965886C4437C}" srcOrd="0" destOrd="0" presId="urn:microsoft.com/office/officeart/2005/8/layout/hierarchy3"/>
    <dgm:cxn modelId="{202A9F29-C89F-47EB-B29C-89CD74387E77}" type="presParOf" srcId="{0BA858E8-48B4-4963-AD7A-965886C4437C}" destId="{E0817E60-8E08-4447-8013-EFCCD905F557}" srcOrd="0" destOrd="0" presId="urn:microsoft.com/office/officeart/2005/8/layout/hierarchy3"/>
    <dgm:cxn modelId="{3692D29C-B35F-4345-B1F6-A21E506B501B}" type="presParOf" srcId="{0BA858E8-48B4-4963-AD7A-965886C4437C}" destId="{1361CC15-BC7F-4F38-BE5C-FAEEFA02BCAE}" srcOrd="1" destOrd="0" presId="urn:microsoft.com/office/officeart/2005/8/layout/hierarchy3"/>
    <dgm:cxn modelId="{87904409-16DD-459E-94D8-140E3C4F7034}" type="presParOf" srcId="{1C691305-11C5-450F-9A20-0B2D0FA60AF6}" destId="{48AC4A01-A94B-4F2D-BB74-219A7D46E1D9}" srcOrd="1" destOrd="0" presId="urn:microsoft.com/office/officeart/2005/8/layout/hierarchy3"/>
    <dgm:cxn modelId="{307CA469-AD17-4345-BF36-EF312C00EB57}" type="presParOf" srcId="{48AC4A01-A94B-4F2D-BB74-219A7D46E1D9}" destId="{02E1A3DA-63CA-4B9D-8DBE-3014B1F64008}" srcOrd="0" destOrd="0" presId="urn:microsoft.com/office/officeart/2005/8/layout/hierarchy3"/>
    <dgm:cxn modelId="{858207BD-D69C-43E0-B696-3D76648CA48B}" type="presParOf" srcId="{48AC4A01-A94B-4F2D-BB74-219A7D46E1D9}" destId="{C4C0C17B-C79A-4A11-9DE1-1AD3A453776B}" srcOrd="1" destOrd="0" presId="urn:microsoft.com/office/officeart/2005/8/layout/hierarchy3"/>
    <dgm:cxn modelId="{B0FCC5F7-89AA-4573-A352-B9B50BB7FDE0}" type="presParOf" srcId="{48AC4A01-A94B-4F2D-BB74-219A7D46E1D9}" destId="{44B5ECD6-AABB-4E21-B8C8-85F0AB5A5622}" srcOrd="2" destOrd="0" presId="urn:microsoft.com/office/officeart/2005/8/layout/hierarchy3"/>
    <dgm:cxn modelId="{F90674C4-2DFC-4832-B8E1-C93C78566966}" type="presParOf" srcId="{48AC4A01-A94B-4F2D-BB74-219A7D46E1D9}" destId="{00F7EF61-0520-4EDC-8C3A-07B30BC7ECEF}" srcOrd="3" destOrd="0" presId="urn:microsoft.com/office/officeart/2005/8/layout/hierarchy3"/>
    <dgm:cxn modelId="{C1CD8B2B-2366-4B1D-969C-ED5F25B622F6}" type="presParOf" srcId="{48AC4A01-A94B-4F2D-BB74-219A7D46E1D9}" destId="{89575DFF-A7D0-4114-B12F-F0D2FA37DB49}" srcOrd="4" destOrd="0" presId="urn:microsoft.com/office/officeart/2005/8/layout/hierarchy3"/>
    <dgm:cxn modelId="{3005A55F-CB0F-43A5-BF92-C80E0AC2D81A}" type="presParOf" srcId="{48AC4A01-A94B-4F2D-BB74-219A7D46E1D9}" destId="{6560BF61-83CC-412E-81DF-21F2E6C1F048}" srcOrd="5" destOrd="0" presId="urn:microsoft.com/office/officeart/2005/8/layout/hierarchy3"/>
    <dgm:cxn modelId="{7016A4B8-3320-4A2E-BC18-0342B99DF9A8}" type="presParOf" srcId="{48AC4A01-A94B-4F2D-BB74-219A7D46E1D9}" destId="{C2045BC5-F72C-4B53-98E3-C65CE3B763CE}" srcOrd="6" destOrd="0" presId="urn:microsoft.com/office/officeart/2005/8/layout/hierarchy3"/>
    <dgm:cxn modelId="{E671E152-EA3B-4D2F-98F8-C43130FF3023}" type="presParOf" srcId="{48AC4A01-A94B-4F2D-BB74-219A7D46E1D9}" destId="{0CF2F21E-6732-4822-AE28-6476C90EDE95}" srcOrd="7" destOrd="0" presId="urn:microsoft.com/office/officeart/2005/8/layout/hierarchy3"/>
    <dgm:cxn modelId="{FE74EBAB-147F-411B-8C0F-48103A50078C}" type="presParOf" srcId="{48AC4A01-A94B-4F2D-BB74-219A7D46E1D9}" destId="{62055CDA-C19C-4FCA-AEBF-69301F554DED}" srcOrd="8" destOrd="0" presId="urn:microsoft.com/office/officeart/2005/8/layout/hierarchy3"/>
    <dgm:cxn modelId="{A01F728A-A343-4C0B-A44F-B9A42FEB6908}" type="presParOf" srcId="{48AC4A01-A94B-4F2D-BB74-219A7D46E1D9}" destId="{114B81DE-CF81-491F-A297-FB0EFD9015F0}" srcOrd="9" destOrd="0" presId="urn:microsoft.com/office/officeart/2005/8/layout/hierarchy3"/>
    <dgm:cxn modelId="{E2A7566D-8F81-4B09-9582-B38E8EC353E9}" type="presParOf" srcId="{EBC27F2E-8B8F-4039-9254-172BB7A2546C}" destId="{C772F147-45DB-4944-B968-D45E0F759D29}" srcOrd="1" destOrd="0" presId="urn:microsoft.com/office/officeart/2005/8/layout/hierarchy3"/>
    <dgm:cxn modelId="{46EFD107-1DD9-4504-A64E-AA42BAF73B48}" type="presParOf" srcId="{C772F147-45DB-4944-B968-D45E0F759D29}" destId="{2421ED8B-3856-4DE5-A115-E088FC6A4A11}" srcOrd="0" destOrd="0" presId="urn:microsoft.com/office/officeart/2005/8/layout/hierarchy3"/>
    <dgm:cxn modelId="{9DE2449C-D710-4A7D-9AA0-68F01F8A011E}" type="presParOf" srcId="{2421ED8B-3856-4DE5-A115-E088FC6A4A11}" destId="{94070F8A-EF34-4E97-8F01-91ACC2A29449}" srcOrd="0" destOrd="0" presId="urn:microsoft.com/office/officeart/2005/8/layout/hierarchy3"/>
    <dgm:cxn modelId="{DEBDABD5-6B08-43EB-8627-F69F7FF40963}" type="presParOf" srcId="{2421ED8B-3856-4DE5-A115-E088FC6A4A11}" destId="{3A97F0B8-4BD5-4723-A2AD-C3FCB189822E}" srcOrd="1" destOrd="0" presId="urn:microsoft.com/office/officeart/2005/8/layout/hierarchy3"/>
    <dgm:cxn modelId="{6180769F-3CA3-4F02-B4C6-9AECB3782BC5}" type="presParOf" srcId="{C772F147-45DB-4944-B968-D45E0F759D29}" destId="{ADAFDD40-30DF-4916-AC3E-C24161DFF77E}" srcOrd="1" destOrd="0" presId="urn:microsoft.com/office/officeart/2005/8/layout/hierarchy3"/>
    <dgm:cxn modelId="{8EDB0690-D338-484C-8D2E-39A33B65D51E}" type="presParOf" srcId="{ADAFDD40-30DF-4916-AC3E-C24161DFF77E}" destId="{88BBA12C-44EB-4C9B-B571-4E9ACF759EF9}" srcOrd="0" destOrd="0" presId="urn:microsoft.com/office/officeart/2005/8/layout/hierarchy3"/>
    <dgm:cxn modelId="{6C0E50A9-FC05-4F47-8216-4FA48D12F269}" type="presParOf" srcId="{ADAFDD40-30DF-4916-AC3E-C24161DFF77E}" destId="{F5981E11-DB64-4E8A-B524-33D8BC962F6F}" srcOrd="1" destOrd="0" presId="urn:microsoft.com/office/officeart/2005/8/layout/hierarchy3"/>
    <dgm:cxn modelId="{EDC39EEE-7E9F-4837-8076-595A004C20F9}" type="presParOf" srcId="{ADAFDD40-30DF-4916-AC3E-C24161DFF77E}" destId="{14E2B53D-2E27-46C4-81D2-7A590EE38021}" srcOrd="2" destOrd="0" presId="urn:microsoft.com/office/officeart/2005/8/layout/hierarchy3"/>
    <dgm:cxn modelId="{8CE5A596-809A-4C4B-8700-C7362D7D6C10}" type="presParOf" srcId="{ADAFDD40-30DF-4916-AC3E-C24161DFF77E}" destId="{CAE8F959-93BD-4251-9098-94B964F68B4C}"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7068E95-0845-42A6-BCBC-803894BDA263}" type="doc">
      <dgm:prSet loTypeId="urn:microsoft.com/office/officeart/2005/8/layout/process2" loCatId="process" qsTypeId="urn:microsoft.com/office/officeart/2005/8/quickstyle/3d9" qsCatId="3D" csTypeId="urn:microsoft.com/office/officeart/2005/8/colors/accent2_5" csCatId="accent2" phldr="1"/>
      <dgm:spPr/>
    </dgm:pt>
    <dgm:pt modelId="{363907C3-5408-4BC8-A6DF-19003461AC6B}">
      <dgm:prSet phldrT="[Text]" custT="1"/>
      <dgm:spPr/>
      <dgm:t>
        <a:bodyPr/>
        <a:lstStyle/>
        <a:p>
          <a:pPr algn="ctr"/>
          <a:r>
            <a:rPr lang="en-US" sz="3600" dirty="0" smtClean="0">
              <a:latin typeface="Algerian" pitchFamily="82" charset="0"/>
            </a:rPr>
            <a:t>Menu</a:t>
          </a:r>
          <a:endParaRPr lang="en-US" sz="3600" dirty="0">
            <a:latin typeface="Algerian" pitchFamily="82" charset="0"/>
          </a:endParaRPr>
        </a:p>
      </dgm:t>
    </dgm:pt>
    <dgm:pt modelId="{7B78EC6F-F7DE-479B-9C5E-3580C3717627}" type="parTrans" cxnId="{5BAF6946-EAFA-41A3-832F-3E8C80ECA786}">
      <dgm:prSet/>
      <dgm:spPr/>
      <dgm:t>
        <a:bodyPr/>
        <a:lstStyle/>
        <a:p>
          <a:endParaRPr lang="en-US"/>
        </a:p>
      </dgm:t>
    </dgm:pt>
    <dgm:pt modelId="{AA71D0F3-2BDC-48E2-8EF0-4AAF73F8038A}" type="sibTrans" cxnId="{5BAF6946-EAFA-41A3-832F-3E8C80ECA786}">
      <dgm:prSet/>
      <dgm:spPr/>
      <dgm:t>
        <a:bodyPr/>
        <a:lstStyle/>
        <a:p>
          <a:endParaRPr lang="en-US"/>
        </a:p>
      </dgm:t>
    </dgm:pt>
    <dgm:pt modelId="{5B4E0E29-0EBF-4F45-920E-BA58F00408A7}" type="pres">
      <dgm:prSet presAssocID="{D7068E95-0845-42A6-BCBC-803894BDA263}" presName="linearFlow" presStyleCnt="0">
        <dgm:presLayoutVars>
          <dgm:resizeHandles val="exact"/>
        </dgm:presLayoutVars>
      </dgm:prSet>
      <dgm:spPr/>
    </dgm:pt>
    <dgm:pt modelId="{FD542CAB-2855-400A-9022-D84984241B52}" type="pres">
      <dgm:prSet presAssocID="{363907C3-5408-4BC8-A6DF-19003461AC6B}" presName="node" presStyleLbl="node1" presStyleIdx="0" presStyleCnt="1">
        <dgm:presLayoutVars>
          <dgm:bulletEnabled val="1"/>
        </dgm:presLayoutVars>
      </dgm:prSet>
      <dgm:spPr/>
      <dgm:t>
        <a:bodyPr/>
        <a:lstStyle/>
        <a:p>
          <a:endParaRPr lang="en-US"/>
        </a:p>
      </dgm:t>
    </dgm:pt>
  </dgm:ptLst>
  <dgm:cxnLst>
    <dgm:cxn modelId="{5BAF6946-EAFA-41A3-832F-3E8C80ECA786}" srcId="{D7068E95-0845-42A6-BCBC-803894BDA263}" destId="{363907C3-5408-4BC8-A6DF-19003461AC6B}" srcOrd="0" destOrd="0" parTransId="{7B78EC6F-F7DE-479B-9C5E-3580C3717627}" sibTransId="{AA71D0F3-2BDC-48E2-8EF0-4AAF73F8038A}"/>
    <dgm:cxn modelId="{E23352FB-D040-441E-9058-E536365899FF}" type="presOf" srcId="{D7068E95-0845-42A6-BCBC-803894BDA263}" destId="{5B4E0E29-0EBF-4F45-920E-BA58F00408A7}" srcOrd="0" destOrd="0" presId="urn:microsoft.com/office/officeart/2005/8/layout/process2"/>
    <dgm:cxn modelId="{6B33A494-4C7D-42F2-B14D-03E9DCD063DC}" type="presOf" srcId="{363907C3-5408-4BC8-A6DF-19003461AC6B}" destId="{FD542CAB-2855-400A-9022-D84984241B52}" srcOrd="0" destOrd="0" presId="urn:microsoft.com/office/officeart/2005/8/layout/process2"/>
    <dgm:cxn modelId="{7094DAA7-F97B-499F-BA41-80243D013658}" type="presParOf" srcId="{5B4E0E29-0EBF-4F45-920E-BA58F00408A7}" destId="{FD542CAB-2855-400A-9022-D84984241B52}" srcOrd="0"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034665-EDD7-4B21-B801-6DD835EF3F63}" type="doc">
      <dgm:prSet loTypeId="urn:microsoft.com/office/officeart/2005/8/layout/chevron1" loCatId="process" qsTypeId="urn:microsoft.com/office/officeart/2005/8/quickstyle/3d2" qsCatId="3D" csTypeId="urn:microsoft.com/office/officeart/2005/8/colors/colorful5" csCatId="colorful" phldr="1"/>
      <dgm:spPr/>
    </dgm:pt>
    <dgm:pt modelId="{F4293E83-3A05-4503-B8B4-0A8DC7337AD7}">
      <dgm:prSet phldrT="[Text]"/>
      <dgm:spPr/>
      <dgm:t>
        <a:bodyPr/>
        <a:lstStyle/>
        <a:p>
          <a:r>
            <a:rPr lang="id-ID" dirty="0" smtClean="0"/>
            <a:t>Berwawasan Luas</a:t>
          </a:r>
          <a:endParaRPr lang="en-US" dirty="0"/>
        </a:p>
      </dgm:t>
    </dgm:pt>
    <dgm:pt modelId="{9657ED15-D300-4014-B1B1-7455E62730FE}" type="parTrans" cxnId="{3D88C79D-7950-47A1-B520-F8A18B6B2835}">
      <dgm:prSet/>
      <dgm:spPr/>
      <dgm:t>
        <a:bodyPr/>
        <a:lstStyle/>
        <a:p>
          <a:endParaRPr lang="en-US"/>
        </a:p>
      </dgm:t>
    </dgm:pt>
    <dgm:pt modelId="{C8ACAC0F-ACAD-458F-9F20-8BA998EB2842}" type="sibTrans" cxnId="{3D88C79D-7950-47A1-B520-F8A18B6B2835}">
      <dgm:prSet/>
      <dgm:spPr/>
      <dgm:t>
        <a:bodyPr/>
        <a:lstStyle/>
        <a:p>
          <a:endParaRPr lang="en-US"/>
        </a:p>
      </dgm:t>
    </dgm:pt>
    <dgm:pt modelId="{ED9BC7D9-8570-4F63-9EBA-D460635D07FB}">
      <dgm:prSet phldrT="[Text]"/>
      <dgm:spPr/>
      <dgm:t>
        <a:bodyPr/>
        <a:lstStyle/>
        <a:p>
          <a:r>
            <a:rPr lang="id-ID" i="1" dirty="0" smtClean="0"/>
            <a:t>sense of humor</a:t>
          </a:r>
          <a:endParaRPr lang="en-US" dirty="0"/>
        </a:p>
      </dgm:t>
    </dgm:pt>
    <dgm:pt modelId="{DC2AFE79-C190-45CC-B479-66804558361C}" type="parTrans" cxnId="{B156F85B-72CA-47CD-AA7E-5892B9C5FB99}">
      <dgm:prSet/>
      <dgm:spPr/>
      <dgm:t>
        <a:bodyPr/>
        <a:lstStyle/>
        <a:p>
          <a:endParaRPr lang="en-US"/>
        </a:p>
      </dgm:t>
    </dgm:pt>
    <dgm:pt modelId="{EEE86B63-1465-4F64-B315-81EF075C4D20}" type="sibTrans" cxnId="{B156F85B-72CA-47CD-AA7E-5892B9C5FB99}">
      <dgm:prSet/>
      <dgm:spPr/>
      <dgm:t>
        <a:bodyPr/>
        <a:lstStyle/>
        <a:p>
          <a:endParaRPr lang="en-US"/>
        </a:p>
      </dgm:t>
    </dgm:pt>
    <dgm:pt modelId="{0F976288-D739-49E9-99EB-9606CBFE28E6}">
      <dgm:prSet phldrT="[Text]"/>
      <dgm:spPr/>
      <dgm:t>
        <a:bodyPr/>
        <a:lstStyle/>
        <a:p>
          <a:r>
            <a:rPr lang="id-ID" dirty="0" smtClean="0"/>
            <a:t>Suka bergaul, luwes</a:t>
          </a:r>
          <a:endParaRPr lang="en-US" dirty="0"/>
        </a:p>
      </dgm:t>
    </dgm:pt>
    <dgm:pt modelId="{0B9686A0-035D-421A-B05A-7733793C9F2E}" type="parTrans" cxnId="{23D1C37A-C282-40B6-99AE-8D19ED569401}">
      <dgm:prSet/>
      <dgm:spPr/>
      <dgm:t>
        <a:bodyPr/>
        <a:lstStyle/>
        <a:p>
          <a:endParaRPr lang="en-US"/>
        </a:p>
      </dgm:t>
    </dgm:pt>
    <dgm:pt modelId="{9DF8543C-3A9F-4B5F-9769-4FE0931D8570}" type="sibTrans" cxnId="{23D1C37A-C282-40B6-99AE-8D19ED569401}">
      <dgm:prSet/>
      <dgm:spPr/>
      <dgm:t>
        <a:bodyPr/>
        <a:lstStyle/>
        <a:p>
          <a:endParaRPr lang="en-US"/>
        </a:p>
      </dgm:t>
    </dgm:pt>
    <dgm:pt modelId="{3CEE49E8-6BD6-4994-83BF-E8AFE7AF8BA2}" type="pres">
      <dgm:prSet presAssocID="{07034665-EDD7-4B21-B801-6DD835EF3F63}" presName="Name0" presStyleCnt="0">
        <dgm:presLayoutVars>
          <dgm:dir/>
          <dgm:animLvl val="lvl"/>
          <dgm:resizeHandles val="exact"/>
        </dgm:presLayoutVars>
      </dgm:prSet>
      <dgm:spPr/>
    </dgm:pt>
    <dgm:pt modelId="{623490ED-CD86-4105-A5C6-89E376C58629}" type="pres">
      <dgm:prSet presAssocID="{F4293E83-3A05-4503-B8B4-0A8DC7337AD7}" presName="parTxOnly" presStyleLbl="node1" presStyleIdx="0" presStyleCnt="3">
        <dgm:presLayoutVars>
          <dgm:chMax val="0"/>
          <dgm:chPref val="0"/>
          <dgm:bulletEnabled val="1"/>
        </dgm:presLayoutVars>
      </dgm:prSet>
      <dgm:spPr/>
      <dgm:t>
        <a:bodyPr/>
        <a:lstStyle/>
        <a:p>
          <a:endParaRPr lang="en-US"/>
        </a:p>
      </dgm:t>
    </dgm:pt>
    <dgm:pt modelId="{2BC025CA-DF36-4571-9027-339C54EC3699}" type="pres">
      <dgm:prSet presAssocID="{C8ACAC0F-ACAD-458F-9F20-8BA998EB2842}" presName="parTxOnlySpace" presStyleCnt="0"/>
      <dgm:spPr/>
    </dgm:pt>
    <dgm:pt modelId="{34A56297-D85F-4E6E-9903-3DC7D9CF21FA}" type="pres">
      <dgm:prSet presAssocID="{ED9BC7D9-8570-4F63-9EBA-D460635D07FB}" presName="parTxOnly" presStyleLbl="node1" presStyleIdx="1" presStyleCnt="3">
        <dgm:presLayoutVars>
          <dgm:chMax val="0"/>
          <dgm:chPref val="0"/>
          <dgm:bulletEnabled val="1"/>
        </dgm:presLayoutVars>
      </dgm:prSet>
      <dgm:spPr/>
      <dgm:t>
        <a:bodyPr/>
        <a:lstStyle/>
        <a:p>
          <a:endParaRPr lang="en-US"/>
        </a:p>
      </dgm:t>
    </dgm:pt>
    <dgm:pt modelId="{06582D96-8D74-4DD2-A37D-41B0CBF1FF80}" type="pres">
      <dgm:prSet presAssocID="{EEE86B63-1465-4F64-B315-81EF075C4D20}" presName="parTxOnlySpace" presStyleCnt="0"/>
      <dgm:spPr/>
    </dgm:pt>
    <dgm:pt modelId="{9F5AAEEA-6F13-4D64-8286-A6723D11FA1C}" type="pres">
      <dgm:prSet presAssocID="{0F976288-D739-49E9-99EB-9606CBFE28E6}" presName="parTxOnly" presStyleLbl="node1" presStyleIdx="2" presStyleCnt="3" custLinFactNeighborX="19346" custLinFactNeighborY="-1453">
        <dgm:presLayoutVars>
          <dgm:chMax val="0"/>
          <dgm:chPref val="0"/>
          <dgm:bulletEnabled val="1"/>
        </dgm:presLayoutVars>
      </dgm:prSet>
      <dgm:spPr/>
      <dgm:t>
        <a:bodyPr/>
        <a:lstStyle/>
        <a:p>
          <a:endParaRPr lang="en-US"/>
        </a:p>
      </dgm:t>
    </dgm:pt>
  </dgm:ptLst>
  <dgm:cxnLst>
    <dgm:cxn modelId="{583EB045-B54D-4885-9280-6ADFE9CDBD8B}" type="presOf" srcId="{07034665-EDD7-4B21-B801-6DD835EF3F63}" destId="{3CEE49E8-6BD6-4994-83BF-E8AFE7AF8BA2}" srcOrd="0" destOrd="0" presId="urn:microsoft.com/office/officeart/2005/8/layout/chevron1"/>
    <dgm:cxn modelId="{3D88C79D-7950-47A1-B520-F8A18B6B2835}" srcId="{07034665-EDD7-4B21-B801-6DD835EF3F63}" destId="{F4293E83-3A05-4503-B8B4-0A8DC7337AD7}" srcOrd="0" destOrd="0" parTransId="{9657ED15-D300-4014-B1B1-7455E62730FE}" sibTransId="{C8ACAC0F-ACAD-458F-9F20-8BA998EB2842}"/>
    <dgm:cxn modelId="{010AF3B0-A0DE-4658-B246-D61076203FFA}" type="presOf" srcId="{F4293E83-3A05-4503-B8B4-0A8DC7337AD7}" destId="{623490ED-CD86-4105-A5C6-89E376C58629}" srcOrd="0" destOrd="0" presId="urn:microsoft.com/office/officeart/2005/8/layout/chevron1"/>
    <dgm:cxn modelId="{B156F85B-72CA-47CD-AA7E-5892B9C5FB99}" srcId="{07034665-EDD7-4B21-B801-6DD835EF3F63}" destId="{ED9BC7D9-8570-4F63-9EBA-D460635D07FB}" srcOrd="1" destOrd="0" parTransId="{DC2AFE79-C190-45CC-B479-66804558361C}" sibTransId="{EEE86B63-1465-4F64-B315-81EF075C4D20}"/>
    <dgm:cxn modelId="{97079F76-6D51-4DA3-8EDE-F5401083F765}" type="presOf" srcId="{0F976288-D739-49E9-99EB-9606CBFE28E6}" destId="{9F5AAEEA-6F13-4D64-8286-A6723D11FA1C}" srcOrd="0" destOrd="0" presId="urn:microsoft.com/office/officeart/2005/8/layout/chevron1"/>
    <dgm:cxn modelId="{23D1C37A-C282-40B6-99AE-8D19ED569401}" srcId="{07034665-EDD7-4B21-B801-6DD835EF3F63}" destId="{0F976288-D739-49E9-99EB-9606CBFE28E6}" srcOrd="2" destOrd="0" parTransId="{0B9686A0-035D-421A-B05A-7733793C9F2E}" sibTransId="{9DF8543C-3A9F-4B5F-9769-4FE0931D8570}"/>
    <dgm:cxn modelId="{77AB7CC6-5A81-4886-9935-5D9FAA60FA2D}" type="presOf" srcId="{ED9BC7D9-8570-4F63-9EBA-D460635D07FB}" destId="{34A56297-D85F-4E6E-9903-3DC7D9CF21FA}" srcOrd="0" destOrd="0" presId="urn:microsoft.com/office/officeart/2005/8/layout/chevron1"/>
    <dgm:cxn modelId="{39B5B7A0-8820-4FFB-A30D-247EA5930B24}" type="presParOf" srcId="{3CEE49E8-6BD6-4994-83BF-E8AFE7AF8BA2}" destId="{623490ED-CD86-4105-A5C6-89E376C58629}" srcOrd="0" destOrd="0" presId="urn:microsoft.com/office/officeart/2005/8/layout/chevron1"/>
    <dgm:cxn modelId="{19A6E903-E9B0-47E4-86FA-2B8D1AA1641D}" type="presParOf" srcId="{3CEE49E8-6BD6-4994-83BF-E8AFE7AF8BA2}" destId="{2BC025CA-DF36-4571-9027-339C54EC3699}" srcOrd="1" destOrd="0" presId="urn:microsoft.com/office/officeart/2005/8/layout/chevron1"/>
    <dgm:cxn modelId="{BE7BFBA2-666A-48EC-8BB7-CD3F3F446D56}" type="presParOf" srcId="{3CEE49E8-6BD6-4994-83BF-E8AFE7AF8BA2}" destId="{34A56297-D85F-4E6E-9903-3DC7D9CF21FA}" srcOrd="2" destOrd="0" presId="urn:microsoft.com/office/officeart/2005/8/layout/chevron1"/>
    <dgm:cxn modelId="{D5D91336-EC14-48BA-98F6-7A8CA07E7899}" type="presParOf" srcId="{3CEE49E8-6BD6-4994-83BF-E8AFE7AF8BA2}" destId="{06582D96-8D74-4DD2-A37D-41B0CBF1FF80}" srcOrd="3" destOrd="0" presId="urn:microsoft.com/office/officeart/2005/8/layout/chevron1"/>
    <dgm:cxn modelId="{C92CC28F-6E88-482F-BFD6-6B9B0AB8E52E}" type="presParOf" srcId="{3CEE49E8-6BD6-4994-83BF-E8AFE7AF8BA2}" destId="{9F5AAEEA-6F13-4D64-8286-A6723D11FA1C}"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FA8621-C002-410C-95D1-A78C69DB7B7F}" type="doc">
      <dgm:prSet loTypeId="urn:microsoft.com/office/officeart/2005/8/layout/chevron1" loCatId="process" qsTypeId="urn:microsoft.com/office/officeart/2005/8/quickstyle/3d1" qsCatId="3D" csTypeId="urn:microsoft.com/office/officeart/2005/8/colors/colorful5" csCatId="colorful" phldr="1"/>
      <dgm:spPr/>
    </dgm:pt>
    <dgm:pt modelId="{6BE17C06-48CE-4D53-954C-76BE7E9641FD}">
      <dgm:prSet phldrT="[Text]"/>
      <dgm:spPr/>
      <dgm:t>
        <a:bodyPr/>
        <a:lstStyle/>
        <a:p>
          <a:r>
            <a:rPr lang="id-ID" dirty="0" smtClean="0"/>
            <a:t>Ramah</a:t>
          </a:r>
          <a:endParaRPr lang="en-US" dirty="0"/>
        </a:p>
      </dgm:t>
    </dgm:pt>
    <dgm:pt modelId="{578E649A-9CF9-4348-BCA1-8E3C595E6763}" type="parTrans" cxnId="{2334B2D2-994E-4C89-9C5A-5E79FA5AFEDD}">
      <dgm:prSet/>
      <dgm:spPr/>
      <dgm:t>
        <a:bodyPr/>
        <a:lstStyle/>
        <a:p>
          <a:endParaRPr lang="en-US"/>
        </a:p>
      </dgm:t>
    </dgm:pt>
    <dgm:pt modelId="{56024A92-248A-4DD9-B12B-A6E9B0EDBFAC}" type="sibTrans" cxnId="{2334B2D2-994E-4C89-9C5A-5E79FA5AFEDD}">
      <dgm:prSet/>
      <dgm:spPr/>
      <dgm:t>
        <a:bodyPr/>
        <a:lstStyle/>
        <a:p>
          <a:endParaRPr lang="en-US"/>
        </a:p>
      </dgm:t>
    </dgm:pt>
    <dgm:pt modelId="{283D814F-B891-413B-B902-2633DE93E146}">
      <dgm:prSet phldrT="[Text]"/>
      <dgm:spPr/>
      <dgm:t>
        <a:bodyPr/>
        <a:lstStyle/>
        <a:p>
          <a:r>
            <a:rPr lang="id-ID" dirty="0" smtClean="0"/>
            <a:t>, bersuara alami, tidak dibuat-buat</a:t>
          </a:r>
          <a:endParaRPr lang="en-US" dirty="0"/>
        </a:p>
      </dgm:t>
    </dgm:pt>
    <dgm:pt modelId="{108ACE30-723E-42EA-9A85-1BBE5B05250C}" type="parTrans" cxnId="{CBC2899C-660A-4150-B90D-069E046F4735}">
      <dgm:prSet/>
      <dgm:spPr/>
      <dgm:t>
        <a:bodyPr/>
        <a:lstStyle/>
        <a:p>
          <a:endParaRPr lang="en-US"/>
        </a:p>
      </dgm:t>
    </dgm:pt>
    <dgm:pt modelId="{D22C2C56-F87B-4BAB-860F-43A4C6D5321B}" type="sibTrans" cxnId="{CBC2899C-660A-4150-B90D-069E046F4735}">
      <dgm:prSet/>
      <dgm:spPr/>
      <dgm:t>
        <a:bodyPr/>
        <a:lstStyle/>
        <a:p>
          <a:endParaRPr lang="en-US"/>
        </a:p>
      </dgm:t>
    </dgm:pt>
    <dgm:pt modelId="{8DBBD9CF-EB3B-4B50-985D-DC02B2C9451E}">
      <dgm:prSet phldrT="[Text]"/>
      <dgm:spPr/>
      <dgm:t>
        <a:bodyPr/>
        <a:lstStyle/>
        <a:p>
          <a:r>
            <a:rPr lang="id-ID" dirty="0" smtClean="0"/>
            <a:t>berupaya menyengkan pendengar</a:t>
          </a:r>
          <a:endParaRPr lang="en-US" dirty="0"/>
        </a:p>
      </dgm:t>
    </dgm:pt>
    <dgm:pt modelId="{67AFDBC4-01E9-4F63-90BE-3A7159368195}" type="parTrans" cxnId="{8EF9B605-94E1-4DAD-9CD5-5E439BFCD4E8}">
      <dgm:prSet/>
      <dgm:spPr/>
      <dgm:t>
        <a:bodyPr/>
        <a:lstStyle/>
        <a:p>
          <a:endParaRPr lang="en-US"/>
        </a:p>
      </dgm:t>
    </dgm:pt>
    <dgm:pt modelId="{5DD7A6F9-D112-452A-B37E-AD28CBD55AE1}" type="sibTrans" cxnId="{8EF9B605-94E1-4DAD-9CD5-5E439BFCD4E8}">
      <dgm:prSet/>
      <dgm:spPr/>
      <dgm:t>
        <a:bodyPr/>
        <a:lstStyle/>
        <a:p>
          <a:endParaRPr lang="en-US"/>
        </a:p>
      </dgm:t>
    </dgm:pt>
    <dgm:pt modelId="{673F0BA4-3C8A-4C80-AA4E-C5D94DBAB02F}" type="pres">
      <dgm:prSet presAssocID="{0FFA8621-C002-410C-95D1-A78C69DB7B7F}" presName="Name0" presStyleCnt="0">
        <dgm:presLayoutVars>
          <dgm:dir/>
          <dgm:animLvl val="lvl"/>
          <dgm:resizeHandles val="exact"/>
        </dgm:presLayoutVars>
      </dgm:prSet>
      <dgm:spPr/>
    </dgm:pt>
    <dgm:pt modelId="{FB106795-72AB-4AF4-A677-BE71422A2901}" type="pres">
      <dgm:prSet presAssocID="{6BE17C06-48CE-4D53-954C-76BE7E9641FD}" presName="parTxOnly" presStyleLbl="node1" presStyleIdx="0" presStyleCnt="3">
        <dgm:presLayoutVars>
          <dgm:chMax val="0"/>
          <dgm:chPref val="0"/>
          <dgm:bulletEnabled val="1"/>
        </dgm:presLayoutVars>
      </dgm:prSet>
      <dgm:spPr/>
      <dgm:t>
        <a:bodyPr/>
        <a:lstStyle/>
        <a:p>
          <a:endParaRPr lang="en-US"/>
        </a:p>
      </dgm:t>
    </dgm:pt>
    <dgm:pt modelId="{3D4D9802-2EE2-460A-BB60-4CD3D1C3F894}" type="pres">
      <dgm:prSet presAssocID="{56024A92-248A-4DD9-B12B-A6E9B0EDBFAC}" presName="parTxOnlySpace" presStyleCnt="0"/>
      <dgm:spPr/>
    </dgm:pt>
    <dgm:pt modelId="{2D3BE449-1114-495F-9C2D-004CB444970E}" type="pres">
      <dgm:prSet presAssocID="{283D814F-B891-413B-B902-2633DE93E146}" presName="parTxOnly" presStyleLbl="node1" presStyleIdx="1" presStyleCnt="3">
        <dgm:presLayoutVars>
          <dgm:chMax val="0"/>
          <dgm:chPref val="0"/>
          <dgm:bulletEnabled val="1"/>
        </dgm:presLayoutVars>
      </dgm:prSet>
      <dgm:spPr/>
      <dgm:t>
        <a:bodyPr/>
        <a:lstStyle/>
        <a:p>
          <a:endParaRPr lang="en-US"/>
        </a:p>
      </dgm:t>
    </dgm:pt>
    <dgm:pt modelId="{CC940AD2-51EE-4DB8-BBFD-CB1197384CDE}" type="pres">
      <dgm:prSet presAssocID="{D22C2C56-F87B-4BAB-860F-43A4C6D5321B}" presName="parTxOnlySpace" presStyleCnt="0"/>
      <dgm:spPr/>
    </dgm:pt>
    <dgm:pt modelId="{FFD2E300-B5D4-4B2C-B4AA-2D012171846B}" type="pres">
      <dgm:prSet presAssocID="{8DBBD9CF-EB3B-4B50-985D-DC02B2C9451E}" presName="parTxOnly" presStyleLbl="node1" presStyleIdx="2" presStyleCnt="3">
        <dgm:presLayoutVars>
          <dgm:chMax val="0"/>
          <dgm:chPref val="0"/>
          <dgm:bulletEnabled val="1"/>
        </dgm:presLayoutVars>
      </dgm:prSet>
      <dgm:spPr/>
      <dgm:t>
        <a:bodyPr/>
        <a:lstStyle/>
        <a:p>
          <a:endParaRPr lang="en-US"/>
        </a:p>
      </dgm:t>
    </dgm:pt>
  </dgm:ptLst>
  <dgm:cxnLst>
    <dgm:cxn modelId="{CBC2899C-660A-4150-B90D-069E046F4735}" srcId="{0FFA8621-C002-410C-95D1-A78C69DB7B7F}" destId="{283D814F-B891-413B-B902-2633DE93E146}" srcOrd="1" destOrd="0" parTransId="{108ACE30-723E-42EA-9A85-1BBE5B05250C}" sibTransId="{D22C2C56-F87B-4BAB-860F-43A4C6D5321B}"/>
    <dgm:cxn modelId="{8EF9B605-94E1-4DAD-9CD5-5E439BFCD4E8}" srcId="{0FFA8621-C002-410C-95D1-A78C69DB7B7F}" destId="{8DBBD9CF-EB3B-4B50-985D-DC02B2C9451E}" srcOrd="2" destOrd="0" parTransId="{67AFDBC4-01E9-4F63-90BE-3A7159368195}" sibTransId="{5DD7A6F9-D112-452A-B37E-AD28CBD55AE1}"/>
    <dgm:cxn modelId="{2334B2D2-994E-4C89-9C5A-5E79FA5AFEDD}" srcId="{0FFA8621-C002-410C-95D1-A78C69DB7B7F}" destId="{6BE17C06-48CE-4D53-954C-76BE7E9641FD}" srcOrd="0" destOrd="0" parTransId="{578E649A-9CF9-4348-BCA1-8E3C595E6763}" sibTransId="{56024A92-248A-4DD9-B12B-A6E9B0EDBFAC}"/>
    <dgm:cxn modelId="{269D7318-C9C2-4262-A23B-F5D06C2316FE}" type="presOf" srcId="{8DBBD9CF-EB3B-4B50-985D-DC02B2C9451E}" destId="{FFD2E300-B5D4-4B2C-B4AA-2D012171846B}" srcOrd="0" destOrd="0" presId="urn:microsoft.com/office/officeart/2005/8/layout/chevron1"/>
    <dgm:cxn modelId="{F2B1E172-5AE3-43DF-B55A-D4B5D2C23947}" type="presOf" srcId="{0FFA8621-C002-410C-95D1-A78C69DB7B7F}" destId="{673F0BA4-3C8A-4C80-AA4E-C5D94DBAB02F}" srcOrd="0" destOrd="0" presId="urn:microsoft.com/office/officeart/2005/8/layout/chevron1"/>
    <dgm:cxn modelId="{B0C43BF5-2219-4077-99EF-F6641A2FDFB8}" type="presOf" srcId="{283D814F-B891-413B-B902-2633DE93E146}" destId="{2D3BE449-1114-495F-9C2D-004CB444970E}" srcOrd="0" destOrd="0" presId="urn:microsoft.com/office/officeart/2005/8/layout/chevron1"/>
    <dgm:cxn modelId="{F3305C4D-05FD-4539-B660-EE87845E65E1}" type="presOf" srcId="{6BE17C06-48CE-4D53-954C-76BE7E9641FD}" destId="{FB106795-72AB-4AF4-A677-BE71422A2901}" srcOrd="0" destOrd="0" presId="urn:microsoft.com/office/officeart/2005/8/layout/chevron1"/>
    <dgm:cxn modelId="{8DC35515-957D-43E3-AF58-BD93FCB64FAB}" type="presParOf" srcId="{673F0BA4-3C8A-4C80-AA4E-C5D94DBAB02F}" destId="{FB106795-72AB-4AF4-A677-BE71422A2901}" srcOrd="0" destOrd="0" presId="urn:microsoft.com/office/officeart/2005/8/layout/chevron1"/>
    <dgm:cxn modelId="{C86279AB-3A3C-47EB-AC5F-8BF6D9A50F29}" type="presParOf" srcId="{673F0BA4-3C8A-4C80-AA4E-C5D94DBAB02F}" destId="{3D4D9802-2EE2-460A-BB60-4CD3D1C3F894}" srcOrd="1" destOrd="0" presId="urn:microsoft.com/office/officeart/2005/8/layout/chevron1"/>
    <dgm:cxn modelId="{28E35C93-7FE4-445B-969A-BEEC4C6CB962}" type="presParOf" srcId="{673F0BA4-3C8A-4C80-AA4E-C5D94DBAB02F}" destId="{2D3BE449-1114-495F-9C2D-004CB444970E}" srcOrd="2" destOrd="0" presId="urn:microsoft.com/office/officeart/2005/8/layout/chevron1"/>
    <dgm:cxn modelId="{18F699E5-46F7-4C65-8470-2D449A9045AA}" type="presParOf" srcId="{673F0BA4-3C8A-4C80-AA4E-C5D94DBAB02F}" destId="{CC940AD2-51EE-4DB8-BBFD-CB1197384CDE}" srcOrd="3" destOrd="0" presId="urn:microsoft.com/office/officeart/2005/8/layout/chevron1"/>
    <dgm:cxn modelId="{FF3E1805-8A94-4F25-BB45-A4E70FBDB20A}" type="presParOf" srcId="{673F0BA4-3C8A-4C80-AA4E-C5D94DBAB02F}" destId="{FFD2E300-B5D4-4B2C-B4AA-2D012171846B}"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A30BD0-DBD4-45B6-B4B7-E55ED3FD93DA}" type="doc">
      <dgm:prSet loTypeId="urn:microsoft.com/office/officeart/2005/8/layout/chevron1" loCatId="process" qsTypeId="urn:microsoft.com/office/officeart/2005/8/quickstyle/3d1" qsCatId="3D" csTypeId="urn:microsoft.com/office/officeart/2005/8/colors/colorful5" csCatId="colorful" phldr="1"/>
      <dgm:spPr/>
    </dgm:pt>
    <dgm:pt modelId="{7F841EC8-4096-4152-A6DA-D492EE348849}">
      <dgm:prSet phldrT="[Text]"/>
      <dgm:spPr/>
      <dgm:t>
        <a:bodyPr/>
        <a:lstStyle/>
        <a:p>
          <a:r>
            <a:rPr lang="id-ID" dirty="0" smtClean="0"/>
            <a:t>bekerja sama dengan </a:t>
          </a:r>
          <a:r>
            <a:rPr lang="id-ID" i="1" dirty="0" smtClean="0"/>
            <a:t>team work</a:t>
          </a:r>
          <a:endParaRPr lang="en-US" dirty="0"/>
        </a:p>
      </dgm:t>
    </dgm:pt>
    <dgm:pt modelId="{75A86481-F224-48B2-8B0C-6A02D26918F2}" type="parTrans" cxnId="{E7702326-C85B-4F9F-B6DE-8BE9B6C718A7}">
      <dgm:prSet/>
      <dgm:spPr/>
      <dgm:t>
        <a:bodyPr/>
        <a:lstStyle/>
        <a:p>
          <a:endParaRPr lang="en-US"/>
        </a:p>
      </dgm:t>
    </dgm:pt>
    <dgm:pt modelId="{2B401F9C-08D9-42E2-9934-E69F56F411D1}" type="sibTrans" cxnId="{E7702326-C85B-4F9F-B6DE-8BE9B6C718A7}">
      <dgm:prSet/>
      <dgm:spPr/>
      <dgm:t>
        <a:bodyPr/>
        <a:lstStyle/>
        <a:p>
          <a:endParaRPr lang="en-US"/>
        </a:p>
      </dgm:t>
    </dgm:pt>
    <dgm:pt modelId="{96B59484-F6D9-439E-A0A0-C9640A8A848D}">
      <dgm:prSet phldrT="[Text]"/>
      <dgm:spPr/>
      <dgm:t>
        <a:bodyPr/>
        <a:lstStyle/>
        <a:p>
          <a:r>
            <a:rPr lang="id-ID" dirty="0" smtClean="0"/>
            <a:t>bersemangat dan selalu ceria</a:t>
          </a:r>
          <a:endParaRPr lang="en-US" dirty="0"/>
        </a:p>
      </dgm:t>
    </dgm:pt>
    <dgm:pt modelId="{480D0A87-8235-4239-AF63-BCBC4429E322}" type="parTrans" cxnId="{DD7F7AD7-2301-411B-8EDE-9B77B6E9FE5B}">
      <dgm:prSet/>
      <dgm:spPr/>
      <dgm:t>
        <a:bodyPr/>
        <a:lstStyle/>
        <a:p>
          <a:endParaRPr lang="en-US"/>
        </a:p>
      </dgm:t>
    </dgm:pt>
    <dgm:pt modelId="{E36F6A4C-7071-452B-A12B-FC44B572918E}" type="sibTrans" cxnId="{DD7F7AD7-2301-411B-8EDE-9B77B6E9FE5B}">
      <dgm:prSet/>
      <dgm:spPr/>
      <dgm:t>
        <a:bodyPr/>
        <a:lstStyle/>
        <a:p>
          <a:endParaRPr lang="en-US"/>
        </a:p>
      </dgm:t>
    </dgm:pt>
    <dgm:pt modelId="{615E2876-F4DE-4704-8ADB-A018DA5A22BF}" type="pres">
      <dgm:prSet presAssocID="{C9A30BD0-DBD4-45B6-B4B7-E55ED3FD93DA}" presName="Name0" presStyleCnt="0">
        <dgm:presLayoutVars>
          <dgm:dir/>
          <dgm:animLvl val="lvl"/>
          <dgm:resizeHandles val="exact"/>
        </dgm:presLayoutVars>
      </dgm:prSet>
      <dgm:spPr/>
    </dgm:pt>
    <dgm:pt modelId="{6AFD153A-0732-4E5A-8337-62C7C0AEC25B}" type="pres">
      <dgm:prSet presAssocID="{7F841EC8-4096-4152-A6DA-D492EE348849}" presName="parTxOnly" presStyleLbl="node1" presStyleIdx="0" presStyleCnt="2">
        <dgm:presLayoutVars>
          <dgm:chMax val="0"/>
          <dgm:chPref val="0"/>
          <dgm:bulletEnabled val="1"/>
        </dgm:presLayoutVars>
      </dgm:prSet>
      <dgm:spPr/>
      <dgm:t>
        <a:bodyPr/>
        <a:lstStyle/>
        <a:p>
          <a:endParaRPr lang="en-US"/>
        </a:p>
      </dgm:t>
    </dgm:pt>
    <dgm:pt modelId="{24333B4B-BCBD-496E-B798-B3EA461FEBD9}" type="pres">
      <dgm:prSet presAssocID="{2B401F9C-08D9-42E2-9934-E69F56F411D1}" presName="parTxOnlySpace" presStyleCnt="0"/>
      <dgm:spPr/>
    </dgm:pt>
    <dgm:pt modelId="{034A99AA-202A-4B74-B058-CFF86198AB6B}" type="pres">
      <dgm:prSet presAssocID="{96B59484-F6D9-439E-A0A0-C9640A8A848D}" presName="parTxOnly" presStyleLbl="node1" presStyleIdx="1" presStyleCnt="2">
        <dgm:presLayoutVars>
          <dgm:chMax val="0"/>
          <dgm:chPref val="0"/>
          <dgm:bulletEnabled val="1"/>
        </dgm:presLayoutVars>
      </dgm:prSet>
      <dgm:spPr/>
      <dgm:t>
        <a:bodyPr/>
        <a:lstStyle/>
        <a:p>
          <a:endParaRPr lang="en-US"/>
        </a:p>
      </dgm:t>
    </dgm:pt>
  </dgm:ptLst>
  <dgm:cxnLst>
    <dgm:cxn modelId="{DD7F7AD7-2301-411B-8EDE-9B77B6E9FE5B}" srcId="{C9A30BD0-DBD4-45B6-B4B7-E55ED3FD93DA}" destId="{96B59484-F6D9-439E-A0A0-C9640A8A848D}" srcOrd="1" destOrd="0" parTransId="{480D0A87-8235-4239-AF63-BCBC4429E322}" sibTransId="{E36F6A4C-7071-452B-A12B-FC44B572918E}"/>
    <dgm:cxn modelId="{E7702326-C85B-4F9F-B6DE-8BE9B6C718A7}" srcId="{C9A30BD0-DBD4-45B6-B4B7-E55ED3FD93DA}" destId="{7F841EC8-4096-4152-A6DA-D492EE348849}" srcOrd="0" destOrd="0" parTransId="{75A86481-F224-48B2-8B0C-6A02D26918F2}" sibTransId="{2B401F9C-08D9-42E2-9934-E69F56F411D1}"/>
    <dgm:cxn modelId="{782C2DEE-B5E1-4DCC-956E-4887E3C1DA2E}" type="presOf" srcId="{7F841EC8-4096-4152-A6DA-D492EE348849}" destId="{6AFD153A-0732-4E5A-8337-62C7C0AEC25B}" srcOrd="0" destOrd="0" presId="urn:microsoft.com/office/officeart/2005/8/layout/chevron1"/>
    <dgm:cxn modelId="{8A3BDC95-3F21-43FF-B077-2753D1EA292D}" type="presOf" srcId="{96B59484-F6D9-439E-A0A0-C9640A8A848D}" destId="{034A99AA-202A-4B74-B058-CFF86198AB6B}" srcOrd="0" destOrd="0" presId="urn:microsoft.com/office/officeart/2005/8/layout/chevron1"/>
    <dgm:cxn modelId="{355D51E9-9E25-4EDC-BEE4-D27A447F2E51}" type="presOf" srcId="{C9A30BD0-DBD4-45B6-B4B7-E55ED3FD93DA}" destId="{615E2876-F4DE-4704-8ADB-A018DA5A22BF}" srcOrd="0" destOrd="0" presId="urn:microsoft.com/office/officeart/2005/8/layout/chevron1"/>
    <dgm:cxn modelId="{C5233204-B47E-4B1A-9DFF-EDC8559CBA58}" type="presParOf" srcId="{615E2876-F4DE-4704-8ADB-A018DA5A22BF}" destId="{6AFD153A-0732-4E5A-8337-62C7C0AEC25B}" srcOrd="0" destOrd="0" presId="urn:microsoft.com/office/officeart/2005/8/layout/chevron1"/>
    <dgm:cxn modelId="{E5555D4B-D268-4A37-90CD-8307DFB7A42F}" type="presParOf" srcId="{615E2876-F4DE-4704-8ADB-A018DA5A22BF}" destId="{24333B4B-BCBD-496E-B798-B3EA461FEBD9}" srcOrd="1" destOrd="0" presId="urn:microsoft.com/office/officeart/2005/8/layout/chevron1"/>
    <dgm:cxn modelId="{BD2FEAB4-58A7-4CED-B156-2CE426F08562}" type="presParOf" srcId="{615E2876-F4DE-4704-8ADB-A018DA5A22BF}" destId="{034A99AA-202A-4B74-B058-CFF86198AB6B}" srcOrd="2"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C2CB54-647E-4ECC-85ED-A42A1DDC313B}" type="doc">
      <dgm:prSet loTypeId="urn:microsoft.com/office/officeart/2005/8/layout/hierarchy3" loCatId="hierarchy" qsTypeId="urn:microsoft.com/office/officeart/2009/2/quickstyle/3d8" qsCatId="3D" csTypeId="urn:microsoft.com/office/officeart/2005/8/colors/colorful5" csCatId="colorful" phldr="1"/>
      <dgm:spPr/>
      <dgm:t>
        <a:bodyPr/>
        <a:lstStyle/>
        <a:p>
          <a:endParaRPr lang="en-US"/>
        </a:p>
      </dgm:t>
    </dgm:pt>
    <dgm:pt modelId="{39B61911-6981-44DE-B2F9-9AC4EAF7C0A0}">
      <dgm:prSet phldrT="[Text]" custT="1"/>
      <dgm:spPr>
        <a:solidFill>
          <a:srgbClr val="FFC000"/>
        </a:solidFill>
        <a:ln>
          <a:solidFill>
            <a:srgbClr val="FFC000"/>
          </a:solidFill>
        </a:ln>
      </dgm:spPr>
      <dgm:t>
        <a:bodyPr/>
        <a:lstStyle/>
        <a:p>
          <a:r>
            <a:rPr lang="id-ID" sz="3600" b="1" dirty="0" smtClean="0"/>
            <a:t>TEKNIK ANNOUNCING</a:t>
          </a:r>
          <a:endParaRPr lang="en-US" sz="3600" b="1" dirty="0"/>
        </a:p>
      </dgm:t>
    </dgm:pt>
    <dgm:pt modelId="{722C8485-C1F0-4E94-A736-DE8F1E990D2E}" type="parTrans" cxnId="{3E2AB4B7-8FF4-41BB-97A5-46C2845AEF64}">
      <dgm:prSet/>
      <dgm:spPr/>
      <dgm:t>
        <a:bodyPr/>
        <a:lstStyle/>
        <a:p>
          <a:endParaRPr lang="en-US"/>
        </a:p>
      </dgm:t>
    </dgm:pt>
    <dgm:pt modelId="{55F548DC-2FAA-40D1-88EE-2002C3BA88FD}" type="sibTrans" cxnId="{3E2AB4B7-8FF4-41BB-97A5-46C2845AEF64}">
      <dgm:prSet/>
      <dgm:spPr/>
      <dgm:t>
        <a:bodyPr/>
        <a:lstStyle/>
        <a:p>
          <a:endParaRPr lang="en-US"/>
        </a:p>
      </dgm:t>
    </dgm:pt>
    <dgm:pt modelId="{1D51E8BA-D898-4B59-A27A-F50855382B8B}">
      <dgm:prSet phldrT="[Text]"/>
      <dgm:spPr>
        <a:solidFill>
          <a:schemeClr val="tx1">
            <a:lumMod val="95000"/>
            <a:lumOff val="5000"/>
            <a:alpha val="90000"/>
          </a:schemeClr>
        </a:solidFill>
        <a:ln>
          <a:solidFill>
            <a:srgbClr val="FFFF00"/>
          </a:solidFill>
        </a:ln>
      </dgm:spPr>
      <dgm:t>
        <a:bodyPr/>
        <a:lstStyle/>
        <a:p>
          <a:r>
            <a:rPr lang="id-ID" b="1" i="1" dirty="0" smtClean="0">
              <a:solidFill>
                <a:schemeClr val="bg1"/>
              </a:solidFill>
            </a:rPr>
            <a:t>Teknik announcing</a:t>
          </a:r>
          <a:r>
            <a:rPr lang="id-ID" b="1" dirty="0" smtClean="0">
              <a:solidFill>
                <a:schemeClr val="bg1"/>
              </a:solidFill>
            </a:rPr>
            <a:t> adalah suatu keterampilan dalam bentuk menuturkan segala sesuatu yang mencakup kata, musik, atau link lagu yang disajikan.</a:t>
          </a:r>
          <a:endParaRPr lang="en-US" b="1" dirty="0">
            <a:solidFill>
              <a:schemeClr val="bg1"/>
            </a:solidFill>
          </a:endParaRPr>
        </a:p>
      </dgm:t>
    </dgm:pt>
    <dgm:pt modelId="{49030399-E392-4A3D-BD61-865A96C25873}" type="parTrans" cxnId="{2423FBB4-0302-4F44-83D9-042DF92C56FC}">
      <dgm:prSet/>
      <dgm:spPr/>
      <dgm:t>
        <a:bodyPr/>
        <a:lstStyle/>
        <a:p>
          <a:endParaRPr lang="en-US"/>
        </a:p>
      </dgm:t>
    </dgm:pt>
    <dgm:pt modelId="{5113B8A0-F98C-410E-8F4C-ACFE32AB90AA}" type="sibTrans" cxnId="{2423FBB4-0302-4F44-83D9-042DF92C56FC}">
      <dgm:prSet/>
      <dgm:spPr/>
      <dgm:t>
        <a:bodyPr/>
        <a:lstStyle/>
        <a:p>
          <a:endParaRPr lang="en-US"/>
        </a:p>
      </dgm:t>
    </dgm:pt>
    <dgm:pt modelId="{FB9CCD61-9E4D-444E-8F9B-C6454DD653C8}" type="pres">
      <dgm:prSet presAssocID="{0FC2CB54-647E-4ECC-85ED-A42A1DDC313B}" presName="diagram" presStyleCnt="0">
        <dgm:presLayoutVars>
          <dgm:chPref val="1"/>
          <dgm:dir/>
          <dgm:animOne val="branch"/>
          <dgm:animLvl val="lvl"/>
          <dgm:resizeHandles/>
        </dgm:presLayoutVars>
      </dgm:prSet>
      <dgm:spPr/>
      <dgm:t>
        <a:bodyPr/>
        <a:lstStyle/>
        <a:p>
          <a:endParaRPr lang="en-US"/>
        </a:p>
      </dgm:t>
    </dgm:pt>
    <dgm:pt modelId="{A1DCD19D-6777-424C-8564-BD7920883F2F}" type="pres">
      <dgm:prSet presAssocID="{39B61911-6981-44DE-B2F9-9AC4EAF7C0A0}" presName="root" presStyleCnt="0"/>
      <dgm:spPr/>
    </dgm:pt>
    <dgm:pt modelId="{91BCEF45-3E19-4AF8-A375-7B3E744E581B}" type="pres">
      <dgm:prSet presAssocID="{39B61911-6981-44DE-B2F9-9AC4EAF7C0A0}" presName="rootComposite" presStyleCnt="0"/>
      <dgm:spPr/>
    </dgm:pt>
    <dgm:pt modelId="{CF6ECB46-4CE3-4842-8D78-D0EFE538E67F}" type="pres">
      <dgm:prSet presAssocID="{39B61911-6981-44DE-B2F9-9AC4EAF7C0A0}" presName="rootText" presStyleLbl="node1" presStyleIdx="0" presStyleCnt="1" custLinFactNeighborY="-2980"/>
      <dgm:spPr/>
      <dgm:t>
        <a:bodyPr/>
        <a:lstStyle/>
        <a:p>
          <a:endParaRPr lang="en-US"/>
        </a:p>
      </dgm:t>
    </dgm:pt>
    <dgm:pt modelId="{FF14C06B-B65A-40C7-8F4E-2D7D638D8269}" type="pres">
      <dgm:prSet presAssocID="{39B61911-6981-44DE-B2F9-9AC4EAF7C0A0}" presName="rootConnector" presStyleLbl="node1" presStyleIdx="0" presStyleCnt="1"/>
      <dgm:spPr/>
      <dgm:t>
        <a:bodyPr/>
        <a:lstStyle/>
        <a:p>
          <a:endParaRPr lang="en-US"/>
        </a:p>
      </dgm:t>
    </dgm:pt>
    <dgm:pt modelId="{D7FE7338-F62C-454A-B350-90DB7B681B15}" type="pres">
      <dgm:prSet presAssocID="{39B61911-6981-44DE-B2F9-9AC4EAF7C0A0}" presName="childShape" presStyleCnt="0"/>
      <dgm:spPr/>
    </dgm:pt>
    <dgm:pt modelId="{2B0DDFD1-C1F2-4BFE-9AA3-EA487402718C}" type="pres">
      <dgm:prSet presAssocID="{49030399-E392-4A3D-BD61-865A96C25873}" presName="Name13" presStyleLbl="parChTrans1D2" presStyleIdx="0" presStyleCnt="1"/>
      <dgm:spPr/>
      <dgm:t>
        <a:bodyPr/>
        <a:lstStyle/>
        <a:p>
          <a:endParaRPr lang="en-US"/>
        </a:p>
      </dgm:t>
    </dgm:pt>
    <dgm:pt modelId="{056323F2-F632-4D11-8C3F-44B30B0755E9}" type="pres">
      <dgm:prSet presAssocID="{1D51E8BA-D898-4B59-A27A-F50855382B8B}" presName="childText" presStyleLbl="bgAcc1" presStyleIdx="0" presStyleCnt="1">
        <dgm:presLayoutVars>
          <dgm:bulletEnabled val="1"/>
        </dgm:presLayoutVars>
      </dgm:prSet>
      <dgm:spPr/>
      <dgm:t>
        <a:bodyPr/>
        <a:lstStyle/>
        <a:p>
          <a:endParaRPr lang="en-US"/>
        </a:p>
      </dgm:t>
    </dgm:pt>
  </dgm:ptLst>
  <dgm:cxnLst>
    <dgm:cxn modelId="{2423FBB4-0302-4F44-83D9-042DF92C56FC}" srcId="{39B61911-6981-44DE-B2F9-9AC4EAF7C0A0}" destId="{1D51E8BA-D898-4B59-A27A-F50855382B8B}" srcOrd="0" destOrd="0" parTransId="{49030399-E392-4A3D-BD61-865A96C25873}" sibTransId="{5113B8A0-F98C-410E-8F4C-ACFE32AB90AA}"/>
    <dgm:cxn modelId="{3E2AB4B7-8FF4-41BB-97A5-46C2845AEF64}" srcId="{0FC2CB54-647E-4ECC-85ED-A42A1DDC313B}" destId="{39B61911-6981-44DE-B2F9-9AC4EAF7C0A0}" srcOrd="0" destOrd="0" parTransId="{722C8485-C1F0-4E94-A736-DE8F1E990D2E}" sibTransId="{55F548DC-2FAA-40D1-88EE-2002C3BA88FD}"/>
    <dgm:cxn modelId="{C66FEE57-37B3-4AAC-9AB9-FD63C33006E6}" type="presOf" srcId="{39B61911-6981-44DE-B2F9-9AC4EAF7C0A0}" destId="{CF6ECB46-4CE3-4842-8D78-D0EFE538E67F}" srcOrd="0" destOrd="0" presId="urn:microsoft.com/office/officeart/2005/8/layout/hierarchy3"/>
    <dgm:cxn modelId="{B1B4E006-06ED-4252-8DF5-9E47FC22A2C7}" type="presOf" srcId="{1D51E8BA-D898-4B59-A27A-F50855382B8B}" destId="{056323F2-F632-4D11-8C3F-44B30B0755E9}" srcOrd="0" destOrd="0" presId="urn:microsoft.com/office/officeart/2005/8/layout/hierarchy3"/>
    <dgm:cxn modelId="{D5118A83-97EF-43B8-8378-7FE3A7EB77FA}" type="presOf" srcId="{39B61911-6981-44DE-B2F9-9AC4EAF7C0A0}" destId="{FF14C06B-B65A-40C7-8F4E-2D7D638D8269}" srcOrd="1" destOrd="0" presId="urn:microsoft.com/office/officeart/2005/8/layout/hierarchy3"/>
    <dgm:cxn modelId="{0B03B06E-64AC-4EC6-B433-F8D53C8B668E}" type="presOf" srcId="{49030399-E392-4A3D-BD61-865A96C25873}" destId="{2B0DDFD1-C1F2-4BFE-9AA3-EA487402718C}" srcOrd="0" destOrd="0" presId="urn:microsoft.com/office/officeart/2005/8/layout/hierarchy3"/>
    <dgm:cxn modelId="{3716F292-C6BB-464F-A13B-3124DFC8FEAF}" type="presOf" srcId="{0FC2CB54-647E-4ECC-85ED-A42A1DDC313B}" destId="{FB9CCD61-9E4D-444E-8F9B-C6454DD653C8}" srcOrd="0" destOrd="0" presId="urn:microsoft.com/office/officeart/2005/8/layout/hierarchy3"/>
    <dgm:cxn modelId="{465BBA97-BE75-42D0-AB82-0C234CB0BD3C}" type="presParOf" srcId="{FB9CCD61-9E4D-444E-8F9B-C6454DD653C8}" destId="{A1DCD19D-6777-424C-8564-BD7920883F2F}" srcOrd="0" destOrd="0" presId="urn:microsoft.com/office/officeart/2005/8/layout/hierarchy3"/>
    <dgm:cxn modelId="{9A2AA5E0-662A-4E2B-B86F-A21594FC35EB}" type="presParOf" srcId="{A1DCD19D-6777-424C-8564-BD7920883F2F}" destId="{91BCEF45-3E19-4AF8-A375-7B3E744E581B}" srcOrd="0" destOrd="0" presId="urn:microsoft.com/office/officeart/2005/8/layout/hierarchy3"/>
    <dgm:cxn modelId="{25907161-B69B-4DC1-9174-2AC937F18869}" type="presParOf" srcId="{91BCEF45-3E19-4AF8-A375-7B3E744E581B}" destId="{CF6ECB46-4CE3-4842-8D78-D0EFE538E67F}" srcOrd="0" destOrd="0" presId="urn:microsoft.com/office/officeart/2005/8/layout/hierarchy3"/>
    <dgm:cxn modelId="{3FBED579-D206-4129-8ABC-59191FA24AE7}" type="presParOf" srcId="{91BCEF45-3E19-4AF8-A375-7B3E744E581B}" destId="{FF14C06B-B65A-40C7-8F4E-2D7D638D8269}" srcOrd="1" destOrd="0" presId="urn:microsoft.com/office/officeart/2005/8/layout/hierarchy3"/>
    <dgm:cxn modelId="{5748191B-B6FB-4D3D-BD4E-DBD3906175F0}" type="presParOf" srcId="{A1DCD19D-6777-424C-8564-BD7920883F2F}" destId="{D7FE7338-F62C-454A-B350-90DB7B681B15}" srcOrd="1" destOrd="0" presId="urn:microsoft.com/office/officeart/2005/8/layout/hierarchy3"/>
    <dgm:cxn modelId="{8101AC16-A399-431C-AD55-20FDF8EE86D6}" type="presParOf" srcId="{D7FE7338-F62C-454A-B350-90DB7B681B15}" destId="{2B0DDFD1-C1F2-4BFE-9AA3-EA487402718C}" srcOrd="0" destOrd="0" presId="urn:microsoft.com/office/officeart/2005/8/layout/hierarchy3"/>
    <dgm:cxn modelId="{699F0471-9BF6-4DF8-98C8-CA359261473E}" type="presParOf" srcId="{D7FE7338-F62C-454A-B350-90DB7B681B15}" destId="{056323F2-F632-4D11-8C3F-44B30B0755E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2CE8B4-279D-4711-BA10-D12208A707E1}" type="doc">
      <dgm:prSet loTypeId="urn:microsoft.com/office/officeart/2005/8/layout/hList1" loCatId="list" qsTypeId="urn:microsoft.com/office/officeart/2005/8/quickstyle/3d9" qsCatId="3D" csTypeId="urn:microsoft.com/office/officeart/2005/8/colors/accent3_4" csCatId="accent3" phldr="1"/>
      <dgm:spPr/>
      <dgm:t>
        <a:bodyPr/>
        <a:lstStyle/>
        <a:p>
          <a:endParaRPr lang="en-US"/>
        </a:p>
      </dgm:t>
    </dgm:pt>
    <dgm:pt modelId="{164329F9-71DC-4D09-9893-B18BFE2AC8D2}">
      <dgm:prSet phldrT="[Text]"/>
      <dgm:spPr>
        <a:solidFill>
          <a:schemeClr val="accent2">
            <a:lumMod val="60000"/>
            <a:lumOff val="40000"/>
          </a:schemeClr>
        </a:solidFill>
      </dgm:spPr>
      <dgm:t>
        <a:bodyPr/>
        <a:lstStyle/>
        <a:p>
          <a:r>
            <a:rPr lang="id-ID" b="1" dirty="0" smtClean="0">
              <a:solidFill>
                <a:schemeClr val="bg1">
                  <a:lumMod val="75000"/>
                </a:schemeClr>
              </a:solidFill>
            </a:rPr>
            <a:t>Teknik</a:t>
          </a:r>
          <a:r>
            <a:rPr lang="id-ID" b="1" dirty="0" smtClean="0"/>
            <a:t> Pernafasan </a:t>
          </a:r>
          <a:endParaRPr lang="en-US" dirty="0"/>
        </a:p>
      </dgm:t>
    </dgm:pt>
    <dgm:pt modelId="{486EBE41-1568-41EF-9893-B327F6D62CB8}" type="parTrans" cxnId="{07719884-E9F1-4AE8-B02B-AC49177CA068}">
      <dgm:prSet/>
      <dgm:spPr/>
      <dgm:t>
        <a:bodyPr/>
        <a:lstStyle/>
        <a:p>
          <a:endParaRPr lang="en-US"/>
        </a:p>
      </dgm:t>
    </dgm:pt>
    <dgm:pt modelId="{C4CDE470-6528-42C7-88A7-69C2A6B701BC}" type="sibTrans" cxnId="{07719884-E9F1-4AE8-B02B-AC49177CA068}">
      <dgm:prSet/>
      <dgm:spPr/>
      <dgm:t>
        <a:bodyPr/>
        <a:lstStyle/>
        <a:p>
          <a:endParaRPr lang="en-US"/>
        </a:p>
      </dgm:t>
    </dgm:pt>
    <dgm:pt modelId="{0049C0A5-F8DB-4279-9F05-D7541D2E2263}">
      <dgm:prSet phldrT="[Text]"/>
      <dgm:spPr/>
      <dgm:t>
        <a:bodyPr/>
        <a:lstStyle/>
        <a:p>
          <a:r>
            <a:rPr lang="en-US" b="1" dirty="0" err="1" smtClean="0">
              <a:latin typeface="Agency FB" pitchFamily="34" charset="0"/>
            </a:rPr>
            <a:t>Pernapasan</a:t>
          </a:r>
          <a:r>
            <a:rPr lang="en-US" b="1" dirty="0" smtClean="0">
              <a:latin typeface="Agency FB" pitchFamily="34" charset="0"/>
            </a:rPr>
            <a:t> Dada </a:t>
          </a:r>
          <a:endParaRPr lang="en-US" b="1" dirty="0">
            <a:latin typeface="Agency FB" pitchFamily="34" charset="0"/>
          </a:endParaRPr>
        </a:p>
      </dgm:t>
    </dgm:pt>
    <dgm:pt modelId="{8D38A8FC-014A-4935-9602-F0DCE19BD191}" type="parTrans" cxnId="{B0218283-7D0F-4D08-A925-E436BA53C918}">
      <dgm:prSet/>
      <dgm:spPr/>
      <dgm:t>
        <a:bodyPr/>
        <a:lstStyle/>
        <a:p>
          <a:endParaRPr lang="en-US"/>
        </a:p>
      </dgm:t>
    </dgm:pt>
    <dgm:pt modelId="{65F64BC1-0DC4-4190-BC63-4E5096570D11}" type="sibTrans" cxnId="{B0218283-7D0F-4D08-A925-E436BA53C918}">
      <dgm:prSet/>
      <dgm:spPr/>
      <dgm:t>
        <a:bodyPr/>
        <a:lstStyle/>
        <a:p>
          <a:endParaRPr lang="en-US"/>
        </a:p>
      </dgm:t>
    </dgm:pt>
    <dgm:pt modelId="{ABBECB21-B797-4907-AF55-4E2FE58F9DD9}">
      <dgm:prSet phldrT="[Text]"/>
      <dgm:spPr/>
      <dgm:t>
        <a:bodyPr/>
        <a:lstStyle/>
        <a:p>
          <a:r>
            <a:rPr lang="en-US" b="1" dirty="0" err="1" smtClean="0">
              <a:latin typeface="Agency FB" pitchFamily="34" charset="0"/>
            </a:rPr>
            <a:t>Pernapasan</a:t>
          </a:r>
          <a:r>
            <a:rPr lang="en-US" b="1" dirty="0" smtClean="0">
              <a:latin typeface="Agency FB" pitchFamily="34" charset="0"/>
            </a:rPr>
            <a:t> </a:t>
          </a:r>
          <a:r>
            <a:rPr lang="en-US" b="1" dirty="0" err="1" smtClean="0">
              <a:latin typeface="Agency FB" pitchFamily="34" charset="0"/>
            </a:rPr>
            <a:t>Perut</a:t>
          </a:r>
          <a:r>
            <a:rPr lang="en-US" b="1" dirty="0" smtClean="0">
              <a:latin typeface="Agency FB" pitchFamily="34" charset="0"/>
            </a:rPr>
            <a:t> </a:t>
          </a:r>
          <a:endParaRPr lang="en-US" b="1" dirty="0">
            <a:latin typeface="Agency FB" pitchFamily="34" charset="0"/>
          </a:endParaRPr>
        </a:p>
      </dgm:t>
    </dgm:pt>
    <dgm:pt modelId="{214A4F47-7475-4176-A838-22910EF412D8}" type="parTrans" cxnId="{1A55A89C-992A-46B3-B353-88A5AECB0B5A}">
      <dgm:prSet/>
      <dgm:spPr/>
      <dgm:t>
        <a:bodyPr/>
        <a:lstStyle/>
        <a:p>
          <a:endParaRPr lang="en-US"/>
        </a:p>
      </dgm:t>
    </dgm:pt>
    <dgm:pt modelId="{1337237A-1950-4425-A86C-4AE6B6F26312}" type="sibTrans" cxnId="{1A55A89C-992A-46B3-B353-88A5AECB0B5A}">
      <dgm:prSet/>
      <dgm:spPr/>
      <dgm:t>
        <a:bodyPr/>
        <a:lstStyle/>
        <a:p>
          <a:endParaRPr lang="en-US"/>
        </a:p>
      </dgm:t>
    </dgm:pt>
    <dgm:pt modelId="{D79A3BB8-F41F-42C8-AF21-8FAC739C97AA}">
      <dgm:prSet phldrT="[Text]"/>
      <dgm:spPr>
        <a:solidFill>
          <a:schemeClr val="accent2">
            <a:lumMod val="60000"/>
            <a:lumOff val="40000"/>
          </a:schemeClr>
        </a:solidFill>
      </dgm:spPr>
      <dgm:t>
        <a:bodyPr/>
        <a:lstStyle/>
        <a:p>
          <a:r>
            <a:rPr lang="id-ID" b="1" dirty="0" smtClean="0"/>
            <a:t>Teknik vokal</a:t>
          </a:r>
          <a:endParaRPr lang="en-US" dirty="0"/>
        </a:p>
      </dgm:t>
    </dgm:pt>
    <dgm:pt modelId="{4812E376-7B48-4DC5-A148-1694C4B89800}" type="parTrans" cxnId="{5EEA15FB-4D49-47CD-9EB8-B8642EB60FD1}">
      <dgm:prSet/>
      <dgm:spPr/>
      <dgm:t>
        <a:bodyPr/>
        <a:lstStyle/>
        <a:p>
          <a:endParaRPr lang="en-US"/>
        </a:p>
      </dgm:t>
    </dgm:pt>
    <dgm:pt modelId="{A1DBCDB2-C71F-439F-A841-17EE4CA520CA}" type="sibTrans" cxnId="{5EEA15FB-4D49-47CD-9EB8-B8642EB60FD1}">
      <dgm:prSet/>
      <dgm:spPr/>
      <dgm:t>
        <a:bodyPr/>
        <a:lstStyle/>
        <a:p>
          <a:endParaRPr lang="en-US"/>
        </a:p>
      </dgm:t>
    </dgm:pt>
    <dgm:pt modelId="{D16CA6FA-3665-408A-A017-8B9556A673DC}">
      <dgm:prSet phldrT="[Text]"/>
      <dgm:spPr/>
      <dgm:t>
        <a:bodyPr/>
        <a:lstStyle/>
        <a:p>
          <a:r>
            <a:rPr lang="id-ID" b="1" dirty="0" smtClean="0">
              <a:latin typeface="Agency FB" pitchFamily="34" charset="0"/>
            </a:rPr>
            <a:t>Intonasi</a:t>
          </a:r>
          <a:endParaRPr lang="en-US" b="1" dirty="0">
            <a:latin typeface="Agency FB" pitchFamily="34" charset="0"/>
          </a:endParaRPr>
        </a:p>
      </dgm:t>
    </dgm:pt>
    <dgm:pt modelId="{532B5194-940C-48B6-B121-0622D5C62760}" type="parTrans" cxnId="{FDD14373-5BA8-4B16-9BF6-BC6403B2AEB5}">
      <dgm:prSet/>
      <dgm:spPr/>
      <dgm:t>
        <a:bodyPr/>
        <a:lstStyle/>
        <a:p>
          <a:endParaRPr lang="en-US"/>
        </a:p>
      </dgm:t>
    </dgm:pt>
    <dgm:pt modelId="{BD4E8F9C-C385-4602-8F2F-E999FE6FFD94}" type="sibTrans" cxnId="{FDD14373-5BA8-4B16-9BF6-BC6403B2AEB5}">
      <dgm:prSet/>
      <dgm:spPr/>
      <dgm:t>
        <a:bodyPr/>
        <a:lstStyle/>
        <a:p>
          <a:endParaRPr lang="en-US"/>
        </a:p>
      </dgm:t>
    </dgm:pt>
    <dgm:pt modelId="{4A317134-536C-494E-857B-B8B7E03A54A6}">
      <dgm:prSet phldrT="[Text]"/>
      <dgm:spPr/>
      <dgm:t>
        <a:bodyPr/>
        <a:lstStyle/>
        <a:p>
          <a:r>
            <a:rPr lang="en-US" b="1" dirty="0" err="1" smtClean="0">
              <a:latin typeface="Agency FB" pitchFamily="34" charset="0"/>
            </a:rPr>
            <a:t>Pernapasan</a:t>
          </a:r>
          <a:r>
            <a:rPr lang="en-US" b="1" dirty="0" smtClean="0">
              <a:latin typeface="Agency FB" pitchFamily="34" charset="0"/>
            </a:rPr>
            <a:t> </a:t>
          </a:r>
          <a:r>
            <a:rPr lang="en-US" b="1" dirty="0" err="1" smtClean="0">
              <a:latin typeface="Agency FB" pitchFamily="34" charset="0"/>
            </a:rPr>
            <a:t>Diafragma</a:t>
          </a:r>
          <a:r>
            <a:rPr lang="en-US" b="1" dirty="0" smtClean="0">
              <a:latin typeface="Agency FB" pitchFamily="34" charset="0"/>
            </a:rPr>
            <a:t> </a:t>
          </a:r>
          <a:endParaRPr lang="en-US" b="1" dirty="0">
            <a:latin typeface="Agency FB" pitchFamily="34" charset="0"/>
          </a:endParaRPr>
        </a:p>
      </dgm:t>
    </dgm:pt>
    <dgm:pt modelId="{E8001B76-2CD3-469B-9ED2-3322E706D359}" type="parTrans" cxnId="{2D4F9529-7AC3-47AD-92E5-6C1B1F56711E}">
      <dgm:prSet/>
      <dgm:spPr/>
      <dgm:t>
        <a:bodyPr/>
        <a:lstStyle/>
        <a:p>
          <a:endParaRPr lang="en-US"/>
        </a:p>
      </dgm:t>
    </dgm:pt>
    <dgm:pt modelId="{44B9AE2E-D4F0-4969-B830-ED88CA1AA2D0}" type="sibTrans" cxnId="{2D4F9529-7AC3-47AD-92E5-6C1B1F56711E}">
      <dgm:prSet/>
      <dgm:spPr/>
      <dgm:t>
        <a:bodyPr/>
        <a:lstStyle/>
        <a:p>
          <a:endParaRPr lang="en-US"/>
        </a:p>
      </dgm:t>
    </dgm:pt>
    <dgm:pt modelId="{3D739965-4486-48AD-BBA3-7C3E9F5C2835}">
      <dgm:prSet phldrT="[Text]"/>
      <dgm:spPr/>
      <dgm:t>
        <a:bodyPr/>
        <a:lstStyle/>
        <a:p>
          <a:r>
            <a:rPr lang="id-ID" b="1" dirty="0" smtClean="0">
              <a:latin typeface="Agency FB" pitchFamily="34" charset="0"/>
            </a:rPr>
            <a:t>Artikulasi</a:t>
          </a:r>
          <a:endParaRPr lang="en-US" b="1" dirty="0">
            <a:latin typeface="Agency FB" pitchFamily="34" charset="0"/>
          </a:endParaRPr>
        </a:p>
      </dgm:t>
    </dgm:pt>
    <dgm:pt modelId="{DB4222F5-B0FF-4B5C-9A45-4C97708BCA32}" type="parTrans" cxnId="{272CB691-5520-4836-A58E-4A8DAC109BE9}">
      <dgm:prSet/>
      <dgm:spPr/>
      <dgm:t>
        <a:bodyPr/>
        <a:lstStyle/>
        <a:p>
          <a:endParaRPr lang="id-ID"/>
        </a:p>
      </dgm:t>
    </dgm:pt>
    <dgm:pt modelId="{18117C7C-030F-43BE-8D30-FF0F8071CBEA}" type="sibTrans" cxnId="{272CB691-5520-4836-A58E-4A8DAC109BE9}">
      <dgm:prSet/>
      <dgm:spPr/>
      <dgm:t>
        <a:bodyPr/>
        <a:lstStyle/>
        <a:p>
          <a:endParaRPr lang="id-ID"/>
        </a:p>
      </dgm:t>
    </dgm:pt>
    <dgm:pt modelId="{86CA043E-511D-40F3-932C-119276D970DE}">
      <dgm:prSet phldrT="[Text]"/>
      <dgm:spPr/>
      <dgm:t>
        <a:bodyPr/>
        <a:lstStyle/>
        <a:p>
          <a:r>
            <a:rPr lang="id-ID" b="1" dirty="0" smtClean="0">
              <a:latin typeface="Agency FB" pitchFamily="34" charset="0"/>
            </a:rPr>
            <a:t>Pause</a:t>
          </a:r>
          <a:endParaRPr lang="en-US" b="1" dirty="0">
            <a:latin typeface="Agency FB" pitchFamily="34" charset="0"/>
          </a:endParaRPr>
        </a:p>
      </dgm:t>
    </dgm:pt>
    <dgm:pt modelId="{97F20EE5-7D78-4ADD-87DE-BAD03D9596CE}" type="parTrans" cxnId="{4BF6A7D2-359A-434D-B54A-268A0706E4AC}">
      <dgm:prSet/>
      <dgm:spPr/>
      <dgm:t>
        <a:bodyPr/>
        <a:lstStyle/>
        <a:p>
          <a:endParaRPr lang="id-ID"/>
        </a:p>
      </dgm:t>
    </dgm:pt>
    <dgm:pt modelId="{A917AAE2-A12C-4029-9586-724778157CB2}" type="sibTrans" cxnId="{4BF6A7D2-359A-434D-B54A-268A0706E4AC}">
      <dgm:prSet/>
      <dgm:spPr/>
      <dgm:t>
        <a:bodyPr/>
        <a:lstStyle/>
        <a:p>
          <a:endParaRPr lang="id-ID"/>
        </a:p>
      </dgm:t>
    </dgm:pt>
    <dgm:pt modelId="{90E5DC33-0CB4-4F49-BC9B-B10DD8D169F3}">
      <dgm:prSet phldrT="[Text]"/>
      <dgm:spPr/>
      <dgm:t>
        <a:bodyPr/>
        <a:lstStyle/>
        <a:p>
          <a:r>
            <a:rPr lang="id-ID" b="1" dirty="0" smtClean="0">
              <a:latin typeface="Agency FB" pitchFamily="34" charset="0"/>
            </a:rPr>
            <a:t> Speed</a:t>
          </a:r>
          <a:endParaRPr lang="en-US" b="1" dirty="0">
            <a:latin typeface="Agency FB" pitchFamily="34" charset="0"/>
          </a:endParaRPr>
        </a:p>
      </dgm:t>
    </dgm:pt>
    <dgm:pt modelId="{546F6694-87EA-4E5F-8972-913A1690D1BF}" type="parTrans" cxnId="{C3B4F209-20DC-4AC6-AA15-E5F9DC61DCE1}">
      <dgm:prSet/>
      <dgm:spPr/>
      <dgm:t>
        <a:bodyPr/>
        <a:lstStyle/>
        <a:p>
          <a:endParaRPr lang="id-ID"/>
        </a:p>
      </dgm:t>
    </dgm:pt>
    <dgm:pt modelId="{5485B697-F0C7-486D-86D0-CE39EACA2F8A}" type="sibTrans" cxnId="{C3B4F209-20DC-4AC6-AA15-E5F9DC61DCE1}">
      <dgm:prSet/>
      <dgm:spPr/>
      <dgm:t>
        <a:bodyPr/>
        <a:lstStyle/>
        <a:p>
          <a:endParaRPr lang="id-ID"/>
        </a:p>
      </dgm:t>
    </dgm:pt>
    <dgm:pt modelId="{DF1E7559-CC29-429A-B04A-19AD827F41B6}">
      <dgm:prSet phldrT="[Text]"/>
      <dgm:spPr/>
      <dgm:t>
        <a:bodyPr/>
        <a:lstStyle/>
        <a:p>
          <a:r>
            <a:rPr lang="id-ID" b="1" dirty="0" smtClean="0">
              <a:latin typeface="Agency FB" pitchFamily="34" charset="0"/>
            </a:rPr>
            <a:t>Stressing</a:t>
          </a:r>
          <a:endParaRPr lang="en-US" b="1" dirty="0">
            <a:latin typeface="Agency FB" pitchFamily="34" charset="0"/>
          </a:endParaRPr>
        </a:p>
      </dgm:t>
    </dgm:pt>
    <dgm:pt modelId="{12DF6E7E-51DB-49AC-B912-F8058AFF2CC8}" type="parTrans" cxnId="{266D54F9-37B8-4B3D-9313-7FB8BE668F3B}">
      <dgm:prSet/>
      <dgm:spPr/>
      <dgm:t>
        <a:bodyPr/>
        <a:lstStyle/>
        <a:p>
          <a:endParaRPr lang="id-ID"/>
        </a:p>
      </dgm:t>
    </dgm:pt>
    <dgm:pt modelId="{D117C93A-EC36-443B-89A1-C5A0AF018A98}" type="sibTrans" cxnId="{266D54F9-37B8-4B3D-9313-7FB8BE668F3B}">
      <dgm:prSet/>
      <dgm:spPr/>
      <dgm:t>
        <a:bodyPr/>
        <a:lstStyle/>
        <a:p>
          <a:endParaRPr lang="id-ID"/>
        </a:p>
      </dgm:t>
    </dgm:pt>
    <dgm:pt modelId="{3593F96E-32E6-47BB-8A8A-12A9CDC0F52F}">
      <dgm:prSet phldrT="[Text]"/>
      <dgm:spPr/>
      <dgm:t>
        <a:bodyPr/>
        <a:lstStyle/>
        <a:p>
          <a:r>
            <a:rPr lang="id-ID" b="1" dirty="0" smtClean="0">
              <a:latin typeface="Agency FB" pitchFamily="34" charset="0"/>
            </a:rPr>
            <a:t>Phrasering</a:t>
          </a:r>
          <a:endParaRPr lang="en-US" b="1" dirty="0">
            <a:latin typeface="Agency FB" pitchFamily="34" charset="0"/>
          </a:endParaRPr>
        </a:p>
      </dgm:t>
    </dgm:pt>
    <dgm:pt modelId="{35162191-7AAD-47CA-974B-D1A90BD98DE4}" type="parTrans" cxnId="{EB2A4D57-EECC-4919-BC3D-8EE2BF198559}">
      <dgm:prSet/>
      <dgm:spPr/>
      <dgm:t>
        <a:bodyPr/>
        <a:lstStyle/>
        <a:p>
          <a:endParaRPr lang="id-ID"/>
        </a:p>
      </dgm:t>
    </dgm:pt>
    <dgm:pt modelId="{A67E3B22-F633-4C25-AB66-96AF02313441}" type="sibTrans" cxnId="{EB2A4D57-EECC-4919-BC3D-8EE2BF198559}">
      <dgm:prSet/>
      <dgm:spPr/>
      <dgm:t>
        <a:bodyPr/>
        <a:lstStyle/>
        <a:p>
          <a:endParaRPr lang="id-ID"/>
        </a:p>
      </dgm:t>
    </dgm:pt>
    <dgm:pt modelId="{9EE95AAA-27CB-4599-8586-7C04EBCEC878}">
      <dgm:prSet phldrT="[Text]"/>
      <dgm:spPr/>
      <dgm:t>
        <a:bodyPr/>
        <a:lstStyle/>
        <a:p>
          <a:r>
            <a:rPr lang="id-ID" b="1" dirty="0" smtClean="0">
              <a:latin typeface="Agency FB" pitchFamily="34" charset="0"/>
            </a:rPr>
            <a:t>Infleksi</a:t>
          </a:r>
          <a:endParaRPr lang="en-US" b="1" dirty="0">
            <a:latin typeface="Agency FB" pitchFamily="34" charset="0"/>
          </a:endParaRPr>
        </a:p>
      </dgm:t>
    </dgm:pt>
    <dgm:pt modelId="{B6FFC1AF-D59B-4CC0-98DD-6A3A82996141}" type="parTrans" cxnId="{4081A33C-85A8-4724-BDC0-9C14DE62BCC3}">
      <dgm:prSet/>
      <dgm:spPr/>
      <dgm:t>
        <a:bodyPr/>
        <a:lstStyle/>
        <a:p>
          <a:endParaRPr lang="id-ID"/>
        </a:p>
      </dgm:t>
    </dgm:pt>
    <dgm:pt modelId="{0553B8F8-E1AA-4165-9E50-A3E368FB5F79}" type="sibTrans" cxnId="{4081A33C-85A8-4724-BDC0-9C14DE62BCC3}">
      <dgm:prSet/>
      <dgm:spPr/>
      <dgm:t>
        <a:bodyPr/>
        <a:lstStyle/>
        <a:p>
          <a:endParaRPr lang="id-ID"/>
        </a:p>
      </dgm:t>
    </dgm:pt>
    <dgm:pt modelId="{A513F204-72BE-44B6-9502-5B77908308A0}" type="pres">
      <dgm:prSet presAssocID="{432CE8B4-279D-4711-BA10-D12208A707E1}" presName="Name0" presStyleCnt="0">
        <dgm:presLayoutVars>
          <dgm:dir/>
          <dgm:animLvl val="lvl"/>
          <dgm:resizeHandles val="exact"/>
        </dgm:presLayoutVars>
      </dgm:prSet>
      <dgm:spPr/>
      <dgm:t>
        <a:bodyPr/>
        <a:lstStyle/>
        <a:p>
          <a:endParaRPr lang="en-US"/>
        </a:p>
      </dgm:t>
    </dgm:pt>
    <dgm:pt modelId="{D2DC2981-F20C-4951-BE73-AADB07B4D693}" type="pres">
      <dgm:prSet presAssocID="{164329F9-71DC-4D09-9893-B18BFE2AC8D2}" presName="composite" presStyleCnt="0"/>
      <dgm:spPr/>
    </dgm:pt>
    <dgm:pt modelId="{7818389E-2812-4748-AA66-A47500909FBE}" type="pres">
      <dgm:prSet presAssocID="{164329F9-71DC-4D09-9893-B18BFE2AC8D2}" presName="parTx" presStyleLbl="alignNode1" presStyleIdx="0" presStyleCnt="2">
        <dgm:presLayoutVars>
          <dgm:chMax val="0"/>
          <dgm:chPref val="0"/>
          <dgm:bulletEnabled val="1"/>
        </dgm:presLayoutVars>
      </dgm:prSet>
      <dgm:spPr/>
      <dgm:t>
        <a:bodyPr/>
        <a:lstStyle/>
        <a:p>
          <a:endParaRPr lang="en-US"/>
        </a:p>
      </dgm:t>
    </dgm:pt>
    <dgm:pt modelId="{0AA384A4-E532-4514-A2EF-5AE23EBBF131}" type="pres">
      <dgm:prSet presAssocID="{164329F9-71DC-4D09-9893-B18BFE2AC8D2}" presName="desTx" presStyleLbl="alignAccFollowNode1" presStyleIdx="0" presStyleCnt="2" custLinFactNeighborX="268" custLinFactNeighborY="939">
        <dgm:presLayoutVars>
          <dgm:bulletEnabled val="1"/>
        </dgm:presLayoutVars>
      </dgm:prSet>
      <dgm:spPr/>
      <dgm:t>
        <a:bodyPr/>
        <a:lstStyle/>
        <a:p>
          <a:endParaRPr lang="en-US"/>
        </a:p>
      </dgm:t>
    </dgm:pt>
    <dgm:pt modelId="{ED352BEC-D041-4023-B8EC-53BB4B882F83}" type="pres">
      <dgm:prSet presAssocID="{C4CDE470-6528-42C7-88A7-69C2A6B701BC}" presName="space" presStyleCnt="0"/>
      <dgm:spPr/>
    </dgm:pt>
    <dgm:pt modelId="{B703A18B-363A-4DF4-8A26-CFADD3AD71F6}" type="pres">
      <dgm:prSet presAssocID="{D79A3BB8-F41F-42C8-AF21-8FAC739C97AA}" presName="composite" presStyleCnt="0"/>
      <dgm:spPr/>
    </dgm:pt>
    <dgm:pt modelId="{3FFBB4E7-BCCC-45E7-B01E-C043F9A70E7B}" type="pres">
      <dgm:prSet presAssocID="{D79A3BB8-F41F-42C8-AF21-8FAC739C97AA}" presName="parTx" presStyleLbl="alignNode1" presStyleIdx="1" presStyleCnt="2">
        <dgm:presLayoutVars>
          <dgm:chMax val="0"/>
          <dgm:chPref val="0"/>
          <dgm:bulletEnabled val="1"/>
        </dgm:presLayoutVars>
      </dgm:prSet>
      <dgm:spPr/>
      <dgm:t>
        <a:bodyPr/>
        <a:lstStyle/>
        <a:p>
          <a:endParaRPr lang="en-US"/>
        </a:p>
      </dgm:t>
    </dgm:pt>
    <dgm:pt modelId="{50BA1BD9-3661-4F4F-B5E8-E4E5F31F174E}" type="pres">
      <dgm:prSet presAssocID="{D79A3BB8-F41F-42C8-AF21-8FAC739C97AA}" presName="desTx" presStyleLbl="alignAccFollowNode1" presStyleIdx="1" presStyleCnt="2">
        <dgm:presLayoutVars>
          <dgm:bulletEnabled val="1"/>
        </dgm:presLayoutVars>
      </dgm:prSet>
      <dgm:spPr/>
      <dgm:t>
        <a:bodyPr/>
        <a:lstStyle/>
        <a:p>
          <a:endParaRPr lang="en-US"/>
        </a:p>
      </dgm:t>
    </dgm:pt>
  </dgm:ptLst>
  <dgm:cxnLst>
    <dgm:cxn modelId="{B2725310-E7CF-4FD4-BDF9-F458B4DA86D2}" type="presOf" srcId="{ABBECB21-B797-4907-AF55-4E2FE58F9DD9}" destId="{0AA384A4-E532-4514-A2EF-5AE23EBBF131}" srcOrd="0" destOrd="1" presId="urn:microsoft.com/office/officeart/2005/8/layout/hList1"/>
    <dgm:cxn modelId="{2D4F9529-7AC3-47AD-92E5-6C1B1F56711E}" srcId="{164329F9-71DC-4D09-9893-B18BFE2AC8D2}" destId="{4A317134-536C-494E-857B-B8B7E03A54A6}" srcOrd="2" destOrd="0" parTransId="{E8001B76-2CD3-469B-9ED2-3322E706D359}" sibTransId="{44B9AE2E-D4F0-4969-B830-ED88CA1AA2D0}"/>
    <dgm:cxn modelId="{B31CEE77-58CA-4F33-AD12-5086BB8D5F1A}" type="presOf" srcId="{9EE95AAA-27CB-4599-8586-7C04EBCEC878}" destId="{50BA1BD9-3661-4F4F-B5E8-E4E5F31F174E}" srcOrd="0" destOrd="6" presId="urn:microsoft.com/office/officeart/2005/8/layout/hList1"/>
    <dgm:cxn modelId="{4BF6A7D2-359A-434D-B54A-268A0706E4AC}" srcId="{D79A3BB8-F41F-42C8-AF21-8FAC739C97AA}" destId="{86CA043E-511D-40F3-932C-119276D970DE}" srcOrd="2" destOrd="0" parTransId="{97F20EE5-7D78-4ADD-87DE-BAD03D9596CE}" sibTransId="{A917AAE2-A12C-4029-9586-724778157CB2}"/>
    <dgm:cxn modelId="{5EEA15FB-4D49-47CD-9EB8-B8642EB60FD1}" srcId="{432CE8B4-279D-4711-BA10-D12208A707E1}" destId="{D79A3BB8-F41F-42C8-AF21-8FAC739C97AA}" srcOrd="1" destOrd="0" parTransId="{4812E376-7B48-4DC5-A148-1694C4B89800}" sibTransId="{A1DBCDB2-C71F-439F-A841-17EE4CA520CA}"/>
    <dgm:cxn modelId="{07719884-E9F1-4AE8-B02B-AC49177CA068}" srcId="{432CE8B4-279D-4711-BA10-D12208A707E1}" destId="{164329F9-71DC-4D09-9893-B18BFE2AC8D2}" srcOrd="0" destOrd="0" parTransId="{486EBE41-1568-41EF-9893-B327F6D62CB8}" sibTransId="{C4CDE470-6528-42C7-88A7-69C2A6B701BC}"/>
    <dgm:cxn modelId="{4CCE066E-14AD-4DBD-9899-9EE2DFEC3EDA}" type="presOf" srcId="{432CE8B4-279D-4711-BA10-D12208A707E1}" destId="{A513F204-72BE-44B6-9502-5B77908308A0}" srcOrd="0" destOrd="0" presId="urn:microsoft.com/office/officeart/2005/8/layout/hList1"/>
    <dgm:cxn modelId="{B0218283-7D0F-4D08-A925-E436BA53C918}" srcId="{164329F9-71DC-4D09-9893-B18BFE2AC8D2}" destId="{0049C0A5-F8DB-4279-9F05-D7541D2E2263}" srcOrd="0" destOrd="0" parTransId="{8D38A8FC-014A-4935-9602-F0DCE19BD191}" sibTransId="{65F64BC1-0DC4-4190-BC63-4E5096570D11}"/>
    <dgm:cxn modelId="{97937A13-CA97-4246-93F4-8A389DC43C1C}" type="presOf" srcId="{3D739965-4486-48AD-BBA3-7C3E9F5C2835}" destId="{50BA1BD9-3661-4F4F-B5E8-E4E5F31F174E}" srcOrd="0" destOrd="1" presId="urn:microsoft.com/office/officeart/2005/8/layout/hList1"/>
    <dgm:cxn modelId="{A8C3BB07-A91D-45EF-85A3-E8DBDAFB3E6B}" type="presOf" srcId="{0049C0A5-F8DB-4279-9F05-D7541D2E2263}" destId="{0AA384A4-E532-4514-A2EF-5AE23EBBF131}" srcOrd="0" destOrd="0" presId="urn:microsoft.com/office/officeart/2005/8/layout/hList1"/>
    <dgm:cxn modelId="{C3B4F209-20DC-4AC6-AA15-E5F9DC61DCE1}" srcId="{D79A3BB8-F41F-42C8-AF21-8FAC739C97AA}" destId="{90E5DC33-0CB4-4F49-BC9B-B10DD8D169F3}" srcOrd="3" destOrd="0" parTransId="{546F6694-87EA-4E5F-8972-913A1690D1BF}" sibTransId="{5485B697-F0C7-486D-86D0-CE39EACA2F8A}"/>
    <dgm:cxn modelId="{642CA8A1-5E77-49C9-A2CA-6967CC8AAD9E}" type="presOf" srcId="{DF1E7559-CC29-429A-B04A-19AD827F41B6}" destId="{50BA1BD9-3661-4F4F-B5E8-E4E5F31F174E}" srcOrd="0" destOrd="4" presId="urn:microsoft.com/office/officeart/2005/8/layout/hList1"/>
    <dgm:cxn modelId="{8D33D4FD-1398-490E-98FC-B6CD2BB553A9}" type="presOf" srcId="{3593F96E-32E6-47BB-8A8A-12A9CDC0F52F}" destId="{50BA1BD9-3661-4F4F-B5E8-E4E5F31F174E}" srcOrd="0" destOrd="5" presId="urn:microsoft.com/office/officeart/2005/8/layout/hList1"/>
    <dgm:cxn modelId="{EB2A4D57-EECC-4919-BC3D-8EE2BF198559}" srcId="{D79A3BB8-F41F-42C8-AF21-8FAC739C97AA}" destId="{3593F96E-32E6-47BB-8A8A-12A9CDC0F52F}" srcOrd="5" destOrd="0" parTransId="{35162191-7AAD-47CA-974B-D1A90BD98DE4}" sibTransId="{A67E3B22-F633-4C25-AB66-96AF02313441}"/>
    <dgm:cxn modelId="{44B2DC7F-5C43-4AF0-87FD-ADAC13266720}" type="presOf" srcId="{4A317134-536C-494E-857B-B8B7E03A54A6}" destId="{0AA384A4-E532-4514-A2EF-5AE23EBBF131}" srcOrd="0" destOrd="2" presId="urn:microsoft.com/office/officeart/2005/8/layout/hList1"/>
    <dgm:cxn modelId="{DD367CEF-D95D-4AF9-840F-927B3AACB9E5}" type="presOf" srcId="{164329F9-71DC-4D09-9893-B18BFE2AC8D2}" destId="{7818389E-2812-4748-AA66-A47500909FBE}" srcOrd="0" destOrd="0" presId="urn:microsoft.com/office/officeart/2005/8/layout/hList1"/>
    <dgm:cxn modelId="{272CB691-5520-4836-A58E-4A8DAC109BE9}" srcId="{D79A3BB8-F41F-42C8-AF21-8FAC739C97AA}" destId="{3D739965-4486-48AD-BBA3-7C3E9F5C2835}" srcOrd="1" destOrd="0" parTransId="{DB4222F5-B0FF-4B5C-9A45-4C97708BCA32}" sibTransId="{18117C7C-030F-43BE-8D30-FF0F8071CBEA}"/>
    <dgm:cxn modelId="{BCC8EEB5-A2FF-4B51-9569-6897444BB92F}" type="presOf" srcId="{D16CA6FA-3665-408A-A017-8B9556A673DC}" destId="{50BA1BD9-3661-4F4F-B5E8-E4E5F31F174E}" srcOrd="0" destOrd="0" presId="urn:microsoft.com/office/officeart/2005/8/layout/hList1"/>
    <dgm:cxn modelId="{6C33896B-2D9E-48A4-97F8-FE48AC8DF00D}" type="presOf" srcId="{86CA043E-511D-40F3-932C-119276D970DE}" destId="{50BA1BD9-3661-4F4F-B5E8-E4E5F31F174E}" srcOrd="0" destOrd="2" presId="urn:microsoft.com/office/officeart/2005/8/layout/hList1"/>
    <dgm:cxn modelId="{6715F9C8-6B9F-4430-AF8C-9456504FADE8}" type="presOf" srcId="{90E5DC33-0CB4-4F49-BC9B-B10DD8D169F3}" destId="{50BA1BD9-3661-4F4F-B5E8-E4E5F31F174E}" srcOrd="0" destOrd="3" presId="urn:microsoft.com/office/officeart/2005/8/layout/hList1"/>
    <dgm:cxn modelId="{1A55A89C-992A-46B3-B353-88A5AECB0B5A}" srcId="{164329F9-71DC-4D09-9893-B18BFE2AC8D2}" destId="{ABBECB21-B797-4907-AF55-4E2FE58F9DD9}" srcOrd="1" destOrd="0" parTransId="{214A4F47-7475-4176-A838-22910EF412D8}" sibTransId="{1337237A-1950-4425-A86C-4AE6B6F26312}"/>
    <dgm:cxn modelId="{4081A33C-85A8-4724-BDC0-9C14DE62BCC3}" srcId="{D79A3BB8-F41F-42C8-AF21-8FAC739C97AA}" destId="{9EE95AAA-27CB-4599-8586-7C04EBCEC878}" srcOrd="6" destOrd="0" parTransId="{B6FFC1AF-D59B-4CC0-98DD-6A3A82996141}" sibTransId="{0553B8F8-E1AA-4165-9E50-A3E368FB5F79}"/>
    <dgm:cxn modelId="{FDD14373-5BA8-4B16-9BF6-BC6403B2AEB5}" srcId="{D79A3BB8-F41F-42C8-AF21-8FAC739C97AA}" destId="{D16CA6FA-3665-408A-A017-8B9556A673DC}" srcOrd="0" destOrd="0" parTransId="{532B5194-940C-48B6-B121-0622D5C62760}" sibTransId="{BD4E8F9C-C385-4602-8F2F-E999FE6FFD94}"/>
    <dgm:cxn modelId="{EADD582C-49A8-4683-86D7-FD7BB9021601}" type="presOf" srcId="{D79A3BB8-F41F-42C8-AF21-8FAC739C97AA}" destId="{3FFBB4E7-BCCC-45E7-B01E-C043F9A70E7B}" srcOrd="0" destOrd="0" presId="urn:microsoft.com/office/officeart/2005/8/layout/hList1"/>
    <dgm:cxn modelId="{266D54F9-37B8-4B3D-9313-7FB8BE668F3B}" srcId="{D79A3BB8-F41F-42C8-AF21-8FAC739C97AA}" destId="{DF1E7559-CC29-429A-B04A-19AD827F41B6}" srcOrd="4" destOrd="0" parTransId="{12DF6E7E-51DB-49AC-B912-F8058AFF2CC8}" sibTransId="{D117C93A-EC36-443B-89A1-C5A0AF018A98}"/>
    <dgm:cxn modelId="{A91508F2-783C-4800-9DC3-5035720689F5}" type="presParOf" srcId="{A513F204-72BE-44B6-9502-5B77908308A0}" destId="{D2DC2981-F20C-4951-BE73-AADB07B4D693}" srcOrd="0" destOrd="0" presId="urn:microsoft.com/office/officeart/2005/8/layout/hList1"/>
    <dgm:cxn modelId="{1CCDBFEF-7C36-4A91-A57B-BF4DE21131DA}" type="presParOf" srcId="{D2DC2981-F20C-4951-BE73-AADB07B4D693}" destId="{7818389E-2812-4748-AA66-A47500909FBE}" srcOrd="0" destOrd="0" presId="urn:microsoft.com/office/officeart/2005/8/layout/hList1"/>
    <dgm:cxn modelId="{13C5EA55-D374-4ADA-A565-79C48ED80242}" type="presParOf" srcId="{D2DC2981-F20C-4951-BE73-AADB07B4D693}" destId="{0AA384A4-E532-4514-A2EF-5AE23EBBF131}" srcOrd="1" destOrd="0" presId="urn:microsoft.com/office/officeart/2005/8/layout/hList1"/>
    <dgm:cxn modelId="{189B539B-30DE-40B5-8FD3-076005554A21}" type="presParOf" srcId="{A513F204-72BE-44B6-9502-5B77908308A0}" destId="{ED352BEC-D041-4023-B8EC-53BB4B882F83}" srcOrd="1" destOrd="0" presId="urn:microsoft.com/office/officeart/2005/8/layout/hList1"/>
    <dgm:cxn modelId="{8DCC6424-E1FF-44FB-85AD-7788380DC26E}" type="presParOf" srcId="{A513F204-72BE-44B6-9502-5B77908308A0}" destId="{B703A18B-363A-4DF4-8A26-CFADD3AD71F6}" srcOrd="2" destOrd="0" presId="urn:microsoft.com/office/officeart/2005/8/layout/hList1"/>
    <dgm:cxn modelId="{F3DD50B1-11AA-44B0-A233-BABAD30C9ED4}" type="presParOf" srcId="{B703A18B-363A-4DF4-8A26-CFADD3AD71F6}" destId="{3FFBB4E7-BCCC-45E7-B01E-C043F9A70E7B}" srcOrd="0" destOrd="0" presId="urn:microsoft.com/office/officeart/2005/8/layout/hList1"/>
    <dgm:cxn modelId="{C6FB74B6-70A2-4BAF-A67E-851A99E810F4}" type="presParOf" srcId="{B703A18B-363A-4DF4-8A26-CFADD3AD71F6}" destId="{50BA1BD9-3661-4F4F-B5E8-E4E5F31F174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C454D0-585F-4DDA-8B84-CF78C9D6C488}"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8414C0D-EB2E-4761-96E6-6B17881DE120}">
      <dgm:prSe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Radio</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08199E27-B4F8-46E5-B3F2-C655325D093F}" type="parTrans" cxnId="{0AAFCCD5-8A86-42DC-88C0-01E9A2916D48}">
      <dgm:prSet/>
      <dgm:spPr/>
      <dgm:t>
        <a:bodyPr/>
        <a:lstStyle/>
        <a:p>
          <a:endParaRPr lang="en-US"/>
        </a:p>
      </dgm:t>
    </dgm:pt>
    <dgm:pt modelId="{8FC607D1-E24E-4358-BC7B-FD895FBE584E}" type="sibTrans" cxnId="{0AAFCCD5-8A86-42DC-88C0-01E9A2916D48}">
      <dgm:prSet/>
      <dgm:spPr/>
      <dgm:t>
        <a:bodyPr/>
        <a:lstStyle/>
        <a:p>
          <a:endParaRPr lang="en-US"/>
        </a:p>
      </dgm:t>
    </dgm:pt>
    <dgm:pt modelId="{491C264E-6C6F-42C6-8211-DDDC30BC1959}">
      <dgm:prSet phldrT="[Tex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1" action="ppaction://hlinksldjump"/>
            </a:rPr>
            <a:t>Prinsip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Naskah</a:t>
          </a:r>
          <a:r>
            <a:rPr lang="en-US" sz="1400" b="1" dirty="0" smtClean="0">
              <a:latin typeface="Times New Roman" pitchFamily="18" charset="0"/>
              <a:cs typeface="Times New Roman" pitchFamily="18" charset="0"/>
            </a:rPr>
            <a:t> Radio</a:t>
          </a:r>
          <a:endParaRPr lang="en-US" sz="1400" b="1" dirty="0">
            <a:latin typeface="Times New Roman" pitchFamily="18" charset="0"/>
            <a:cs typeface="Times New Roman" pitchFamily="18" charset="0"/>
          </a:endParaRPr>
        </a:p>
      </dgm:t>
    </dgm:pt>
    <dgm:pt modelId="{D557DCBC-A96E-42C1-82E7-8BE88433C680}" type="parTrans" cxnId="{4A226543-B243-4854-8831-64FFD82E3FC6}">
      <dgm:prSet/>
      <dgm:spPr/>
      <dgm:t>
        <a:bodyPr/>
        <a:lstStyle/>
        <a:p>
          <a:endParaRPr lang="en-US"/>
        </a:p>
      </dgm:t>
    </dgm:pt>
    <dgm:pt modelId="{1FBA2DEF-198E-44F3-AF2F-CADE8FD38EAF}" type="sibTrans" cxnId="{4A226543-B243-4854-8831-64FFD82E3FC6}">
      <dgm:prSet/>
      <dgm:spPr/>
      <dgm:t>
        <a:bodyPr/>
        <a:lstStyle/>
        <a:p>
          <a:endParaRPr lang="en-US"/>
        </a:p>
      </dgm:t>
    </dgm:pt>
    <dgm:pt modelId="{BCC6A83D-E6AB-49D0-8A0B-965CEB6B8483}">
      <dgm:prSet phldrT="[Text]" custT="1"/>
      <dgm:spPr/>
      <dgm:t>
        <a:bodyPr/>
        <a:lstStyle/>
        <a:p>
          <a:r>
            <a:rPr lang="en-US" sz="1800" b="1" dirty="0" err="1" smtClean="0">
              <a:latin typeface="Times New Roman" pitchFamily="18" charset="0"/>
              <a:cs typeface="Times New Roman" pitchFamily="18" charset="0"/>
              <a:hlinkClick xmlns:r="http://schemas.openxmlformats.org/officeDocument/2006/relationships" r:id="rId2" action="ppaction://hlinksldjump"/>
            </a:rPr>
            <a:t>Angka</a:t>
          </a:r>
          <a:endParaRPr lang="en-US" sz="1800" b="1" dirty="0">
            <a:latin typeface="Times New Roman" pitchFamily="18" charset="0"/>
            <a:cs typeface="Times New Roman" pitchFamily="18" charset="0"/>
          </a:endParaRPr>
        </a:p>
      </dgm:t>
    </dgm:pt>
    <dgm:pt modelId="{E5A56BAF-B770-45BC-A63C-38A3C070F8F4}" type="parTrans" cxnId="{D81B1C57-E939-4F14-B74F-9EB4937794E9}">
      <dgm:prSet/>
      <dgm:spPr/>
      <dgm:t>
        <a:bodyPr/>
        <a:lstStyle/>
        <a:p>
          <a:endParaRPr lang="en-US"/>
        </a:p>
      </dgm:t>
    </dgm:pt>
    <dgm:pt modelId="{FF97520B-A74B-46C6-8099-CA1711F43BE5}" type="sibTrans" cxnId="{D81B1C57-E939-4F14-B74F-9EB4937794E9}">
      <dgm:prSet/>
      <dgm:spPr/>
      <dgm:t>
        <a:bodyPr/>
        <a:lstStyle/>
        <a:p>
          <a:endParaRPr lang="en-US"/>
        </a:p>
      </dgm:t>
    </dgm:pt>
    <dgm:pt modelId="{D40CBD84-995A-422B-91C3-6A0008B7C3A5}">
      <dgm:prSet phldrT="[Text]" custT="1"/>
      <dgm:spPr/>
      <dgm:t>
        <a:bodyPr/>
        <a:lstStyle/>
        <a:p>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Teknik</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Penulisan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Naskah</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Iklan</a:t>
          </a:r>
          <a:endParaRPr lang="en-US" sz="1600" dirty="0"/>
        </a:p>
      </dgm:t>
    </dgm:pt>
    <dgm:pt modelId="{AAD96D49-999E-44B4-9DCB-D5A0CD1B37D8}" type="parTrans" cxnId="{C0525B73-24E1-4896-B6F9-766461039CED}">
      <dgm:prSet/>
      <dgm:spPr/>
      <dgm:t>
        <a:bodyPr/>
        <a:lstStyle/>
        <a:p>
          <a:endParaRPr lang="en-US"/>
        </a:p>
      </dgm:t>
    </dgm:pt>
    <dgm:pt modelId="{359EB610-3826-48C2-A2EF-7AF53BC37E3C}" type="sibTrans" cxnId="{C0525B73-24E1-4896-B6F9-766461039CED}">
      <dgm:prSet/>
      <dgm:spPr/>
      <dgm:t>
        <a:bodyPr/>
        <a:lstStyle/>
        <a:p>
          <a:endParaRPr lang="en-US"/>
        </a:p>
      </dgm:t>
    </dgm:pt>
    <dgm:pt modelId="{CAAAFC71-E195-4C36-B96F-E6F9B3AEC789}">
      <dgm:prSet phldrT="[Text]" custT="1"/>
      <dgm:spPr/>
      <dgm:t>
        <a:bodyPr/>
        <a:lstStyle/>
        <a:p>
          <a:r>
            <a:rPr lang="en-US" sz="1600" b="1" dirty="0" err="1" smtClean="0">
              <a:latin typeface="Times New Roman" pitchFamily="18" charset="0"/>
              <a:cs typeface="Times New Roman" pitchFamily="18" charset="0"/>
              <a:hlinkClick xmlns:r="http://schemas.openxmlformats.org/officeDocument/2006/relationships" r:id="rId3" action="ppaction://hlinksldjump"/>
            </a:rPr>
            <a:t>Unsur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dasar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932BA863-6591-4BAF-9C60-BB9E34F2A8B5}" type="parTrans" cxnId="{78EDCC9F-BB55-475D-9088-3DA62F9B50C5}">
      <dgm:prSet/>
      <dgm:spPr/>
      <dgm:t>
        <a:bodyPr/>
        <a:lstStyle/>
        <a:p>
          <a:endParaRPr lang="en-US"/>
        </a:p>
      </dgm:t>
    </dgm:pt>
    <dgm:pt modelId="{582E7887-E104-407A-8F51-719966F80460}" type="sibTrans" cxnId="{78EDCC9F-BB55-475D-9088-3DA62F9B50C5}">
      <dgm:prSet/>
      <dgm:spPr/>
      <dgm:t>
        <a:bodyPr/>
        <a:lstStyle/>
        <a:p>
          <a:endParaRPr lang="en-US"/>
        </a:p>
      </dgm:t>
    </dgm:pt>
    <dgm:pt modelId="{45D747D6-3F73-48BB-BBD1-D026C13CDDA0}">
      <dgm:prSet phldrT="[Text]" custT="1"/>
      <dgm:spPr/>
      <dgm:t>
        <a:bodyPr/>
        <a:lstStyle/>
        <a:p>
          <a:r>
            <a:rPr lang="en-US" sz="1600" b="1" dirty="0" smtClean="0">
              <a:latin typeface="Times New Roman" pitchFamily="18" charset="0"/>
              <a:cs typeface="Times New Roman" pitchFamily="18" charset="0"/>
            </a:rPr>
            <a:t>Gaya </a:t>
          </a:r>
          <a:r>
            <a:rPr lang="en-US" sz="1600" b="1" dirty="0" err="1" smtClean="0">
              <a:latin typeface="Times New Roman" pitchFamily="18" charset="0"/>
              <a:cs typeface="Times New Roman" pitchFamily="18" charset="0"/>
            </a:rPr>
            <a:t>Bahasa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hlinkClick xmlns:r="http://schemas.openxmlformats.org/officeDocument/2006/relationships" r:id="rId4" action="ppaction://hlinksldjump"/>
            </a:rPr>
            <a:t>naskah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Iklan</a:t>
          </a:r>
          <a:endParaRPr lang="en-US" sz="1600" b="1" dirty="0">
            <a:latin typeface="Times New Roman" pitchFamily="18" charset="0"/>
            <a:cs typeface="Times New Roman" pitchFamily="18" charset="0"/>
          </a:endParaRPr>
        </a:p>
      </dgm:t>
    </dgm:pt>
    <dgm:pt modelId="{B84B04D7-BCD0-4A48-AD6E-C4731DBA9990}" type="parTrans" cxnId="{72933794-21CD-44CB-BAA2-8DB1AF8E9638}">
      <dgm:prSet/>
      <dgm:spPr/>
      <dgm:t>
        <a:bodyPr/>
        <a:lstStyle/>
        <a:p>
          <a:endParaRPr lang="en-US"/>
        </a:p>
      </dgm:t>
    </dgm:pt>
    <dgm:pt modelId="{BDEC218A-4FEC-4FB7-88F4-C0914D2B1600}" type="sibTrans" cxnId="{72933794-21CD-44CB-BAA2-8DB1AF8E9638}">
      <dgm:prSet/>
      <dgm:spPr/>
      <dgm:t>
        <a:bodyPr/>
        <a:lstStyle/>
        <a:p>
          <a:endParaRPr lang="en-US"/>
        </a:p>
      </dgm:t>
    </dgm:pt>
    <dgm:pt modelId="{5EDEFE17-1509-4ECE-8E7B-FB8DA7907277}">
      <dgm:prSet custT="1"/>
      <dgm:spPr/>
      <dgm:t>
        <a:bodyPr/>
        <a:lstStyle/>
        <a:p>
          <a:r>
            <a:rPr lang="en-US" sz="1400" b="1" dirty="0" err="1" smtClean="0">
              <a:latin typeface="Times New Roman" pitchFamily="18" charset="0"/>
              <a:cs typeface="Times New Roman" pitchFamily="18" charset="0"/>
              <a:hlinkClick xmlns:r="http://schemas.openxmlformats.org/officeDocument/2006/relationships" r:id="rId5" action="ppaction://hlinksldjump"/>
            </a:rPr>
            <a:t>Tanda</a:t>
          </a:r>
          <a:r>
            <a:rPr lang="en-US" sz="1400" b="1" dirty="0" smtClean="0">
              <a:latin typeface="Times New Roman" pitchFamily="18" charset="0"/>
              <a:cs typeface="Times New Roman" pitchFamily="18" charset="0"/>
            </a:rPr>
            <a:t> Baca </a:t>
          </a:r>
          <a:r>
            <a:rPr lang="en-US" sz="1400" b="1" dirty="0" err="1" smtClean="0">
              <a:latin typeface="Times New Roman" pitchFamily="18" charset="0"/>
              <a:cs typeface="Times New Roman" pitchFamily="18" charset="0"/>
            </a:rPr>
            <a:t>Khusus</a:t>
          </a:r>
          <a:endParaRPr lang="en-US" sz="1400" b="1" dirty="0">
            <a:latin typeface="Times New Roman" pitchFamily="18" charset="0"/>
            <a:cs typeface="Times New Roman" pitchFamily="18" charset="0"/>
          </a:endParaRPr>
        </a:p>
      </dgm:t>
    </dgm:pt>
    <dgm:pt modelId="{0DC6E4E6-980B-48B0-9ABA-0F75DC5611C7}" type="parTrans" cxnId="{2722CE5E-01FB-486D-9867-92A557026A57}">
      <dgm:prSet/>
      <dgm:spPr/>
      <dgm:t>
        <a:bodyPr/>
        <a:lstStyle/>
        <a:p>
          <a:endParaRPr lang="en-US"/>
        </a:p>
      </dgm:t>
    </dgm:pt>
    <dgm:pt modelId="{AF4DB877-529B-4234-9235-D42755490218}" type="sibTrans" cxnId="{2722CE5E-01FB-486D-9867-92A557026A57}">
      <dgm:prSet/>
      <dgm:spPr/>
      <dgm:t>
        <a:bodyPr/>
        <a:lstStyle/>
        <a:p>
          <a:endParaRPr lang="en-US"/>
        </a:p>
      </dgm:t>
    </dgm:pt>
    <dgm:pt modelId="{9E85A6B4-9467-4733-84E1-5EE7DD88B7DC}">
      <dgm:prSet custT="1"/>
      <dgm:spPr/>
      <dgm:t>
        <a:bodyPr/>
        <a:lstStyle/>
        <a:p>
          <a:r>
            <a:rPr lang="en-US" sz="1300" b="1" dirty="0" err="1" smtClean="0">
              <a:latin typeface="Times New Roman" pitchFamily="18" charset="0"/>
              <a:cs typeface="Times New Roman" pitchFamily="18" charset="0"/>
            </a:rPr>
            <a:t>Komposisi</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hlinkClick xmlns:r="http://schemas.openxmlformats.org/officeDocument/2006/relationships" r:id="rId6" action="ppaction://hlinksldjump"/>
            </a:rPr>
            <a:t>Struktur</a:t>
          </a: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rPr>
            <a:t>Naskah</a:t>
          </a:r>
          <a:endParaRPr lang="en-US" sz="1300" b="1" dirty="0">
            <a:latin typeface="Times New Roman" pitchFamily="18" charset="0"/>
            <a:cs typeface="Times New Roman" pitchFamily="18" charset="0"/>
          </a:endParaRPr>
        </a:p>
      </dgm:t>
    </dgm:pt>
    <dgm:pt modelId="{CEA1ECF1-7C21-4F4D-92B5-21F0A94BBFCE}" type="parTrans" cxnId="{D497C6B1-3D2D-4E77-903A-809BB4BBBEBE}">
      <dgm:prSet/>
      <dgm:spPr/>
      <dgm:t>
        <a:bodyPr/>
        <a:lstStyle/>
        <a:p>
          <a:endParaRPr lang="en-US"/>
        </a:p>
      </dgm:t>
    </dgm:pt>
    <dgm:pt modelId="{628550B2-ED84-4964-A5AE-E5940BDBCED3}" type="sibTrans" cxnId="{D497C6B1-3D2D-4E77-903A-809BB4BBBEBE}">
      <dgm:prSet/>
      <dgm:spPr/>
      <dgm:t>
        <a:bodyPr/>
        <a:lstStyle/>
        <a:p>
          <a:endParaRPr lang="en-US"/>
        </a:p>
      </dgm:t>
    </dgm:pt>
    <dgm:pt modelId="{99142505-D35B-451D-A1F5-D279275ADFF0}">
      <dgm:prSet/>
      <dgm:spPr/>
      <dgm:t>
        <a:bodyPr/>
        <a:lstStyle/>
        <a:p>
          <a:r>
            <a:rPr lang="en-US" b="1" dirty="0" err="1" smtClean="0">
              <a:latin typeface="Times New Roman" pitchFamily="18" charset="0"/>
              <a:cs typeface="Times New Roman" pitchFamily="18" charset="0"/>
            </a:rPr>
            <a:t>Contoh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hlinkClick xmlns:r="http://schemas.openxmlformats.org/officeDocument/2006/relationships" r:id="rId7" action="ppaction://hlinksldjump"/>
            </a:rPr>
            <a:t>Naskah</a:t>
          </a:r>
          <a:r>
            <a:rPr lang="en-US" b="1" dirty="0" smtClean="0">
              <a:latin typeface="Times New Roman" pitchFamily="18" charset="0"/>
              <a:cs typeface="Times New Roman" pitchFamily="18" charset="0"/>
            </a:rPr>
            <a:t> Radio</a:t>
          </a:r>
          <a:endParaRPr lang="en-US" b="1" dirty="0">
            <a:latin typeface="Times New Roman" pitchFamily="18" charset="0"/>
            <a:cs typeface="Times New Roman" pitchFamily="18" charset="0"/>
          </a:endParaRPr>
        </a:p>
      </dgm:t>
    </dgm:pt>
    <dgm:pt modelId="{2F509229-3021-4D5F-8FBF-26AB66272B8C}" type="parTrans" cxnId="{6397BA6F-7D6B-44AA-ADCD-D251F2DB89F9}">
      <dgm:prSet/>
      <dgm:spPr/>
      <dgm:t>
        <a:bodyPr/>
        <a:lstStyle/>
        <a:p>
          <a:endParaRPr lang="en-US"/>
        </a:p>
      </dgm:t>
    </dgm:pt>
    <dgm:pt modelId="{CA5FC8BB-C5DE-4AFC-B3C2-A3C9A962DC72}" type="sibTrans" cxnId="{6397BA6F-7D6B-44AA-ADCD-D251F2DB89F9}">
      <dgm:prSet/>
      <dgm:spPr/>
      <dgm:t>
        <a:bodyPr/>
        <a:lstStyle/>
        <a:p>
          <a:endParaRPr lang="en-US"/>
        </a:p>
      </dgm:t>
    </dgm:pt>
    <dgm:pt modelId="{EBC27F2E-8B8F-4039-9254-172BB7A2546C}" type="pres">
      <dgm:prSet presAssocID="{07C454D0-585F-4DDA-8B84-CF78C9D6C488}" presName="diagram" presStyleCnt="0">
        <dgm:presLayoutVars>
          <dgm:chPref val="1"/>
          <dgm:dir/>
          <dgm:animOne val="branch"/>
          <dgm:animLvl val="lvl"/>
          <dgm:resizeHandles/>
        </dgm:presLayoutVars>
      </dgm:prSet>
      <dgm:spPr/>
      <dgm:t>
        <a:bodyPr/>
        <a:lstStyle/>
        <a:p>
          <a:endParaRPr lang="en-US"/>
        </a:p>
      </dgm:t>
    </dgm:pt>
    <dgm:pt modelId="{1C691305-11C5-450F-9A20-0B2D0FA60AF6}" type="pres">
      <dgm:prSet presAssocID="{88414C0D-EB2E-4761-96E6-6B17881DE120}" presName="root" presStyleCnt="0"/>
      <dgm:spPr/>
    </dgm:pt>
    <dgm:pt modelId="{0BA858E8-48B4-4963-AD7A-965886C4437C}" type="pres">
      <dgm:prSet presAssocID="{88414C0D-EB2E-4761-96E6-6B17881DE120}" presName="rootComposite" presStyleCnt="0"/>
      <dgm:spPr/>
    </dgm:pt>
    <dgm:pt modelId="{E0817E60-8E08-4447-8013-EFCCD905F557}" type="pres">
      <dgm:prSet presAssocID="{88414C0D-EB2E-4761-96E6-6B17881DE120}" presName="rootText" presStyleLbl="node1" presStyleIdx="0" presStyleCnt="2" custScaleX="125000" custScaleY="186891"/>
      <dgm:spPr/>
      <dgm:t>
        <a:bodyPr/>
        <a:lstStyle/>
        <a:p>
          <a:endParaRPr lang="en-US"/>
        </a:p>
      </dgm:t>
    </dgm:pt>
    <dgm:pt modelId="{1361CC15-BC7F-4F38-BE5C-FAEEFA02BCAE}" type="pres">
      <dgm:prSet presAssocID="{88414C0D-EB2E-4761-96E6-6B17881DE120}" presName="rootConnector" presStyleLbl="node1" presStyleIdx="0" presStyleCnt="2"/>
      <dgm:spPr/>
      <dgm:t>
        <a:bodyPr/>
        <a:lstStyle/>
        <a:p>
          <a:endParaRPr lang="en-US"/>
        </a:p>
      </dgm:t>
    </dgm:pt>
    <dgm:pt modelId="{48AC4A01-A94B-4F2D-BB74-219A7D46E1D9}" type="pres">
      <dgm:prSet presAssocID="{88414C0D-EB2E-4761-96E6-6B17881DE120}" presName="childShape" presStyleCnt="0"/>
      <dgm:spPr/>
    </dgm:pt>
    <dgm:pt modelId="{02E1A3DA-63CA-4B9D-8DBE-3014B1F64008}" type="pres">
      <dgm:prSet presAssocID="{D557DCBC-A96E-42C1-82E7-8BE88433C680}" presName="Name13" presStyleLbl="parChTrans1D2" presStyleIdx="0" presStyleCnt="7"/>
      <dgm:spPr/>
      <dgm:t>
        <a:bodyPr/>
        <a:lstStyle/>
        <a:p>
          <a:endParaRPr lang="en-US"/>
        </a:p>
      </dgm:t>
    </dgm:pt>
    <dgm:pt modelId="{C4C0C17B-C79A-4A11-9DE1-1AD3A453776B}" type="pres">
      <dgm:prSet presAssocID="{491C264E-6C6F-42C6-8211-DDDC30BC1959}" presName="childText" presStyleLbl="bgAcc1" presStyleIdx="0" presStyleCnt="7" custScaleX="154324">
        <dgm:presLayoutVars>
          <dgm:bulletEnabled val="1"/>
        </dgm:presLayoutVars>
      </dgm:prSet>
      <dgm:spPr/>
      <dgm:t>
        <a:bodyPr/>
        <a:lstStyle/>
        <a:p>
          <a:endParaRPr lang="en-US"/>
        </a:p>
      </dgm:t>
    </dgm:pt>
    <dgm:pt modelId="{44B5ECD6-AABB-4E21-B8C8-85F0AB5A5622}" type="pres">
      <dgm:prSet presAssocID="{E5A56BAF-B770-45BC-A63C-38A3C070F8F4}" presName="Name13" presStyleLbl="parChTrans1D2" presStyleIdx="1" presStyleCnt="7"/>
      <dgm:spPr/>
      <dgm:t>
        <a:bodyPr/>
        <a:lstStyle/>
        <a:p>
          <a:endParaRPr lang="en-US"/>
        </a:p>
      </dgm:t>
    </dgm:pt>
    <dgm:pt modelId="{00F7EF61-0520-4EDC-8C3A-07B30BC7ECEF}" type="pres">
      <dgm:prSet presAssocID="{BCC6A83D-E6AB-49D0-8A0B-965CEB6B8483}" presName="childText" presStyleLbl="bgAcc1" presStyleIdx="1" presStyleCnt="7" custScaleX="159936">
        <dgm:presLayoutVars>
          <dgm:bulletEnabled val="1"/>
        </dgm:presLayoutVars>
      </dgm:prSet>
      <dgm:spPr/>
      <dgm:t>
        <a:bodyPr/>
        <a:lstStyle/>
        <a:p>
          <a:endParaRPr lang="en-US"/>
        </a:p>
      </dgm:t>
    </dgm:pt>
    <dgm:pt modelId="{89575DFF-A7D0-4114-B12F-F0D2FA37DB49}" type="pres">
      <dgm:prSet presAssocID="{0DC6E4E6-980B-48B0-9ABA-0F75DC5611C7}" presName="Name13" presStyleLbl="parChTrans1D2" presStyleIdx="2" presStyleCnt="7"/>
      <dgm:spPr/>
      <dgm:t>
        <a:bodyPr/>
        <a:lstStyle/>
        <a:p>
          <a:endParaRPr lang="en-US"/>
        </a:p>
      </dgm:t>
    </dgm:pt>
    <dgm:pt modelId="{6560BF61-83CC-412E-81DF-21F2E6C1F048}" type="pres">
      <dgm:prSet presAssocID="{5EDEFE17-1509-4ECE-8E7B-FB8DA7907277}" presName="childText" presStyleLbl="bgAcc1" presStyleIdx="2" presStyleCnt="7" custScaleX="154618">
        <dgm:presLayoutVars>
          <dgm:bulletEnabled val="1"/>
        </dgm:presLayoutVars>
      </dgm:prSet>
      <dgm:spPr/>
      <dgm:t>
        <a:bodyPr/>
        <a:lstStyle/>
        <a:p>
          <a:endParaRPr lang="en-US"/>
        </a:p>
      </dgm:t>
    </dgm:pt>
    <dgm:pt modelId="{C2045BC5-F72C-4B53-98E3-C65CE3B763CE}" type="pres">
      <dgm:prSet presAssocID="{CEA1ECF1-7C21-4F4D-92B5-21F0A94BBFCE}" presName="Name13" presStyleLbl="parChTrans1D2" presStyleIdx="3" presStyleCnt="7"/>
      <dgm:spPr/>
      <dgm:t>
        <a:bodyPr/>
        <a:lstStyle/>
        <a:p>
          <a:endParaRPr lang="en-US"/>
        </a:p>
      </dgm:t>
    </dgm:pt>
    <dgm:pt modelId="{0CF2F21E-6732-4822-AE28-6476C90EDE95}" type="pres">
      <dgm:prSet presAssocID="{9E85A6B4-9467-4733-84E1-5EE7DD88B7DC}" presName="childText" presStyleLbl="bgAcc1" presStyleIdx="3" presStyleCnt="7" custScaleX="159618">
        <dgm:presLayoutVars>
          <dgm:bulletEnabled val="1"/>
        </dgm:presLayoutVars>
      </dgm:prSet>
      <dgm:spPr/>
      <dgm:t>
        <a:bodyPr/>
        <a:lstStyle/>
        <a:p>
          <a:endParaRPr lang="en-US"/>
        </a:p>
      </dgm:t>
    </dgm:pt>
    <dgm:pt modelId="{62055CDA-C19C-4FCA-AEBF-69301F554DED}" type="pres">
      <dgm:prSet presAssocID="{2F509229-3021-4D5F-8FBF-26AB66272B8C}" presName="Name13" presStyleLbl="parChTrans1D2" presStyleIdx="4" presStyleCnt="7"/>
      <dgm:spPr/>
      <dgm:t>
        <a:bodyPr/>
        <a:lstStyle/>
        <a:p>
          <a:endParaRPr lang="en-US"/>
        </a:p>
      </dgm:t>
    </dgm:pt>
    <dgm:pt modelId="{114B81DE-CF81-491F-A297-FB0EFD9015F0}" type="pres">
      <dgm:prSet presAssocID="{99142505-D35B-451D-A1F5-D279275ADFF0}" presName="childText" presStyleLbl="bgAcc1" presStyleIdx="4" presStyleCnt="7" custScaleX="154936">
        <dgm:presLayoutVars>
          <dgm:bulletEnabled val="1"/>
        </dgm:presLayoutVars>
      </dgm:prSet>
      <dgm:spPr/>
      <dgm:t>
        <a:bodyPr/>
        <a:lstStyle/>
        <a:p>
          <a:endParaRPr lang="en-US"/>
        </a:p>
      </dgm:t>
    </dgm:pt>
    <dgm:pt modelId="{C772F147-45DB-4944-B968-D45E0F759D29}" type="pres">
      <dgm:prSet presAssocID="{D40CBD84-995A-422B-91C3-6A0008B7C3A5}" presName="root" presStyleCnt="0"/>
      <dgm:spPr/>
    </dgm:pt>
    <dgm:pt modelId="{2421ED8B-3856-4DE5-A115-E088FC6A4A11}" type="pres">
      <dgm:prSet presAssocID="{D40CBD84-995A-422B-91C3-6A0008B7C3A5}" presName="rootComposite" presStyleCnt="0"/>
      <dgm:spPr/>
    </dgm:pt>
    <dgm:pt modelId="{94070F8A-EF34-4E97-8F01-91ACC2A29449}" type="pres">
      <dgm:prSet presAssocID="{D40CBD84-995A-422B-91C3-6A0008B7C3A5}" presName="rootText" presStyleLbl="node1" presStyleIdx="1" presStyleCnt="2" custScaleX="136593" custScaleY="163222"/>
      <dgm:spPr/>
      <dgm:t>
        <a:bodyPr/>
        <a:lstStyle/>
        <a:p>
          <a:endParaRPr lang="en-US"/>
        </a:p>
      </dgm:t>
    </dgm:pt>
    <dgm:pt modelId="{3A97F0B8-4BD5-4723-A2AD-C3FCB189822E}" type="pres">
      <dgm:prSet presAssocID="{D40CBD84-995A-422B-91C3-6A0008B7C3A5}" presName="rootConnector" presStyleLbl="node1" presStyleIdx="1" presStyleCnt="2"/>
      <dgm:spPr/>
      <dgm:t>
        <a:bodyPr/>
        <a:lstStyle/>
        <a:p>
          <a:endParaRPr lang="en-US"/>
        </a:p>
      </dgm:t>
    </dgm:pt>
    <dgm:pt modelId="{ADAFDD40-30DF-4916-AC3E-C24161DFF77E}" type="pres">
      <dgm:prSet presAssocID="{D40CBD84-995A-422B-91C3-6A0008B7C3A5}" presName="childShape" presStyleCnt="0"/>
      <dgm:spPr/>
    </dgm:pt>
    <dgm:pt modelId="{88BBA12C-44EB-4C9B-B571-4E9ACF759EF9}" type="pres">
      <dgm:prSet presAssocID="{932BA863-6591-4BAF-9C60-BB9E34F2A8B5}" presName="Name13" presStyleLbl="parChTrans1D2" presStyleIdx="5" presStyleCnt="7"/>
      <dgm:spPr/>
      <dgm:t>
        <a:bodyPr/>
        <a:lstStyle/>
        <a:p>
          <a:endParaRPr lang="en-US"/>
        </a:p>
      </dgm:t>
    </dgm:pt>
    <dgm:pt modelId="{F5981E11-DB64-4E8A-B524-33D8BC962F6F}" type="pres">
      <dgm:prSet presAssocID="{CAAAFC71-E195-4C36-B96F-E6F9B3AEC789}" presName="childText" presStyleLbl="bgAcc1" presStyleIdx="5" presStyleCnt="7" custScaleX="159767" custScaleY="208262">
        <dgm:presLayoutVars>
          <dgm:bulletEnabled val="1"/>
        </dgm:presLayoutVars>
      </dgm:prSet>
      <dgm:spPr/>
      <dgm:t>
        <a:bodyPr/>
        <a:lstStyle/>
        <a:p>
          <a:endParaRPr lang="en-US"/>
        </a:p>
      </dgm:t>
    </dgm:pt>
    <dgm:pt modelId="{14E2B53D-2E27-46C4-81D2-7A590EE38021}" type="pres">
      <dgm:prSet presAssocID="{B84B04D7-BCD0-4A48-AD6E-C4731DBA9990}" presName="Name13" presStyleLbl="parChTrans1D2" presStyleIdx="6" presStyleCnt="7"/>
      <dgm:spPr/>
      <dgm:t>
        <a:bodyPr/>
        <a:lstStyle/>
        <a:p>
          <a:endParaRPr lang="en-US"/>
        </a:p>
      </dgm:t>
    </dgm:pt>
    <dgm:pt modelId="{CAE8F959-93BD-4251-9098-94B964F68B4C}" type="pres">
      <dgm:prSet presAssocID="{45D747D6-3F73-48BB-BBD1-D026C13CDDA0}" presName="childText" presStyleLbl="bgAcc1" presStyleIdx="6" presStyleCnt="7" custScaleX="154618" custScaleY="212633">
        <dgm:presLayoutVars>
          <dgm:bulletEnabled val="1"/>
        </dgm:presLayoutVars>
      </dgm:prSet>
      <dgm:spPr/>
      <dgm:t>
        <a:bodyPr/>
        <a:lstStyle/>
        <a:p>
          <a:endParaRPr lang="en-US"/>
        </a:p>
      </dgm:t>
    </dgm:pt>
  </dgm:ptLst>
  <dgm:cxnLst>
    <dgm:cxn modelId="{4A226543-B243-4854-8831-64FFD82E3FC6}" srcId="{88414C0D-EB2E-4761-96E6-6B17881DE120}" destId="{491C264E-6C6F-42C6-8211-DDDC30BC1959}" srcOrd="0" destOrd="0" parTransId="{D557DCBC-A96E-42C1-82E7-8BE88433C680}" sibTransId="{1FBA2DEF-198E-44F3-AF2F-CADE8FD38EAF}"/>
    <dgm:cxn modelId="{C0525B73-24E1-4896-B6F9-766461039CED}" srcId="{07C454D0-585F-4DDA-8B84-CF78C9D6C488}" destId="{D40CBD84-995A-422B-91C3-6A0008B7C3A5}" srcOrd="1" destOrd="0" parTransId="{AAD96D49-999E-44B4-9DCB-D5A0CD1B37D8}" sibTransId="{359EB610-3826-48C2-A2EF-7AF53BC37E3C}"/>
    <dgm:cxn modelId="{DB3A4E6A-D373-48B6-9347-93BEF2938D15}" type="presOf" srcId="{CEA1ECF1-7C21-4F4D-92B5-21F0A94BBFCE}" destId="{C2045BC5-F72C-4B53-98E3-C65CE3B763CE}" srcOrd="0" destOrd="0" presId="urn:microsoft.com/office/officeart/2005/8/layout/hierarchy3"/>
    <dgm:cxn modelId="{34284625-96B6-4E3D-9BD4-0CCE88EE020D}" type="presOf" srcId="{B84B04D7-BCD0-4A48-AD6E-C4731DBA9990}" destId="{14E2B53D-2E27-46C4-81D2-7A590EE38021}" srcOrd="0" destOrd="0" presId="urn:microsoft.com/office/officeart/2005/8/layout/hierarchy3"/>
    <dgm:cxn modelId="{B24C5548-B70F-4EBD-98C7-E3D0EE02F70D}" type="presOf" srcId="{D40CBD84-995A-422B-91C3-6A0008B7C3A5}" destId="{3A97F0B8-4BD5-4723-A2AD-C3FCB189822E}" srcOrd="1" destOrd="0" presId="urn:microsoft.com/office/officeart/2005/8/layout/hierarchy3"/>
    <dgm:cxn modelId="{0AAFCCD5-8A86-42DC-88C0-01E9A2916D48}" srcId="{07C454D0-585F-4DDA-8B84-CF78C9D6C488}" destId="{88414C0D-EB2E-4761-96E6-6B17881DE120}" srcOrd="0" destOrd="0" parTransId="{08199E27-B4F8-46E5-B3F2-C655325D093F}" sibTransId="{8FC607D1-E24E-4358-BC7B-FD895FBE584E}"/>
    <dgm:cxn modelId="{4FC2E7F8-503B-4F9C-BA71-6C3EDB3F8B3F}" type="presOf" srcId="{0DC6E4E6-980B-48B0-9ABA-0F75DC5611C7}" destId="{89575DFF-A7D0-4114-B12F-F0D2FA37DB49}" srcOrd="0" destOrd="0" presId="urn:microsoft.com/office/officeart/2005/8/layout/hierarchy3"/>
    <dgm:cxn modelId="{31479231-2756-4A32-89A9-CAE18205BD07}" type="presOf" srcId="{E5A56BAF-B770-45BC-A63C-38A3C070F8F4}" destId="{44B5ECD6-AABB-4E21-B8C8-85F0AB5A5622}" srcOrd="0" destOrd="0" presId="urn:microsoft.com/office/officeart/2005/8/layout/hierarchy3"/>
    <dgm:cxn modelId="{6795EB1E-1CE7-4F59-81DF-13133C8232A2}" type="presOf" srcId="{CAAAFC71-E195-4C36-B96F-E6F9B3AEC789}" destId="{F5981E11-DB64-4E8A-B524-33D8BC962F6F}" srcOrd="0" destOrd="0" presId="urn:microsoft.com/office/officeart/2005/8/layout/hierarchy3"/>
    <dgm:cxn modelId="{33946B6C-8FFF-43CD-AF30-F04801337CCE}" type="presOf" srcId="{99142505-D35B-451D-A1F5-D279275ADFF0}" destId="{114B81DE-CF81-491F-A297-FB0EFD9015F0}" srcOrd="0" destOrd="0" presId="urn:microsoft.com/office/officeart/2005/8/layout/hierarchy3"/>
    <dgm:cxn modelId="{C6ED2A05-F1B0-47C2-9C48-2C3A05A068E7}" type="presOf" srcId="{9E85A6B4-9467-4733-84E1-5EE7DD88B7DC}" destId="{0CF2F21E-6732-4822-AE28-6476C90EDE95}" srcOrd="0" destOrd="0" presId="urn:microsoft.com/office/officeart/2005/8/layout/hierarchy3"/>
    <dgm:cxn modelId="{A7CA3C8F-9CC3-4867-9495-784AFB50CA58}" type="presOf" srcId="{5EDEFE17-1509-4ECE-8E7B-FB8DA7907277}" destId="{6560BF61-83CC-412E-81DF-21F2E6C1F048}" srcOrd="0" destOrd="0" presId="urn:microsoft.com/office/officeart/2005/8/layout/hierarchy3"/>
    <dgm:cxn modelId="{0C85BC94-F1CE-4DFA-B07B-7725BD9F9364}" type="presOf" srcId="{07C454D0-585F-4DDA-8B84-CF78C9D6C488}" destId="{EBC27F2E-8B8F-4039-9254-172BB7A2546C}" srcOrd="0" destOrd="0" presId="urn:microsoft.com/office/officeart/2005/8/layout/hierarchy3"/>
    <dgm:cxn modelId="{2722CE5E-01FB-486D-9867-92A557026A57}" srcId="{88414C0D-EB2E-4761-96E6-6B17881DE120}" destId="{5EDEFE17-1509-4ECE-8E7B-FB8DA7907277}" srcOrd="2" destOrd="0" parTransId="{0DC6E4E6-980B-48B0-9ABA-0F75DC5611C7}" sibTransId="{AF4DB877-529B-4234-9235-D42755490218}"/>
    <dgm:cxn modelId="{3A3CC9C5-BC3F-42D1-B5BC-A1F7E2B3BFAF}" type="presOf" srcId="{491C264E-6C6F-42C6-8211-DDDC30BC1959}" destId="{C4C0C17B-C79A-4A11-9DE1-1AD3A453776B}" srcOrd="0" destOrd="0" presId="urn:microsoft.com/office/officeart/2005/8/layout/hierarchy3"/>
    <dgm:cxn modelId="{6397BA6F-7D6B-44AA-ADCD-D251F2DB89F9}" srcId="{88414C0D-EB2E-4761-96E6-6B17881DE120}" destId="{99142505-D35B-451D-A1F5-D279275ADFF0}" srcOrd="4" destOrd="0" parTransId="{2F509229-3021-4D5F-8FBF-26AB66272B8C}" sibTransId="{CA5FC8BB-C5DE-4AFC-B3C2-A3C9A962DC72}"/>
    <dgm:cxn modelId="{CC2A969C-F08D-4ED8-BC74-4A84C07538B5}" type="presOf" srcId="{BCC6A83D-E6AB-49D0-8A0B-965CEB6B8483}" destId="{00F7EF61-0520-4EDC-8C3A-07B30BC7ECEF}" srcOrd="0" destOrd="0" presId="urn:microsoft.com/office/officeart/2005/8/layout/hierarchy3"/>
    <dgm:cxn modelId="{3BCDEF41-AF99-4B0F-B147-BA5428FCC5D8}" type="presOf" srcId="{88414C0D-EB2E-4761-96E6-6B17881DE120}" destId="{E0817E60-8E08-4447-8013-EFCCD905F557}" srcOrd="0" destOrd="0" presId="urn:microsoft.com/office/officeart/2005/8/layout/hierarchy3"/>
    <dgm:cxn modelId="{2086CA1C-935E-477C-83F8-4B21919029FA}" type="presOf" srcId="{D557DCBC-A96E-42C1-82E7-8BE88433C680}" destId="{02E1A3DA-63CA-4B9D-8DBE-3014B1F64008}" srcOrd="0" destOrd="0" presId="urn:microsoft.com/office/officeart/2005/8/layout/hierarchy3"/>
    <dgm:cxn modelId="{119FBD2E-FE11-4F8B-BFF2-681F972B1325}" type="presOf" srcId="{2F509229-3021-4D5F-8FBF-26AB66272B8C}" destId="{62055CDA-C19C-4FCA-AEBF-69301F554DED}" srcOrd="0" destOrd="0" presId="urn:microsoft.com/office/officeart/2005/8/layout/hierarchy3"/>
    <dgm:cxn modelId="{72933794-21CD-44CB-BAA2-8DB1AF8E9638}" srcId="{D40CBD84-995A-422B-91C3-6A0008B7C3A5}" destId="{45D747D6-3F73-48BB-BBD1-D026C13CDDA0}" srcOrd="1" destOrd="0" parTransId="{B84B04D7-BCD0-4A48-AD6E-C4731DBA9990}" sibTransId="{BDEC218A-4FEC-4FB7-88F4-C0914D2B1600}"/>
    <dgm:cxn modelId="{D81B1C57-E939-4F14-B74F-9EB4937794E9}" srcId="{88414C0D-EB2E-4761-96E6-6B17881DE120}" destId="{BCC6A83D-E6AB-49D0-8A0B-965CEB6B8483}" srcOrd="1" destOrd="0" parTransId="{E5A56BAF-B770-45BC-A63C-38A3C070F8F4}" sibTransId="{FF97520B-A74B-46C6-8099-CA1711F43BE5}"/>
    <dgm:cxn modelId="{18E9C505-EF55-4BA3-9E89-9A63D8D12CFD}" type="presOf" srcId="{D40CBD84-995A-422B-91C3-6A0008B7C3A5}" destId="{94070F8A-EF34-4E97-8F01-91ACC2A29449}" srcOrd="0" destOrd="0" presId="urn:microsoft.com/office/officeart/2005/8/layout/hierarchy3"/>
    <dgm:cxn modelId="{78EDCC9F-BB55-475D-9088-3DA62F9B50C5}" srcId="{D40CBD84-995A-422B-91C3-6A0008B7C3A5}" destId="{CAAAFC71-E195-4C36-B96F-E6F9B3AEC789}" srcOrd="0" destOrd="0" parTransId="{932BA863-6591-4BAF-9C60-BB9E34F2A8B5}" sibTransId="{582E7887-E104-407A-8F51-719966F80460}"/>
    <dgm:cxn modelId="{1C51795C-FBD6-4871-8A50-EC750524C261}" type="presOf" srcId="{932BA863-6591-4BAF-9C60-BB9E34F2A8B5}" destId="{88BBA12C-44EB-4C9B-B571-4E9ACF759EF9}" srcOrd="0" destOrd="0" presId="urn:microsoft.com/office/officeart/2005/8/layout/hierarchy3"/>
    <dgm:cxn modelId="{883DFF37-5F05-4659-9484-FAF44CA03CA5}" type="presOf" srcId="{88414C0D-EB2E-4761-96E6-6B17881DE120}" destId="{1361CC15-BC7F-4F38-BE5C-FAEEFA02BCAE}" srcOrd="1" destOrd="0" presId="urn:microsoft.com/office/officeart/2005/8/layout/hierarchy3"/>
    <dgm:cxn modelId="{C451A5F7-90D3-4D37-AA6E-E074EB47B1A1}" type="presOf" srcId="{45D747D6-3F73-48BB-BBD1-D026C13CDDA0}" destId="{CAE8F959-93BD-4251-9098-94B964F68B4C}" srcOrd="0" destOrd="0" presId="urn:microsoft.com/office/officeart/2005/8/layout/hierarchy3"/>
    <dgm:cxn modelId="{D497C6B1-3D2D-4E77-903A-809BB4BBBEBE}" srcId="{88414C0D-EB2E-4761-96E6-6B17881DE120}" destId="{9E85A6B4-9467-4733-84E1-5EE7DD88B7DC}" srcOrd="3" destOrd="0" parTransId="{CEA1ECF1-7C21-4F4D-92B5-21F0A94BBFCE}" sibTransId="{628550B2-ED84-4964-A5AE-E5940BDBCED3}"/>
    <dgm:cxn modelId="{96BF4153-B41E-4923-A8A6-361BE18DE608}" type="presParOf" srcId="{EBC27F2E-8B8F-4039-9254-172BB7A2546C}" destId="{1C691305-11C5-450F-9A20-0B2D0FA60AF6}" srcOrd="0" destOrd="0" presId="urn:microsoft.com/office/officeart/2005/8/layout/hierarchy3"/>
    <dgm:cxn modelId="{B1D4EFC5-7E38-422A-9064-77F64F14F0C9}" type="presParOf" srcId="{1C691305-11C5-450F-9A20-0B2D0FA60AF6}" destId="{0BA858E8-48B4-4963-AD7A-965886C4437C}" srcOrd="0" destOrd="0" presId="urn:microsoft.com/office/officeart/2005/8/layout/hierarchy3"/>
    <dgm:cxn modelId="{FCDB6869-3651-471F-A230-058E568DE4C2}" type="presParOf" srcId="{0BA858E8-48B4-4963-AD7A-965886C4437C}" destId="{E0817E60-8E08-4447-8013-EFCCD905F557}" srcOrd="0" destOrd="0" presId="urn:microsoft.com/office/officeart/2005/8/layout/hierarchy3"/>
    <dgm:cxn modelId="{294975AE-887B-40E0-9F18-9249D6B4894F}" type="presParOf" srcId="{0BA858E8-48B4-4963-AD7A-965886C4437C}" destId="{1361CC15-BC7F-4F38-BE5C-FAEEFA02BCAE}" srcOrd="1" destOrd="0" presId="urn:microsoft.com/office/officeart/2005/8/layout/hierarchy3"/>
    <dgm:cxn modelId="{3A280E13-C42B-4BB8-B0C3-35477F6DCD75}" type="presParOf" srcId="{1C691305-11C5-450F-9A20-0B2D0FA60AF6}" destId="{48AC4A01-A94B-4F2D-BB74-219A7D46E1D9}" srcOrd="1" destOrd="0" presId="urn:microsoft.com/office/officeart/2005/8/layout/hierarchy3"/>
    <dgm:cxn modelId="{1A663B13-F3FF-4340-A728-DEC153B70D2B}" type="presParOf" srcId="{48AC4A01-A94B-4F2D-BB74-219A7D46E1D9}" destId="{02E1A3DA-63CA-4B9D-8DBE-3014B1F64008}" srcOrd="0" destOrd="0" presId="urn:microsoft.com/office/officeart/2005/8/layout/hierarchy3"/>
    <dgm:cxn modelId="{21406DCA-ACAD-4F3E-9E48-F7B4EFFE5DEC}" type="presParOf" srcId="{48AC4A01-A94B-4F2D-BB74-219A7D46E1D9}" destId="{C4C0C17B-C79A-4A11-9DE1-1AD3A453776B}" srcOrd="1" destOrd="0" presId="urn:microsoft.com/office/officeart/2005/8/layout/hierarchy3"/>
    <dgm:cxn modelId="{CB53D75E-7B22-48A9-B5A9-6C0CD1EFB9E6}" type="presParOf" srcId="{48AC4A01-A94B-4F2D-BB74-219A7D46E1D9}" destId="{44B5ECD6-AABB-4E21-B8C8-85F0AB5A5622}" srcOrd="2" destOrd="0" presId="urn:microsoft.com/office/officeart/2005/8/layout/hierarchy3"/>
    <dgm:cxn modelId="{B4958A10-F14E-4E1C-8558-3B81213A0428}" type="presParOf" srcId="{48AC4A01-A94B-4F2D-BB74-219A7D46E1D9}" destId="{00F7EF61-0520-4EDC-8C3A-07B30BC7ECEF}" srcOrd="3" destOrd="0" presId="urn:microsoft.com/office/officeart/2005/8/layout/hierarchy3"/>
    <dgm:cxn modelId="{A021F2DB-DC3F-4BAD-9767-53970366F56C}" type="presParOf" srcId="{48AC4A01-A94B-4F2D-BB74-219A7D46E1D9}" destId="{89575DFF-A7D0-4114-B12F-F0D2FA37DB49}" srcOrd="4" destOrd="0" presId="urn:microsoft.com/office/officeart/2005/8/layout/hierarchy3"/>
    <dgm:cxn modelId="{9163F8AB-DB28-46FA-8CAB-731B2FFC1235}" type="presParOf" srcId="{48AC4A01-A94B-4F2D-BB74-219A7D46E1D9}" destId="{6560BF61-83CC-412E-81DF-21F2E6C1F048}" srcOrd="5" destOrd="0" presId="urn:microsoft.com/office/officeart/2005/8/layout/hierarchy3"/>
    <dgm:cxn modelId="{09C2F499-64CE-4902-92FA-F5FF76DEF59C}" type="presParOf" srcId="{48AC4A01-A94B-4F2D-BB74-219A7D46E1D9}" destId="{C2045BC5-F72C-4B53-98E3-C65CE3B763CE}" srcOrd="6" destOrd="0" presId="urn:microsoft.com/office/officeart/2005/8/layout/hierarchy3"/>
    <dgm:cxn modelId="{5BB1F93D-BDA8-47C8-B90B-5D0107704F71}" type="presParOf" srcId="{48AC4A01-A94B-4F2D-BB74-219A7D46E1D9}" destId="{0CF2F21E-6732-4822-AE28-6476C90EDE95}" srcOrd="7" destOrd="0" presId="urn:microsoft.com/office/officeart/2005/8/layout/hierarchy3"/>
    <dgm:cxn modelId="{7A984DFA-7AC6-45B5-8D8C-E40D5E95D826}" type="presParOf" srcId="{48AC4A01-A94B-4F2D-BB74-219A7D46E1D9}" destId="{62055CDA-C19C-4FCA-AEBF-69301F554DED}" srcOrd="8" destOrd="0" presId="urn:microsoft.com/office/officeart/2005/8/layout/hierarchy3"/>
    <dgm:cxn modelId="{C9C01C31-7C7D-4788-87BD-EBE243874B77}" type="presParOf" srcId="{48AC4A01-A94B-4F2D-BB74-219A7D46E1D9}" destId="{114B81DE-CF81-491F-A297-FB0EFD9015F0}" srcOrd="9" destOrd="0" presId="urn:microsoft.com/office/officeart/2005/8/layout/hierarchy3"/>
    <dgm:cxn modelId="{B48F8F91-CB42-49A9-A0E5-5AB4CEF94B9E}" type="presParOf" srcId="{EBC27F2E-8B8F-4039-9254-172BB7A2546C}" destId="{C772F147-45DB-4944-B968-D45E0F759D29}" srcOrd="1" destOrd="0" presId="urn:microsoft.com/office/officeart/2005/8/layout/hierarchy3"/>
    <dgm:cxn modelId="{7FCBE681-5C83-4373-B194-8CD105BFB44D}" type="presParOf" srcId="{C772F147-45DB-4944-B968-D45E0F759D29}" destId="{2421ED8B-3856-4DE5-A115-E088FC6A4A11}" srcOrd="0" destOrd="0" presId="urn:microsoft.com/office/officeart/2005/8/layout/hierarchy3"/>
    <dgm:cxn modelId="{34B6D6C7-E928-4413-9C1A-714BA3BEA314}" type="presParOf" srcId="{2421ED8B-3856-4DE5-A115-E088FC6A4A11}" destId="{94070F8A-EF34-4E97-8F01-91ACC2A29449}" srcOrd="0" destOrd="0" presId="urn:microsoft.com/office/officeart/2005/8/layout/hierarchy3"/>
    <dgm:cxn modelId="{3C6DBF53-132B-4CAF-877F-F86CEBB81BEA}" type="presParOf" srcId="{2421ED8B-3856-4DE5-A115-E088FC6A4A11}" destId="{3A97F0B8-4BD5-4723-A2AD-C3FCB189822E}" srcOrd="1" destOrd="0" presId="urn:microsoft.com/office/officeart/2005/8/layout/hierarchy3"/>
    <dgm:cxn modelId="{5ED9F624-01EE-4EF4-BEA6-57414E32B79D}" type="presParOf" srcId="{C772F147-45DB-4944-B968-D45E0F759D29}" destId="{ADAFDD40-30DF-4916-AC3E-C24161DFF77E}" srcOrd="1" destOrd="0" presId="urn:microsoft.com/office/officeart/2005/8/layout/hierarchy3"/>
    <dgm:cxn modelId="{2B0A9803-C7FF-42D9-AAF2-37BD9D17C7F6}" type="presParOf" srcId="{ADAFDD40-30DF-4916-AC3E-C24161DFF77E}" destId="{88BBA12C-44EB-4C9B-B571-4E9ACF759EF9}" srcOrd="0" destOrd="0" presId="urn:microsoft.com/office/officeart/2005/8/layout/hierarchy3"/>
    <dgm:cxn modelId="{EBEE098E-6838-4CD4-A023-D8F22AE9CA05}" type="presParOf" srcId="{ADAFDD40-30DF-4916-AC3E-C24161DFF77E}" destId="{F5981E11-DB64-4E8A-B524-33D8BC962F6F}" srcOrd="1" destOrd="0" presId="urn:microsoft.com/office/officeart/2005/8/layout/hierarchy3"/>
    <dgm:cxn modelId="{E65CF917-557A-4CE7-9CF2-CC0D92CBDD9A}" type="presParOf" srcId="{ADAFDD40-30DF-4916-AC3E-C24161DFF77E}" destId="{14E2B53D-2E27-46C4-81D2-7A590EE38021}" srcOrd="2" destOrd="0" presId="urn:microsoft.com/office/officeart/2005/8/layout/hierarchy3"/>
    <dgm:cxn modelId="{DD981C56-7027-4658-9E25-AD9F608926E4}" type="presParOf" srcId="{ADAFDD40-30DF-4916-AC3E-C24161DFF77E}" destId="{CAE8F959-93BD-4251-9098-94B964F68B4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068E95-0845-42A6-BCBC-803894BDA263}" type="doc">
      <dgm:prSet loTypeId="urn:microsoft.com/office/officeart/2005/8/layout/process2" loCatId="process" qsTypeId="urn:microsoft.com/office/officeart/2005/8/quickstyle/3d9" qsCatId="3D" csTypeId="urn:microsoft.com/office/officeart/2005/8/colors/accent2_5" csCatId="accent2" phldr="1"/>
      <dgm:spPr/>
    </dgm:pt>
    <dgm:pt modelId="{363907C3-5408-4BC8-A6DF-19003461AC6B}">
      <dgm:prSet phldrT="[Text]" custT="1"/>
      <dgm:spPr/>
      <dgm:t>
        <a:bodyPr/>
        <a:lstStyle/>
        <a:p>
          <a:pPr algn="ctr"/>
          <a:r>
            <a:rPr lang="en-US" sz="3600" dirty="0" smtClean="0">
              <a:latin typeface="Algerian" pitchFamily="82" charset="0"/>
            </a:rPr>
            <a:t>Menu</a:t>
          </a:r>
          <a:endParaRPr lang="en-US" sz="3600" dirty="0">
            <a:latin typeface="Algerian" pitchFamily="82" charset="0"/>
          </a:endParaRPr>
        </a:p>
      </dgm:t>
    </dgm:pt>
    <dgm:pt modelId="{7B78EC6F-F7DE-479B-9C5E-3580C3717627}" type="parTrans" cxnId="{5BAF6946-EAFA-41A3-832F-3E8C80ECA786}">
      <dgm:prSet/>
      <dgm:spPr/>
      <dgm:t>
        <a:bodyPr/>
        <a:lstStyle/>
        <a:p>
          <a:endParaRPr lang="en-US"/>
        </a:p>
      </dgm:t>
    </dgm:pt>
    <dgm:pt modelId="{AA71D0F3-2BDC-48E2-8EF0-4AAF73F8038A}" type="sibTrans" cxnId="{5BAF6946-EAFA-41A3-832F-3E8C80ECA786}">
      <dgm:prSet/>
      <dgm:spPr/>
      <dgm:t>
        <a:bodyPr/>
        <a:lstStyle/>
        <a:p>
          <a:endParaRPr lang="en-US"/>
        </a:p>
      </dgm:t>
    </dgm:pt>
    <dgm:pt modelId="{5B4E0E29-0EBF-4F45-920E-BA58F00408A7}" type="pres">
      <dgm:prSet presAssocID="{D7068E95-0845-42A6-BCBC-803894BDA263}" presName="linearFlow" presStyleCnt="0">
        <dgm:presLayoutVars>
          <dgm:resizeHandles val="exact"/>
        </dgm:presLayoutVars>
      </dgm:prSet>
      <dgm:spPr/>
    </dgm:pt>
    <dgm:pt modelId="{FD542CAB-2855-400A-9022-D84984241B52}" type="pres">
      <dgm:prSet presAssocID="{363907C3-5408-4BC8-A6DF-19003461AC6B}" presName="node" presStyleLbl="node1" presStyleIdx="0" presStyleCnt="1">
        <dgm:presLayoutVars>
          <dgm:bulletEnabled val="1"/>
        </dgm:presLayoutVars>
      </dgm:prSet>
      <dgm:spPr/>
      <dgm:t>
        <a:bodyPr/>
        <a:lstStyle/>
        <a:p>
          <a:endParaRPr lang="en-US"/>
        </a:p>
      </dgm:t>
    </dgm:pt>
  </dgm:ptLst>
  <dgm:cxnLst>
    <dgm:cxn modelId="{5BAF6946-EAFA-41A3-832F-3E8C80ECA786}" srcId="{D7068E95-0845-42A6-BCBC-803894BDA263}" destId="{363907C3-5408-4BC8-A6DF-19003461AC6B}" srcOrd="0" destOrd="0" parTransId="{7B78EC6F-F7DE-479B-9C5E-3580C3717627}" sibTransId="{AA71D0F3-2BDC-48E2-8EF0-4AAF73F8038A}"/>
    <dgm:cxn modelId="{2BAA68F5-8551-4674-B08D-07B0E72DF55C}" type="presOf" srcId="{D7068E95-0845-42A6-BCBC-803894BDA263}" destId="{5B4E0E29-0EBF-4F45-920E-BA58F00408A7}" srcOrd="0" destOrd="0" presId="urn:microsoft.com/office/officeart/2005/8/layout/process2"/>
    <dgm:cxn modelId="{DB176B2C-9B08-4673-B77C-F1A13C7D093F}" type="presOf" srcId="{363907C3-5408-4BC8-A6DF-19003461AC6B}" destId="{FD542CAB-2855-400A-9022-D84984241B52}" srcOrd="0" destOrd="0" presId="urn:microsoft.com/office/officeart/2005/8/layout/process2"/>
    <dgm:cxn modelId="{7C820D3A-98FC-42A4-8CB1-A7CA507CD19F}" type="presParOf" srcId="{5B4E0E29-0EBF-4F45-920E-BA58F00408A7}" destId="{FD542CAB-2855-400A-9022-D84984241B52}" srcOrd="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B7CB-8D31-4A53-8B1D-C474DC9D8D0D}">
      <dsp:nvSpPr>
        <dsp:cNvPr id="0" name=""/>
        <dsp:cNvSpPr/>
      </dsp:nvSpPr>
      <dsp:spPr>
        <a:xfrm>
          <a:off x="0" y="196152"/>
          <a:ext cx="2431456" cy="1215728"/>
        </a:xfrm>
        <a:prstGeom prst="roundRect">
          <a:avLst>
            <a:gd name="adj" fmla="val 10000"/>
          </a:avLst>
        </a:prstGeom>
        <a:solidFill>
          <a:schemeClr val="accent6">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id-ID" sz="3200" b="1" kern="1200" dirty="0" smtClean="0">
              <a:latin typeface="Arial Narrow" pitchFamily="34" charset="0"/>
            </a:rPr>
            <a:t>BEN G.Henneke</a:t>
          </a:r>
          <a:r>
            <a:rPr lang="id-ID" sz="1100" b="1" kern="1200" dirty="0" smtClean="0">
              <a:latin typeface="Arial Narrow" pitchFamily="34" charset="0"/>
            </a:rPr>
            <a:t> </a:t>
          </a:r>
          <a:endParaRPr lang="en-US" sz="1100" b="1" kern="1200" dirty="0">
            <a:latin typeface="Arial Narrow" pitchFamily="34" charset="0"/>
          </a:endParaRPr>
        </a:p>
      </dsp:txBody>
      <dsp:txXfrm>
        <a:off x="35607" y="231759"/>
        <a:ext cx="2360242" cy="1144514"/>
      </dsp:txXfrm>
    </dsp:sp>
    <dsp:sp modelId="{A5010628-7F59-4735-BE54-8F63698F649B}">
      <dsp:nvSpPr>
        <dsp:cNvPr id="0" name=""/>
        <dsp:cNvSpPr/>
      </dsp:nvSpPr>
      <dsp:spPr>
        <a:xfrm>
          <a:off x="243145" y="1411880"/>
          <a:ext cx="243813" cy="917193"/>
        </a:xfrm>
        <a:custGeom>
          <a:avLst/>
          <a:gdLst/>
          <a:ahLst/>
          <a:cxnLst/>
          <a:rect l="0" t="0" r="0" b="0"/>
          <a:pathLst>
            <a:path>
              <a:moveTo>
                <a:pt x="0" y="0"/>
              </a:moveTo>
              <a:lnTo>
                <a:pt x="0" y="917193"/>
              </a:lnTo>
              <a:lnTo>
                <a:pt x="243813" y="917193"/>
              </a:lnTo>
            </a:path>
          </a:pathLst>
        </a:custGeom>
        <a:noFill/>
        <a:ln w="25400" cap="flat" cmpd="sng" algn="ctr">
          <a:solidFill>
            <a:schemeClr val="accent6">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D28E36D-D841-408C-B046-F8D11B1C4335}">
      <dsp:nvSpPr>
        <dsp:cNvPr id="0" name=""/>
        <dsp:cNvSpPr/>
      </dsp:nvSpPr>
      <dsp:spPr>
        <a:xfrm>
          <a:off x="486959" y="1721210"/>
          <a:ext cx="1945164" cy="1215728"/>
        </a:xfrm>
        <a:prstGeom prst="roundRect">
          <a:avLst>
            <a:gd name="adj" fmla="val 10000"/>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id-ID" sz="1600" b="1" kern="1200" dirty="0" smtClean="0">
              <a:latin typeface="Arial Narrow" pitchFamily="34" charset="0"/>
            </a:rPr>
            <a:t>Annnouncing adalah usaha untuk mengkomunikasikan informasi.Untuk memberikan sesuatu</a:t>
          </a:r>
          <a:r>
            <a:rPr lang="id-ID" sz="1100" b="1" kern="1200" dirty="0" smtClean="0">
              <a:latin typeface="Arial Narrow" pitchFamily="34" charset="0"/>
            </a:rPr>
            <a:t>.</a:t>
          </a:r>
          <a:endParaRPr lang="en-US" sz="1100" b="1" kern="1200" dirty="0">
            <a:latin typeface="Arial Narrow" pitchFamily="34" charset="0"/>
          </a:endParaRPr>
        </a:p>
      </dsp:txBody>
      <dsp:txXfrm>
        <a:off x="522566" y="1756817"/>
        <a:ext cx="1873950" cy="1144514"/>
      </dsp:txXfrm>
    </dsp:sp>
    <dsp:sp modelId="{36D44F2C-A1B7-4F33-B57C-E94C11878015}">
      <dsp:nvSpPr>
        <dsp:cNvPr id="0" name=""/>
        <dsp:cNvSpPr/>
      </dsp:nvSpPr>
      <dsp:spPr>
        <a:xfrm>
          <a:off x="3039988" y="201549"/>
          <a:ext cx="2431456" cy="1215728"/>
        </a:xfrm>
        <a:prstGeom prst="roundRect">
          <a:avLst>
            <a:gd name="adj" fmla="val 10000"/>
          </a:avLst>
        </a:prstGeom>
        <a:solidFill>
          <a:schemeClr val="accent6">
            <a:shade val="80000"/>
            <a:hueOff val="-381692"/>
            <a:satOff val="17009"/>
            <a:lumOff val="2377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id-ID" sz="2700" b="1" kern="1200" dirty="0" smtClean="0">
              <a:latin typeface="Arial Narrow" pitchFamily="34" charset="0"/>
            </a:rPr>
            <a:t>Carl I Hovald dan Harold D Lasswell </a:t>
          </a:r>
          <a:endParaRPr lang="en-US" sz="2700" b="1" kern="1200" dirty="0">
            <a:latin typeface="Arial Narrow" pitchFamily="34" charset="0"/>
          </a:endParaRPr>
        </a:p>
      </dsp:txBody>
      <dsp:txXfrm>
        <a:off x="3075595" y="237156"/>
        <a:ext cx="2360242" cy="1144514"/>
      </dsp:txXfrm>
    </dsp:sp>
    <dsp:sp modelId="{F89A33BF-BF53-40BE-B3E1-920BBCC6EED5}">
      <dsp:nvSpPr>
        <dsp:cNvPr id="0" name=""/>
        <dsp:cNvSpPr/>
      </dsp:nvSpPr>
      <dsp:spPr>
        <a:xfrm>
          <a:off x="3283133" y="1417277"/>
          <a:ext cx="243145" cy="911796"/>
        </a:xfrm>
        <a:custGeom>
          <a:avLst/>
          <a:gdLst/>
          <a:ahLst/>
          <a:cxnLst/>
          <a:rect l="0" t="0" r="0" b="0"/>
          <a:pathLst>
            <a:path>
              <a:moveTo>
                <a:pt x="0" y="0"/>
              </a:moveTo>
              <a:lnTo>
                <a:pt x="0" y="911796"/>
              </a:lnTo>
              <a:lnTo>
                <a:pt x="243145" y="911796"/>
              </a:lnTo>
            </a:path>
          </a:pathLst>
        </a:custGeom>
        <a:noFill/>
        <a:ln w="25400" cap="flat" cmpd="sng" algn="ctr">
          <a:solidFill>
            <a:schemeClr val="accent6">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F3721E5-68C6-4151-8C17-4F0C85AA9F62}">
      <dsp:nvSpPr>
        <dsp:cNvPr id="0" name=""/>
        <dsp:cNvSpPr/>
      </dsp:nvSpPr>
      <dsp:spPr>
        <a:xfrm>
          <a:off x="3526279" y="1721210"/>
          <a:ext cx="1945164" cy="1215728"/>
        </a:xfrm>
        <a:prstGeom prst="roundRect">
          <a:avLst>
            <a:gd name="adj" fmla="val 10000"/>
          </a:avLst>
        </a:prstGeom>
        <a:solidFill>
          <a:schemeClr val="lt1">
            <a:alpha val="90000"/>
            <a:hueOff val="0"/>
            <a:satOff val="0"/>
            <a:lumOff val="0"/>
            <a:alphaOff val="0"/>
          </a:schemeClr>
        </a:solidFill>
        <a:ln w="9525" cap="flat" cmpd="sng" algn="ctr">
          <a:solidFill>
            <a:schemeClr val="accent6">
              <a:shade val="80000"/>
              <a:hueOff val="-381692"/>
              <a:satOff val="17009"/>
              <a:lumOff val="23779"/>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id-ID" sz="1600" b="1" kern="1200" dirty="0" smtClean="0">
              <a:latin typeface="Arial Narrow" pitchFamily="34" charset="0"/>
            </a:rPr>
            <a:t>Komunikasi untuk merubah tingkah laku atau menimbulkan efek tertentu.</a:t>
          </a:r>
          <a:endParaRPr lang="en-US" sz="1600" b="1" kern="1200" dirty="0">
            <a:latin typeface="Arial Narrow" pitchFamily="34" charset="0"/>
          </a:endParaRPr>
        </a:p>
      </dsp:txBody>
      <dsp:txXfrm>
        <a:off x="3561886" y="1756817"/>
        <a:ext cx="1873950" cy="11445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EB108-03E5-4627-A7D0-42B2C45C50D3}">
      <dsp:nvSpPr>
        <dsp:cNvPr id="0" name=""/>
        <dsp:cNvSpPr/>
      </dsp:nvSpPr>
      <dsp:spPr>
        <a:xfrm>
          <a:off x="1785" y="1596826"/>
          <a:ext cx="2175867" cy="870346"/>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id-ID" sz="1200" kern="1200" dirty="0" smtClean="0"/>
            <a:t>Memiliki suara “standar” </a:t>
          </a:r>
          <a:endParaRPr lang="en-US" sz="1200" kern="1200" dirty="0"/>
        </a:p>
      </dsp:txBody>
      <dsp:txXfrm>
        <a:off x="436958" y="1596826"/>
        <a:ext cx="1305521" cy="870346"/>
      </dsp:txXfrm>
    </dsp:sp>
    <dsp:sp modelId="{05F9491E-534F-4A4E-BCFE-702C3E0011DB}">
      <dsp:nvSpPr>
        <dsp:cNvPr id="0" name=""/>
        <dsp:cNvSpPr/>
      </dsp:nvSpPr>
      <dsp:spPr>
        <a:xfrm>
          <a:off x="1967879" y="1527947"/>
          <a:ext cx="2175867" cy="870346"/>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id-ID" sz="1200" kern="1200" dirty="0" smtClean="0"/>
            <a:t>Suka Ngomong/Ngobrol</a:t>
          </a:r>
          <a:endParaRPr lang="en-US" sz="1200" kern="1200" dirty="0"/>
        </a:p>
      </dsp:txBody>
      <dsp:txXfrm>
        <a:off x="2403052" y="1527947"/>
        <a:ext cx="1305521" cy="870346"/>
      </dsp:txXfrm>
    </dsp:sp>
    <dsp:sp modelId="{E3916577-EF4A-49CC-98FA-609167734618}">
      <dsp:nvSpPr>
        <dsp:cNvPr id="0" name=""/>
        <dsp:cNvSpPr/>
      </dsp:nvSpPr>
      <dsp:spPr>
        <a:xfrm>
          <a:off x="3918346" y="1596826"/>
          <a:ext cx="2175867" cy="870346"/>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id-ID" sz="1200" kern="1200" dirty="0" smtClean="0"/>
            <a:t>Memiliki Sense of Music, suka musik/lagu</a:t>
          </a:r>
          <a:endParaRPr lang="en-US" sz="1200" kern="1200" dirty="0"/>
        </a:p>
      </dsp:txBody>
      <dsp:txXfrm>
        <a:off x="4353519" y="1596826"/>
        <a:ext cx="1305521" cy="8703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90ED-CD86-4105-A5C6-89E376C58629}">
      <dsp:nvSpPr>
        <dsp:cNvPr id="0" name=""/>
        <dsp:cNvSpPr/>
      </dsp:nvSpPr>
      <dsp:spPr>
        <a:xfrm>
          <a:off x="1785" y="1596826"/>
          <a:ext cx="2175867" cy="870346"/>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id-ID" sz="1800" kern="1200" dirty="0" smtClean="0"/>
            <a:t>Berwawasan Luas</a:t>
          </a:r>
          <a:endParaRPr lang="en-US" sz="1800" kern="1200" dirty="0"/>
        </a:p>
      </dsp:txBody>
      <dsp:txXfrm>
        <a:off x="436958" y="1596826"/>
        <a:ext cx="1305521" cy="870346"/>
      </dsp:txXfrm>
    </dsp:sp>
    <dsp:sp modelId="{34A56297-D85F-4E6E-9903-3DC7D9CF21FA}">
      <dsp:nvSpPr>
        <dsp:cNvPr id="0" name=""/>
        <dsp:cNvSpPr/>
      </dsp:nvSpPr>
      <dsp:spPr>
        <a:xfrm>
          <a:off x="1960066" y="1596826"/>
          <a:ext cx="2175867" cy="870346"/>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id-ID" sz="1800" i="1" kern="1200" dirty="0" smtClean="0"/>
            <a:t>sense of humor</a:t>
          </a:r>
          <a:endParaRPr lang="en-US" sz="1800" kern="1200" dirty="0"/>
        </a:p>
      </dsp:txBody>
      <dsp:txXfrm>
        <a:off x="2395239" y="1596826"/>
        <a:ext cx="1305521" cy="870346"/>
      </dsp:txXfrm>
    </dsp:sp>
    <dsp:sp modelId="{9F5AAEEA-6F13-4D64-8286-A6723D11FA1C}">
      <dsp:nvSpPr>
        <dsp:cNvPr id="0" name=""/>
        <dsp:cNvSpPr/>
      </dsp:nvSpPr>
      <dsp:spPr>
        <a:xfrm>
          <a:off x="3920132" y="1584180"/>
          <a:ext cx="2175867" cy="870346"/>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id-ID" sz="1800" kern="1200" dirty="0" smtClean="0"/>
            <a:t>Suka bergaul, luwes</a:t>
          </a:r>
          <a:endParaRPr lang="en-US" sz="1800" kern="1200" dirty="0"/>
        </a:p>
      </dsp:txBody>
      <dsp:txXfrm>
        <a:off x="4355305" y="1584180"/>
        <a:ext cx="1305521" cy="870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06795-72AB-4AF4-A677-BE71422A2901}">
      <dsp:nvSpPr>
        <dsp:cNvPr id="0" name=""/>
        <dsp:cNvSpPr/>
      </dsp:nvSpPr>
      <dsp:spPr>
        <a:xfrm>
          <a:off x="1708" y="1383826"/>
          <a:ext cx="2081868" cy="832747"/>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id-ID" sz="1700" kern="1200" dirty="0" smtClean="0"/>
            <a:t>Ramah</a:t>
          </a:r>
          <a:endParaRPr lang="en-US" sz="1700" kern="1200" dirty="0"/>
        </a:p>
      </dsp:txBody>
      <dsp:txXfrm>
        <a:off x="418082" y="1383826"/>
        <a:ext cx="1249121" cy="832747"/>
      </dsp:txXfrm>
    </dsp:sp>
    <dsp:sp modelId="{2D3BE449-1114-495F-9C2D-004CB444970E}">
      <dsp:nvSpPr>
        <dsp:cNvPr id="0" name=""/>
        <dsp:cNvSpPr/>
      </dsp:nvSpPr>
      <dsp:spPr>
        <a:xfrm>
          <a:off x="1875389" y="1383826"/>
          <a:ext cx="2081868" cy="832747"/>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id-ID" sz="1700" kern="1200" dirty="0" smtClean="0"/>
            <a:t>, bersuara alami, tidak dibuat-buat</a:t>
          </a:r>
          <a:endParaRPr lang="en-US" sz="1700" kern="1200" dirty="0"/>
        </a:p>
      </dsp:txBody>
      <dsp:txXfrm>
        <a:off x="2291763" y="1383826"/>
        <a:ext cx="1249121" cy="832747"/>
      </dsp:txXfrm>
    </dsp:sp>
    <dsp:sp modelId="{FFD2E300-B5D4-4B2C-B4AA-2D012171846B}">
      <dsp:nvSpPr>
        <dsp:cNvPr id="0" name=""/>
        <dsp:cNvSpPr/>
      </dsp:nvSpPr>
      <dsp:spPr>
        <a:xfrm>
          <a:off x="3749071" y="1383826"/>
          <a:ext cx="2081868" cy="832747"/>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id-ID" sz="1700" kern="1200" dirty="0" smtClean="0"/>
            <a:t>berupaya menyengkan pendengar</a:t>
          </a:r>
          <a:endParaRPr lang="en-US" sz="1700" kern="1200" dirty="0"/>
        </a:p>
      </dsp:txBody>
      <dsp:txXfrm>
        <a:off x="4165445" y="1383826"/>
        <a:ext cx="1249121" cy="8327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D153A-0732-4E5A-8337-62C7C0AEC25B}">
      <dsp:nvSpPr>
        <dsp:cNvPr id="0" name=""/>
        <dsp:cNvSpPr/>
      </dsp:nvSpPr>
      <dsp:spPr>
        <a:xfrm>
          <a:off x="3860" y="906597"/>
          <a:ext cx="2307772" cy="92310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id-ID" sz="1300" kern="1200" dirty="0" smtClean="0"/>
            <a:t>bekerja sama dengan </a:t>
          </a:r>
          <a:r>
            <a:rPr lang="id-ID" sz="1300" i="1" kern="1200" dirty="0" smtClean="0"/>
            <a:t>team work</a:t>
          </a:r>
          <a:endParaRPr lang="en-US" sz="1300" kern="1200" dirty="0"/>
        </a:p>
      </dsp:txBody>
      <dsp:txXfrm>
        <a:off x="465414" y="906597"/>
        <a:ext cx="1384664" cy="923108"/>
      </dsp:txXfrm>
    </dsp:sp>
    <dsp:sp modelId="{034A99AA-202A-4B74-B058-CFF86198AB6B}">
      <dsp:nvSpPr>
        <dsp:cNvPr id="0" name=""/>
        <dsp:cNvSpPr/>
      </dsp:nvSpPr>
      <dsp:spPr>
        <a:xfrm>
          <a:off x="2080855" y="906597"/>
          <a:ext cx="2307772" cy="923108"/>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id-ID" sz="1300" kern="1200" dirty="0" smtClean="0"/>
            <a:t>bersemangat dan selalu ceria</a:t>
          </a:r>
          <a:endParaRPr lang="en-US" sz="1300" kern="1200" dirty="0"/>
        </a:p>
      </dsp:txBody>
      <dsp:txXfrm>
        <a:off x="2542409" y="906597"/>
        <a:ext cx="1384664" cy="9231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ECB46-4CE3-4842-8D78-D0EFE538E67F}">
      <dsp:nvSpPr>
        <dsp:cNvPr id="0" name=""/>
        <dsp:cNvSpPr/>
      </dsp:nvSpPr>
      <dsp:spPr>
        <a:xfrm>
          <a:off x="2302408" y="0"/>
          <a:ext cx="4863721" cy="2431860"/>
        </a:xfrm>
        <a:prstGeom prst="roundRect">
          <a:avLst>
            <a:gd name="adj" fmla="val 10000"/>
          </a:avLst>
        </a:prstGeom>
        <a:solidFill>
          <a:srgbClr val="FFC000"/>
        </a:solidFill>
        <a:ln>
          <a:solidFill>
            <a:srgbClr val="FFC000"/>
          </a:solid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id-ID" sz="3600" b="1" kern="1200" dirty="0" smtClean="0"/>
            <a:t>TEKNIK ANNOUNCING</a:t>
          </a:r>
          <a:endParaRPr lang="en-US" sz="3600" b="1" kern="1200" dirty="0"/>
        </a:p>
      </dsp:txBody>
      <dsp:txXfrm>
        <a:off x="2373635" y="71227"/>
        <a:ext cx="4721267" cy="2289406"/>
      </dsp:txXfrm>
    </dsp:sp>
    <dsp:sp modelId="{2B0DDFD1-C1F2-4BFE-9AA3-EA487402718C}">
      <dsp:nvSpPr>
        <dsp:cNvPr id="0" name=""/>
        <dsp:cNvSpPr/>
      </dsp:nvSpPr>
      <dsp:spPr>
        <a:xfrm>
          <a:off x="2788780" y="2431860"/>
          <a:ext cx="486372" cy="1824356"/>
        </a:xfrm>
        <a:custGeom>
          <a:avLst/>
          <a:gdLst/>
          <a:ahLst/>
          <a:cxnLst/>
          <a:rect l="0" t="0" r="0" b="0"/>
          <a:pathLst>
            <a:path>
              <a:moveTo>
                <a:pt x="0" y="0"/>
              </a:moveTo>
              <a:lnTo>
                <a:pt x="0" y="1824356"/>
              </a:lnTo>
              <a:lnTo>
                <a:pt x="486372" y="1824356"/>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56323F2-F632-4D11-8C3F-44B30B0755E9}">
      <dsp:nvSpPr>
        <dsp:cNvPr id="0" name=""/>
        <dsp:cNvSpPr/>
      </dsp:nvSpPr>
      <dsp:spPr>
        <a:xfrm>
          <a:off x="3275152" y="3040286"/>
          <a:ext cx="3890977" cy="2431860"/>
        </a:xfrm>
        <a:prstGeom prst="roundRect">
          <a:avLst>
            <a:gd name="adj" fmla="val 10000"/>
          </a:avLst>
        </a:prstGeom>
        <a:solidFill>
          <a:schemeClr val="tx1">
            <a:lumMod val="95000"/>
            <a:lumOff val="5000"/>
            <a:alpha val="90000"/>
          </a:schemeClr>
        </a:solidFill>
        <a:ln>
          <a:solidFill>
            <a:srgbClr val="FFFF00"/>
          </a:solid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id-ID" sz="2500" b="1" i="1" kern="1200" dirty="0" smtClean="0">
              <a:solidFill>
                <a:schemeClr val="bg1"/>
              </a:solidFill>
            </a:rPr>
            <a:t>Teknik announcing</a:t>
          </a:r>
          <a:r>
            <a:rPr lang="id-ID" sz="2500" b="1" kern="1200" dirty="0" smtClean="0">
              <a:solidFill>
                <a:schemeClr val="bg1"/>
              </a:solidFill>
            </a:rPr>
            <a:t> adalah suatu keterampilan dalam bentuk menuturkan segala sesuatu yang mencakup kata, musik, atau link lagu yang disajikan.</a:t>
          </a:r>
          <a:endParaRPr lang="en-US" sz="2500" b="1" kern="1200" dirty="0">
            <a:solidFill>
              <a:schemeClr val="bg1"/>
            </a:solidFill>
          </a:endParaRPr>
        </a:p>
      </dsp:txBody>
      <dsp:txXfrm>
        <a:off x="3346379" y="3111513"/>
        <a:ext cx="3748523" cy="2289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8389E-2812-4748-AA66-A47500909FBE}">
      <dsp:nvSpPr>
        <dsp:cNvPr id="0" name=""/>
        <dsp:cNvSpPr/>
      </dsp:nvSpPr>
      <dsp:spPr>
        <a:xfrm>
          <a:off x="29" y="453435"/>
          <a:ext cx="2792806" cy="1117122"/>
        </a:xfrm>
        <a:prstGeom prst="rect">
          <a:avLst/>
        </a:prstGeom>
        <a:solidFill>
          <a:schemeClr val="accent2">
            <a:lumMod val="60000"/>
            <a:lumOff val="40000"/>
          </a:schemeClr>
        </a:solidFill>
        <a:ln w="9525" cap="flat" cmpd="sng" algn="ctr">
          <a:solidFill>
            <a:schemeClr val="accent3">
              <a:shade val="50000"/>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sp3d extrusionH="28000" prstMaterial="matte"/>
        </a:bodyPr>
        <a:lstStyle/>
        <a:p>
          <a:pPr lvl="0" algn="ctr" defTabSz="1377950">
            <a:lnSpc>
              <a:spcPct val="90000"/>
            </a:lnSpc>
            <a:spcBef>
              <a:spcPct val="0"/>
            </a:spcBef>
            <a:spcAft>
              <a:spcPct val="35000"/>
            </a:spcAft>
          </a:pPr>
          <a:r>
            <a:rPr lang="id-ID" sz="3100" b="1" kern="1200" dirty="0" smtClean="0">
              <a:solidFill>
                <a:schemeClr val="bg1">
                  <a:lumMod val="75000"/>
                </a:schemeClr>
              </a:solidFill>
            </a:rPr>
            <a:t>Teknik</a:t>
          </a:r>
          <a:r>
            <a:rPr lang="id-ID" sz="3100" b="1" kern="1200" dirty="0" smtClean="0"/>
            <a:t> Pernafasan </a:t>
          </a:r>
          <a:endParaRPr lang="en-US" sz="3100" kern="1200" dirty="0"/>
        </a:p>
      </dsp:txBody>
      <dsp:txXfrm>
        <a:off x="29" y="453435"/>
        <a:ext cx="2792806" cy="1117122"/>
      </dsp:txXfrm>
    </dsp:sp>
    <dsp:sp modelId="{0AA384A4-E532-4514-A2EF-5AE23EBBF131}">
      <dsp:nvSpPr>
        <dsp:cNvPr id="0" name=""/>
        <dsp:cNvSpPr/>
      </dsp:nvSpPr>
      <dsp:spPr>
        <a:xfrm>
          <a:off x="7513" y="1606590"/>
          <a:ext cx="2792806" cy="3837252"/>
        </a:xfrm>
        <a:prstGeom prst="rect">
          <a:avLst/>
        </a:prstGeom>
        <a:solidFill>
          <a:schemeClr val="accent3">
            <a:alpha val="90000"/>
            <a:tint val="55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b="1" kern="1200" dirty="0" err="1" smtClean="0">
              <a:latin typeface="Agency FB" pitchFamily="34" charset="0"/>
            </a:rPr>
            <a:t>Pernapasan</a:t>
          </a:r>
          <a:r>
            <a:rPr lang="en-US" sz="3100" b="1" kern="1200" dirty="0" smtClean="0">
              <a:latin typeface="Agency FB" pitchFamily="34" charset="0"/>
            </a:rPr>
            <a:t> Dada </a:t>
          </a:r>
          <a:endParaRPr lang="en-US" sz="3100" b="1" kern="1200" dirty="0">
            <a:latin typeface="Agency FB" pitchFamily="34" charset="0"/>
          </a:endParaRPr>
        </a:p>
        <a:p>
          <a:pPr marL="285750" lvl="1" indent="-285750" algn="l" defTabSz="1377950">
            <a:lnSpc>
              <a:spcPct val="90000"/>
            </a:lnSpc>
            <a:spcBef>
              <a:spcPct val="0"/>
            </a:spcBef>
            <a:spcAft>
              <a:spcPct val="15000"/>
            </a:spcAft>
            <a:buChar char="••"/>
          </a:pPr>
          <a:r>
            <a:rPr lang="en-US" sz="3100" b="1" kern="1200" dirty="0" err="1" smtClean="0">
              <a:latin typeface="Agency FB" pitchFamily="34" charset="0"/>
            </a:rPr>
            <a:t>Pernapasan</a:t>
          </a:r>
          <a:r>
            <a:rPr lang="en-US" sz="3100" b="1" kern="1200" dirty="0" smtClean="0">
              <a:latin typeface="Agency FB" pitchFamily="34" charset="0"/>
            </a:rPr>
            <a:t> </a:t>
          </a:r>
          <a:r>
            <a:rPr lang="en-US" sz="3100" b="1" kern="1200" dirty="0" err="1" smtClean="0">
              <a:latin typeface="Agency FB" pitchFamily="34" charset="0"/>
            </a:rPr>
            <a:t>Perut</a:t>
          </a:r>
          <a:r>
            <a:rPr lang="en-US" sz="3100" b="1" kern="1200" dirty="0" smtClean="0">
              <a:latin typeface="Agency FB" pitchFamily="34" charset="0"/>
            </a:rPr>
            <a:t> </a:t>
          </a:r>
          <a:endParaRPr lang="en-US" sz="3100" b="1" kern="1200" dirty="0">
            <a:latin typeface="Agency FB" pitchFamily="34" charset="0"/>
          </a:endParaRPr>
        </a:p>
        <a:p>
          <a:pPr marL="285750" lvl="1" indent="-285750" algn="l" defTabSz="1377950">
            <a:lnSpc>
              <a:spcPct val="90000"/>
            </a:lnSpc>
            <a:spcBef>
              <a:spcPct val="0"/>
            </a:spcBef>
            <a:spcAft>
              <a:spcPct val="15000"/>
            </a:spcAft>
            <a:buChar char="••"/>
          </a:pPr>
          <a:r>
            <a:rPr lang="en-US" sz="3100" b="1" kern="1200" dirty="0" err="1" smtClean="0">
              <a:latin typeface="Agency FB" pitchFamily="34" charset="0"/>
            </a:rPr>
            <a:t>Pernapasan</a:t>
          </a:r>
          <a:r>
            <a:rPr lang="en-US" sz="3100" b="1" kern="1200" dirty="0" smtClean="0">
              <a:latin typeface="Agency FB" pitchFamily="34" charset="0"/>
            </a:rPr>
            <a:t> </a:t>
          </a:r>
          <a:r>
            <a:rPr lang="en-US" sz="3100" b="1" kern="1200" dirty="0" err="1" smtClean="0">
              <a:latin typeface="Agency FB" pitchFamily="34" charset="0"/>
            </a:rPr>
            <a:t>Diafragma</a:t>
          </a:r>
          <a:r>
            <a:rPr lang="en-US" sz="3100" b="1" kern="1200" dirty="0" smtClean="0">
              <a:latin typeface="Agency FB" pitchFamily="34" charset="0"/>
            </a:rPr>
            <a:t> </a:t>
          </a:r>
          <a:endParaRPr lang="en-US" sz="3100" b="1" kern="1200" dirty="0">
            <a:latin typeface="Agency FB" pitchFamily="34" charset="0"/>
          </a:endParaRPr>
        </a:p>
      </dsp:txBody>
      <dsp:txXfrm>
        <a:off x="7513" y="1606590"/>
        <a:ext cx="2792806" cy="3837252"/>
      </dsp:txXfrm>
    </dsp:sp>
    <dsp:sp modelId="{3FFBB4E7-BCCC-45E7-B01E-C043F9A70E7B}">
      <dsp:nvSpPr>
        <dsp:cNvPr id="0" name=""/>
        <dsp:cNvSpPr/>
      </dsp:nvSpPr>
      <dsp:spPr>
        <a:xfrm>
          <a:off x="3183828" y="453435"/>
          <a:ext cx="2792806" cy="1117122"/>
        </a:xfrm>
        <a:prstGeom prst="rect">
          <a:avLst/>
        </a:prstGeom>
        <a:solidFill>
          <a:schemeClr val="accent2">
            <a:lumMod val="60000"/>
            <a:lumOff val="40000"/>
          </a:schemeClr>
        </a:solidFill>
        <a:ln w="9525" cap="flat" cmpd="sng" algn="ctr">
          <a:solidFill>
            <a:schemeClr val="accent3">
              <a:shade val="50000"/>
              <a:hueOff val="267555"/>
              <a:satOff val="-4269"/>
              <a:lumOff val="41107"/>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sp3d extrusionH="28000" prstMaterial="matte"/>
        </a:bodyPr>
        <a:lstStyle/>
        <a:p>
          <a:pPr lvl="0" algn="ctr" defTabSz="1377950">
            <a:lnSpc>
              <a:spcPct val="90000"/>
            </a:lnSpc>
            <a:spcBef>
              <a:spcPct val="0"/>
            </a:spcBef>
            <a:spcAft>
              <a:spcPct val="35000"/>
            </a:spcAft>
          </a:pPr>
          <a:r>
            <a:rPr lang="id-ID" sz="3100" b="1" kern="1200" dirty="0" smtClean="0"/>
            <a:t>Teknik vokal</a:t>
          </a:r>
          <a:endParaRPr lang="en-US" sz="3100" kern="1200" dirty="0"/>
        </a:p>
      </dsp:txBody>
      <dsp:txXfrm>
        <a:off x="3183828" y="453435"/>
        <a:ext cx="2792806" cy="1117122"/>
      </dsp:txXfrm>
    </dsp:sp>
    <dsp:sp modelId="{50BA1BD9-3661-4F4F-B5E8-E4E5F31F174E}">
      <dsp:nvSpPr>
        <dsp:cNvPr id="0" name=""/>
        <dsp:cNvSpPr/>
      </dsp:nvSpPr>
      <dsp:spPr>
        <a:xfrm>
          <a:off x="3183828" y="1570558"/>
          <a:ext cx="2792806" cy="3837252"/>
        </a:xfrm>
        <a:prstGeom prst="rect">
          <a:avLst/>
        </a:prstGeom>
        <a:solidFill>
          <a:schemeClr val="accent3">
            <a:alpha val="90000"/>
            <a:tint val="55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id-ID" sz="3100" b="1" kern="1200" dirty="0" smtClean="0">
              <a:latin typeface="Agency FB" pitchFamily="34" charset="0"/>
            </a:rPr>
            <a:t>Intonasi</a:t>
          </a:r>
          <a:endParaRPr lang="en-US" sz="3100" b="1" kern="1200" dirty="0">
            <a:latin typeface="Agency FB" pitchFamily="34" charset="0"/>
          </a:endParaRPr>
        </a:p>
        <a:p>
          <a:pPr marL="285750" lvl="1" indent="-285750" algn="l" defTabSz="1377950">
            <a:lnSpc>
              <a:spcPct val="90000"/>
            </a:lnSpc>
            <a:spcBef>
              <a:spcPct val="0"/>
            </a:spcBef>
            <a:spcAft>
              <a:spcPct val="15000"/>
            </a:spcAft>
            <a:buChar char="••"/>
          </a:pPr>
          <a:r>
            <a:rPr lang="id-ID" sz="3100" b="1" kern="1200" dirty="0" smtClean="0">
              <a:latin typeface="Agency FB" pitchFamily="34" charset="0"/>
            </a:rPr>
            <a:t>Artikulasi</a:t>
          </a:r>
          <a:endParaRPr lang="en-US" sz="3100" b="1" kern="1200" dirty="0">
            <a:latin typeface="Agency FB" pitchFamily="34" charset="0"/>
          </a:endParaRPr>
        </a:p>
        <a:p>
          <a:pPr marL="285750" lvl="1" indent="-285750" algn="l" defTabSz="1377950">
            <a:lnSpc>
              <a:spcPct val="90000"/>
            </a:lnSpc>
            <a:spcBef>
              <a:spcPct val="0"/>
            </a:spcBef>
            <a:spcAft>
              <a:spcPct val="15000"/>
            </a:spcAft>
            <a:buChar char="••"/>
          </a:pPr>
          <a:r>
            <a:rPr lang="id-ID" sz="3100" b="1" kern="1200" dirty="0" smtClean="0">
              <a:latin typeface="Agency FB" pitchFamily="34" charset="0"/>
            </a:rPr>
            <a:t>Pause</a:t>
          </a:r>
          <a:endParaRPr lang="en-US" sz="3100" b="1" kern="1200" dirty="0">
            <a:latin typeface="Agency FB" pitchFamily="34" charset="0"/>
          </a:endParaRPr>
        </a:p>
        <a:p>
          <a:pPr marL="285750" lvl="1" indent="-285750" algn="l" defTabSz="1377950">
            <a:lnSpc>
              <a:spcPct val="90000"/>
            </a:lnSpc>
            <a:spcBef>
              <a:spcPct val="0"/>
            </a:spcBef>
            <a:spcAft>
              <a:spcPct val="15000"/>
            </a:spcAft>
            <a:buChar char="••"/>
          </a:pPr>
          <a:r>
            <a:rPr lang="id-ID" sz="3100" b="1" kern="1200" dirty="0" smtClean="0">
              <a:latin typeface="Agency FB" pitchFamily="34" charset="0"/>
            </a:rPr>
            <a:t> Speed</a:t>
          </a:r>
          <a:endParaRPr lang="en-US" sz="3100" b="1" kern="1200" dirty="0">
            <a:latin typeface="Agency FB" pitchFamily="34" charset="0"/>
          </a:endParaRPr>
        </a:p>
        <a:p>
          <a:pPr marL="285750" lvl="1" indent="-285750" algn="l" defTabSz="1377950">
            <a:lnSpc>
              <a:spcPct val="90000"/>
            </a:lnSpc>
            <a:spcBef>
              <a:spcPct val="0"/>
            </a:spcBef>
            <a:spcAft>
              <a:spcPct val="15000"/>
            </a:spcAft>
            <a:buChar char="••"/>
          </a:pPr>
          <a:r>
            <a:rPr lang="id-ID" sz="3100" b="1" kern="1200" dirty="0" smtClean="0">
              <a:latin typeface="Agency FB" pitchFamily="34" charset="0"/>
            </a:rPr>
            <a:t>Stressing</a:t>
          </a:r>
          <a:endParaRPr lang="en-US" sz="3100" b="1" kern="1200" dirty="0">
            <a:latin typeface="Agency FB" pitchFamily="34" charset="0"/>
          </a:endParaRPr>
        </a:p>
        <a:p>
          <a:pPr marL="285750" lvl="1" indent="-285750" algn="l" defTabSz="1377950">
            <a:lnSpc>
              <a:spcPct val="90000"/>
            </a:lnSpc>
            <a:spcBef>
              <a:spcPct val="0"/>
            </a:spcBef>
            <a:spcAft>
              <a:spcPct val="15000"/>
            </a:spcAft>
            <a:buChar char="••"/>
          </a:pPr>
          <a:r>
            <a:rPr lang="id-ID" sz="3100" b="1" kern="1200" dirty="0" smtClean="0">
              <a:latin typeface="Agency FB" pitchFamily="34" charset="0"/>
            </a:rPr>
            <a:t>Phrasering</a:t>
          </a:r>
          <a:endParaRPr lang="en-US" sz="3100" b="1" kern="1200" dirty="0">
            <a:latin typeface="Agency FB" pitchFamily="34" charset="0"/>
          </a:endParaRPr>
        </a:p>
        <a:p>
          <a:pPr marL="285750" lvl="1" indent="-285750" algn="l" defTabSz="1377950">
            <a:lnSpc>
              <a:spcPct val="90000"/>
            </a:lnSpc>
            <a:spcBef>
              <a:spcPct val="0"/>
            </a:spcBef>
            <a:spcAft>
              <a:spcPct val="15000"/>
            </a:spcAft>
            <a:buChar char="••"/>
          </a:pPr>
          <a:r>
            <a:rPr lang="id-ID" sz="3100" b="1" kern="1200" dirty="0" smtClean="0">
              <a:latin typeface="Agency FB" pitchFamily="34" charset="0"/>
            </a:rPr>
            <a:t>Infleksi</a:t>
          </a:r>
          <a:endParaRPr lang="en-US" sz="3100" b="1" kern="1200" dirty="0">
            <a:latin typeface="Agency FB" pitchFamily="34" charset="0"/>
          </a:endParaRPr>
        </a:p>
      </dsp:txBody>
      <dsp:txXfrm>
        <a:off x="3183828" y="1570558"/>
        <a:ext cx="2792806" cy="3837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111128-4DBC-4DEF-A772-47F8D2038350}" type="datetimeFigureOut">
              <a:rPr lang="id-ID" smtClean="0"/>
              <a:t>29/12/2017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9C68A-C1B6-4431-A150-C6A156FF0566}" type="slidenum">
              <a:rPr lang="id-ID" smtClean="0"/>
              <a:t>‹#›</a:t>
            </a:fld>
            <a:endParaRPr lang="id-ID"/>
          </a:p>
        </p:txBody>
      </p:sp>
    </p:spTree>
    <p:extLst>
      <p:ext uri="{BB962C8B-B14F-4D97-AF65-F5344CB8AC3E}">
        <p14:creationId xmlns:p14="http://schemas.microsoft.com/office/powerpoint/2010/main" val="265860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319C68A-C1B6-4431-A150-C6A156FF0566}" type="slidenum">
              <a:rPr lang="id-ID" smtClean="0"/>
              <a:t>48</a:t>
            </a:fld>
            <a:endParaRPr lang="id-ID"/>
          </a:p>
        </p:txBody>
      </p:sp>
    </p:spTree>
    <p:extLst>
      <p:ext uri="{BB962C8B-B14F-4D97-AF65-F5344CB8AC3E}">
        <p14:creationId xmlns:p14="http://schemas.microsoft.com/office/powerpoint/2010/main" val="290280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0839A3-DD43-4ACA-B0FD-2C1D1F2F016F}"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ED1686-08FC-43F1-BBE4-3C5889243784}"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ED1686-08FC-43F1-BBE4-3C5889243784}" type="slidenum">
              <a:rPr lang="en-US" smtClean="0">
                <a:solidFill>
                  <a:prstClr val="black"/>
                </a:solidFill>
              </a:rPr>
              <a:pPr/>
              <a:t>58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t>29/12/2017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EB2A6C-DF7B-48D7-B1FB-1F085C106557}" type="slidenum">
              <a:rPr lang="id-ID" smtClean="0"/>
              <a:t>‹#›</a:t>
            </a:fld>
            <a:endParaRPr lang="id-ID"/>
          </a:p>
        </p:txBody>
      </p:sp>
    </p:spTree>
    <p:extLst>
      <p:ext uri="{BB962C8B-B14F-4D97-AF65-F5344CB8AC3E}">
        <p14:creationId xmlns:p14="http://schemas.microsoft.com/office/powerpoint/2010/main" val="181442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t>29/12/2017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EB2A6C-DF7B-48D7-B1FB-1F085C106557}" type="slidenum">
              <a:rPr lang="id-ID" smtClean="0"/>
              <a:t>‹#›</a:t>
            </a:fld>
            <a:endParaRPr lang="id-ID"/>
          </a:p>
        </p:txBody>
      </p:sp>
    </p:spTree>
    <p:extLst>
      <p:ext uri="{BB962C8B-B14F-4D97-AF65-F5344CB8AC3E}">
        <p14:creationId xmlns:p14="http://schemas.microsoft.com/office/powerpoint/2010/main" val="26296892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BA7252-2CA8-4332-88E6-0D5FD4675954}"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27D748-82D9-48EE-9D43-76D4C04CB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3570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A7252-2CA8-4332-88E6-0D5FD4675954}"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27D748-82D9-48EE-9D43-76D4C04CB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5301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BA7252-2CA8-4332-88E6-0D5FD4675954}"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27D748-82D9-48EE-9D43-76D4C04CB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0143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BA7252-2CA8-4332-88E6-0D5FD4675954}" type="datetimeFigureOut">
              <a:rPr lang="en-US" smtClean="0">
                <a:solidFill>
                  <a:prstClr val="black">
                    <a:tint val="75000"/>
                  </a:prstClr>
                </a:solidFill>
              </a:rPr>
              <a:pPr/>
              <a:t>12/29/2017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27D748-82D9-48EE-9D43-76D4C04CB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6069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BA7252-2CA8-4332-88E6-0D5FD4675954}" type="datetimeFigureOut">
              <a:rPr lang="en-US" smtClean="0">
                <a:solidFill>
                  <a:prstClr val="black">
                    <a:tint val="75000"/>
                  </a:prstClr>
                </a:solidFill>
              </a:rPr>
              <a:pPr/>
              <a:t>12/29/2017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27D748-82D9-48EE-9D43-76D4C04CB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9348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BA7252-2CA8-4332-88E6-0D5FD4675954}" type="datetimeFigureOut">
              <a:rPr lang="en-US" smtClean="0">
                <a:solidFill>
                  <a:prstClr val="black">
                    <a:tint val="75000"/>
                  </a:prstClr>
                </a:solidFill>
              </a:rPr>
              <a:pPr/>
              <a:t>12/29/2017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27D748-82D9-48EE-9D43-76D4C04CB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7477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A7252-2CA8-4332-88E6-0D5FD4675954}" type="datetimeFigureOut">
              <a:rPr lang="en-US" smtClean="0">
                <a:solidFill>
                  <a:prstClr val="black">
                    <a:tint val="75000"/>
                  </a:prstClr>
                </a:solidFill>
              </a:rPr>
              <a:pPr/>
              <a:t>12/29/2017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27D748-82D9-48EE-9D43-76D4C04CB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7772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A7252-2CA8-4332-88E6-0D5FD4675954}" type="datetimeFigureOut">
              <a:rPr lang="en-US" smtClean="0">
                <a:solidFill>
                  <a:prstClr val="black">
                    <a:tint val="75000"/>
                  </a:prstClr>
                </a:solidFill>
              </a:rPr>
              <a:pPr/>
              <a:t>12/29/2017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27D748-82D9-48EE-9D43-76D4C04CB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2027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A7252-2CA8-4332-88E6-0D5FD4675954}" type="datetimeFigureOut">
              <a:rPr lang="en-US" smtClean="0">
                <a:solidFill>
                  <a:prstClr val="black">
                    <a:tint val="75000"/>
                  </a:prstClr>
                </a:solidFill>
              </a:rPr>
              <a:pPr/>
              <a:t>12/29/2017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27D748-82D9-48EE-9D43-76D4C04CB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2406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A7252-2CA8-4332-88E6-0D5FD4675954}"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27D748-82D9-48EE-9D43-76D4C04CB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12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t>29/12/2017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EB2A6C-DF7B-48D7-B1FB-1F085C106557}" type="slidenum">
              <a:rPr lang="id-ID" smtClean="0"/>
              <a:t>‹#›</a:t>
            </a:fld>
            <a:endParaRPr lang="id-ID"/>
          </a:p>
        </p:txBody>
      </p:sp>
    </p:spTree>
    <p:extLst>
      <p:ext uri="{BB962C8B-B14F-4D97-AF65-F5344CB8AC3E}">
        <p14:creationId xmlns:p14="http://schemas.microsoft.com/office/powerpoint/2010/main" val="33703672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A7252-2CA8-4332-88E6-0D5FD4675954}"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27D748-82D9-48EE-9D43-76D4C04CB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929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850F9E9C-79C1-4AAC-9B4A-3A36EA7AE12E}" type="datetimeFigureOut">
              <a:rPr lang="en-US" smtClean="0">
                <a:solidFill>
                  <a:prstClr val="white"/>
                </a:solidFill>
              </a:rPr>
              <a:pPr/>
              <a:t>12/29/2017</a:t>
            </a:fld>
            <a:endParaRPr lang="en-US">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E2724E6-63A3-4BF9-83F9-431DA6F26912}" type="slidenum">
              <a:rPr lang="en-US" smtClean="0"/>
              <a:pPr/>
              <a:t>‹#›</a:t>
            </a:fld>
            <a:endParaRPr lang="en-US"/>
          </a:p>
        </p:txBody>
      </p:sp>
    </p:spTree>
    <p:extLst>
      <p:ext uri="{BB962C8B-B14F-4D97-AF65-F5344CB8AC3E}">
        <p14:creationId xmlns:p14="http://schemas.microsoft.com/office/powerpoint/2010/main" val="8321436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850F9E9C-79C1-4AAC-9B4A-3A36EA7AE12E}" type="datetimeFigureOut">
              <a:rPr lang="en-US" smtClean="0">
                <a:solidFill>
                  <a:prstClr val="white"/>
                </a:solidFill>
              </a:rPr>
              <a:pPr/>
              <a:t>12/29/2017</a:t>
            </a:fld>
            <a:endParaRPr lang="en-US">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E2724E6-63A3-4BF9-83F9-431DA6F2691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013244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850F9E9C-79C1-4AAC-9B4A-3A36EA7AE12E}" type="datetimeFigureOut">
              <a:rPr lang="en-US" smtClean="0">
                <a:solidFill>
                  <a:prstClr val="white"/>
                </a:solidFill>
              </a:rPr>
              <a:pPr/>
              <a:t>12/29/2017</a:t>
            </a:fld>
            <a:endParaRPr lang="en-US">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2E2724E6-63A3-4BF9-83F9-431DA6F26912}" type="slidenum">
              <a:rPr lang="en-US" smtClean="0">
                <a:solidFill>
                  <a:prstClr val="white"/>
                </a:solidFill>
              </a:rPr>
              <a:pPr/>
              <a:t>‹#›</a:t>
            </a:fld>
            <a:endParaRPr lang="en-US">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254163616"/>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50F9E9C-79C1-4AAC-9B4A-3A36EA7AE12E}" type="datetimeFigureOut">
              <a:rPr lang="en-US" smtClean="0">
                <a:solidFill>
                  <a:prstClr val="white"/>
                </a:solidFill>
              </a:rPr>
              <a:pPr/>
              <a:t>12/29/2017</a:t>
            </a:fld>
            <a:endParaRPr lang="en-US">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2E2724E6-63A3-4BF9-83F9-431DA6F2691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742352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50F9E9C-79C1-4AAC-9B4A-3A36EA7AE12E}" type="datetimeFigureOut">
              <a:rPr lang="en-US" smtClean="0">
                <a:solidFill>
                  <a:prstClr val="white"/>
                </a:solidFill>
              </a:rPr>
              <a:pPr/>
              <a:t>12/29/2017</a:t>
            </a:fld>
            <a:endParaRPr lang="en-US">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E2724E6-63A3-4BF9-83F9-431DA6F2691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22394544"/>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0F9E9C-79C1-4AAC-9B4A-3A36EA7AE12E}" type="datetimeFigureOut">
              <a:rPr lang="en-US" smtClean="0">
                <a:solidFill>
                  <a:prstClr val="white"/>
                </a:solidFill>
              </a:rPr>
              <a:pPr/>
              <a:t>12/29/2017</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2E2724E6-63A3-4BF9-83F9-431DA6F2691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593764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50F9E9C-79C1-4AAC-9B4A-3A36EA7AE12E}" type="datetimeFigureOut">
              <a:rPr lang="en-US" smtClean="0">
                <a:solidFill>
                  <a:prstClr val="white"/>
                </a:solidFill>
              </a:rPr>
              <a:pPr/>
              <a:t>12/29/2017</a:t>
            </a:fld>
            <a:endParaRPr lang="en-US">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2E2724E6-63A3-4BF9-83F9-431DA6F2691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33558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50F9E9C-79C1-4AAC-9B4A-3A36EA7AE12E}" type="datetimeFigureOut">
              <a:rPr lang="en-US" smtClean="0">
                <a:solidFill>
                  <a:prstClr val="white"/>
                </a:solidFill>
              </a:rPr>
              <a:pPr/>
              <a:t>12/29/2017</a:t>
            </a:fld>
            <a:endParaRPr lang="en-US">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E2724E6-63A3-4BF9-83F9-431DA6F2691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4473001"/>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850F9E9C-79C1-4AAC-9B4A-3A36EA7AE12E}" type="datetimeFigureOut">
              <a:rPr lang="en-US" smtClean="0">
                <a:solidFill>
                  <a:prstClr val="white"/>
                </a:solidFill>
              </a:rPr>
              <a:pPr/>
              <a:t>12/29/2017</a:t>
            </a:fld>
            <a:endParaRPr lang="en-US">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E2724E6-63A3-4BF9-83F9-431DA6F2691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1417812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988090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0F9E9C-79C1-4AAC-9B4A-3A36EA7AE12E}" type="datetimeFigureOut">
              <a:rPr lang="en-US" smtClean="0">
                <a:solidFill>
                  <a:prstClr val="white"/>
                </a:solidFill>
              </a:rPr>
              <a:pPr/>
              <a:t>12/29/2017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E2724E6-63A3-4BF9-83F9-431DA6F2691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7562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0F9E9C-79C1-4AAC-9B4A-3A36EA7AE12E}" type="datetimeFigureOut">
              <a:rPr lang="en-US" smtClean="0">
                <a:solidFill>
                  <a:prstClr val="white"/>
                </a:solidFill>
              </a:rPr>
              <a:pPr/>
              <a:t>12/29/2017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E2724E6-63A3-4BF9-83F9-431DA6F2691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13601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8327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4224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61239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799323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99069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33180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4167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t>29/12/2017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EB2A6C-DF7B-48D7-B1FB-1F085C106557}" type="slidenum">
              <a:rPr lang="id-ID" smtClean="0"/>
              <a:t>‹#›</a:t>
            </a:fld>
            <a:endParaRPr lang="id-ID"/>
          </a:p>
        </p:txBody>
      </p:sp>
    </p:spTree>
    <p:extLst>
      <p:ext uri="{BB962C8B-B14F-4D97-AF65-F5344CB8AC3E}">
        <p14:creationId xmlns:p14="http://schemas.microsoft.com/office/powerpoint/2010/main" val="316508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22733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90974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28963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36136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74737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739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11142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17907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80615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6375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D8962-7A9F-4CB2-B11C-3F38A4F6BE63}" type="datetimeFigureOut">
              <a:rPr lang="id-ID" smtClean="0"/>
              <a:t>29/12/2017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EB2A6C-DF7B-48D7-B1FB-1F085C106557}" type="slidenum">
              <a:rPr lang="id-ID" smtClean="0"/>
              <a:t>‹#›</a:t>
            </a:fld>
            <a:endParaRPr lang="id-ID"/>
          </a:p>
        </p:txBody>
      </p:sp>
    </p:spTree>
    <p:extLst>
      <p:ext uri="{BB962C8B-B14F-4D97-AF65-F5344CB8AC3E}">
        <p14:creationId xmlns:p14="http://schemas.microsoft.com/office/powerpoint/2010/main" val="66198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15906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34358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903686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62054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16426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973524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06391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61532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87559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0857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01D8962-7A9F-4CB2-B11C-3F38A4F6BE63}" type="datetimeFigureOut">
              <a:rPr lang="id-ID" smtClean="0"/>
              <a:t>29/12/2017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BEB2A6C-DF7B-48D7-B1FB-1F085C106557}" type="slidenum">
              <a:rPr lang="id-ID" smtClean="0"/>
              <a:t>‹#›</a:t>
            </a:fld>
            <a:endParaRPr lang="id-ID"/>
          </a:p>
        </p:txBody>
      </p:sp>
    </p:spTree>
    <p:extLst>
      <p:ext uri="{BB962C8B-B14F-4D97-AF65-F5344CB8AC3E}">
        <p14:creationId xmlns:p14="http://schemas.microsoft.com/office/powerpoint/2010/main" val="403212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475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16374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78489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737924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92813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53952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70584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08233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68242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364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01D8962-7A9F-4CB2-B11C-3F38A4F6BE63}" type="datetimeFigureOut">
              <a:rPr lang="id-ID" smtClean="0"/>
              <a:t>29/12/2017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BEB2A6C-DF7B-48D7-B1FB-1F085C106557}" type="slidenum">
              <a:rPr lang="id-ID" smtClean="0"/>
              <a:t>‹#›</a:t>
            </a:fld>
            <a:endParaRPr lang="id-ID"/>
          </a:p>
        </p:txBody>
      </p:sp>
    </p:spTree>
    <p:extLst>
      <p:ext uri="{BB962C8B-B14F-4D97-AF65-F5344CB8AC3E}">
        <p14:creationId xmlns:p14="http://schemas.microsoft.com/office/powerpoint/2010/main" val="448447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95844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28680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850889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38088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6260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79881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2426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95826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41940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9938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01D8962-7A9F-4CB2-B11C-3F38A4F6BE63}" type="datetimeFigureOut">
              <a:rPr lang="id-ID" smtClean="0"/>
              <a:t>29/12/2017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BEB2A6C-DF7B-48D7-B1FB-1F085C106557}" type="slidenum">
              <a:rPr lang="id-ID" smtClean="0"/>
              <a:t>‹#›</a:t>
            </a:fld>
            <a:endParaRPr lang="id-ID"/>
          </a:p>
        </p:txBody>
      </p:sp>
    </p:spTree>
    <p:extLst>
      <p:ext uri="{BB962C8B-B14F-4D97-AF65-F5344CB8AC3E}">
        <p14:creationId xmlns:p14="http://schemas.microsoft.com/office/powerpoint/2010/main" val="3634904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0541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0186460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933913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10317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31454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515800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63542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79608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950705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2409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D8962-7A9F-4CB2-B11C-3F38A4F6BE63}" type="datetimeFigureOut">
              <a:rPr lang="id-ID" smtClean="0"/>
              <a:t>29/12/2017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BEB2A6C-DF7B-48D7-B1FB-1F085C106557}" type="slidenum">
              <a:rPr lang="id-ID" smtClean="0"/>
              <a:t>‹#›</a:t>
            </a:fld>
            <a:endParaRPr lang="id-ID"/>
          </a:p>
        </p:txBody>
      </p:sp>
    </p:spTree>
    <p:extLst>
      <p:ext uri="{BB962C8B-B14F-4D97-AF65-F5344CB8AC3E}">
        <p14:creationId xmlns:p14="http://schemas.microsoft.com/office/powerpoint/2010/main" val="17115174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95472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227404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727978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15321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243645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199464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000081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789973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D81513-1973-4EFD-B4CC-70279E546E81}"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1C2B54-99E7-46AB-BBAA-D8C74C6D0F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493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81513-1973-4EFD-B4CC-70279E546E81}"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1C2B54-99E7-46AB-BBAA-D8C74C6D0F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3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t>29/12/2017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BEB2A6C-DF7B-48D7-B1FB-1F085C106557}" type="slidenum">
              <a:rPr lang="id-ID" smtClean="0"/>
              <a:t>‹#›</a:t>
            </a:fld>
            <a:endParaRPr lang="id-ID"/>
          </a:p>
        </p:txBody>
      </p:sp>
    </p:spTree>
    <p:extLst>
      <p:ext uri="{BB962C8B-B14F-4D97-AF65-F5344CB8AC3E}">
        <p14:creationId xmlns:p14="http://schemas.microsoft.com/office/powerpoint/2010/main" val="3821438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81513-1973-4EFD-B4CC-70279E546E81}"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1C2B54-99E7-46AB-BBAA-D8C74C6D0F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1809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D81513-1973-4EFD-B4CC-70279E546E81}" type="datetimeFigureOut">
              <a:rPr lang="en-US" smtClean="0">
                <a:solidFill>
                  <a:prstClr val="black">
                    <a:tint val="75000"/>
                  </a:prstClr>
                </a:solidFill>
              </a:rPr>
              <a:pPr/>
              <a:t>12/29/2017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1C2B54-99E7-46AB-BBAA-D8C74C6D0F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8179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D81513-1973-4EFD-B4CC-70279E546E81}" type="datetimeFigureOut">
              <a:rPr lang="en-US" smtClean="0">
                <a:solidFill>
                  <a:prstClr val="black">
                    <a:tint val="75000"/>
                  </a:prstClr>
                </a:solidFill>
              </a:rPr>
              <a:pPr/>
              <a:t>12/29/2017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1C2B54-99E7-46AB-BBAA-D8C74C6D0F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984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D81513-1973-4EFD-B4CC-70279E546E81}" type="datetimeFigureOut">
              <a:rPr lang="en-US" smtClean="0">
                <a:solidFill>
                  <a:prstClr val="black">
                    <a:tint val="75000"/>
                  </a:prstClr>
                </a:solidFill>
              </a:rPr>
              <a:pPr/>
              <a:t>12/29/2017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C2B54-99E7-46AB-BBAA-D8C74C6D0F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2757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81513-1973-4EFD-B4CC-70279E546E81}" type="datetimeFigureOut">
              <a:rPr lang="en-US" smtClean="0">
                <a:solidFill>
                  <a:prstClr val="black">
                    <a:tint val="75000"/>
                  </a:prstClr>
                </a:solidFill>
              </a:rPr>
              <a:pPr/>
              <a:t>12/29/2017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1C2B54-99E7-46AB-BBAA-D8C74C6D0F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1143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81513-1973-4EFD-B4CC-70279E546E81}" type="datetimeFigureOut">
              <a:rPr lang="en-US" smtClean="0">
                <a:solidFill>
                  <a:prstClr val="black">
                    <a:tint val="75000"/>
                  </a:prstClr>
                </a:solidFill>
              </a:rPr>
              <a:pPr/>
              <a:t>12/29/2017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1C2B54-99E7-46AB-BBAA-D8C74C6D0F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361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81513-1973-4EFD-B4CC-70279E546E81}" type="datetimeFigureOut">
              <a:rPr lang="en-US" smtClean="0">
                <a:solidFill>
                  <a:prstClr val="black">
                    <a:tint val="75000"/>
                  </a:prstClr>
                </a:solidFill>
              </a:rPr>
              <a:pPr/>
              <a:t>12/29/2017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1C2B54-99E7-46AB-BBAA-D8C74C6D0F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3035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81513-1973-4EFD-B4CC-70279E546E81}"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1C2B54-99E7-46AB-BBAA-D8C74C6D0F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2649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81513-1973-4EFD-B4CC-70279E546E81}"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1C2B54-99E7-46AB-BBAA-D8C74C6D0F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6462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4D137A-D165-4606-9E9E-7EB3000562B7}"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ABF4A3-FA4D-4348-A17C-B327030B8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60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D8962-7A9F-4CB2-B11C-3F38A4F6BE63}" type="datetimeFigureOut">
              <a:rPr lang="id-ID" smtClean="0"/>
              <a:t>29/12/2017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BEB2A6C-DF7B-48D7-B1FB-1F085C106557}" type="slidenum">
              <a:rPr lang="id-ID" smtClean="0"/>
              <a:t>‹#›</a:t>
            </a:fld>
            <a:endParaRPr lang="id-ID"/>
          </a:p>
        </p:txBody>
      </p:sp>
    </p:spTree>
    <p:extLst>
      <p:ext uri="{BB962C8B-B14F-4D97-AF65-F5344CB8AC3E}">
        <p14:creationId xmlns:p14="http://schemas.microsoft.com/office/powerpoint/2010/main" val="2493463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D137A-D165-4606-9E9E-7EB3000562B7}"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ABF4A3-FA4D-4348-A17C-B327030B8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40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4D137A-D165-4606-9E9E-7EB3000562B7}"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ABF4A3-FA4D-4348-A17C-B327030B8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7688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4D137A-D165-4606-9E9E-7EB3000562B7}" type="datetimeFigureOut">
              <a:rPr lang="en-US" smtClean="0">
                <a:solidFill>
                  <a:prstClr val="black">
                    <a:tint val="75000"/>
                  </a:prstClr>
                </a:solidFill>
              </a:rPr>
              <a:pPr/>
              <a:t>12/29/2017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ABF4A3-FA4D-4348-A17C-B327030B8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7551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4D137A-D165-4606-9E9E-7EB3000562B7}" type="datetimeFigureOut">
              <a:rPr lang="en-US" smtClean="0">
                <a:solidFill>
                  <a:prstClr val="black">
                    <a:tint val="75000"/>
                  </a:prstClr>
                </a:solidFill>
              </a:rPr>
              <a:pPr/>
              <a:t>12/29/2017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ABF4A3-FA4D-4348-A17C-B327030B8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406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4D137A-D165-4606-9E9E-7EB3000562B7}" type="datetimeFigureOut">
              <a:rPr lang="en-US" smtClean="0">
                <a:solidFill>
                  <a:prstClr val="black">
                    <a:tint val="75000"/>
                  </a:prstClr>
                </a:solidFill>
              </a:rPr>
              <a:pPr/>
              <a:t>12/29/2017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ABF4A3-FA4D-4348-A17C-B327030B8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77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D137A-D165-4606-9E9E-7EB3000562B7}" type="datetimeFigureOut">
              <a:rPr lang="en-US" smtClean="0">
                <a:solidFill>
                  <a:prstClr val="black">
                    <a:tint val="75000"/>
                  </a:prstClr>
                </a:solidFill>
              </a:rPr>
              <a:pPr/>
              <a:t>12/29/2017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ABF4A3-FA4D-4348-A17C-B327030B8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28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D137A-D165-4606-9E9E-7EB3000562B7}" type="datetimeFigureOut">
              <a:rPr lang="en-US" smtClean="0">
                <a:solidFill>
                  <a:prstClr val="black">
                    <a:tint val="75000"/>
                  </a:prstClr>
                </a:solidFill>
              </a:rPr>
              <a:pPr/>
              <a:t>12/29/2017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ABF4A3-FA4D-4348-A17C-B327030B8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4906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D137A-D165-4606-9E9E-7EB3000562B7}" type="datetimeFigureOut">
              <a:rPr lang="en-US" smtClean="0">
                <a:solidFill>
                  <a:prstClr val="black">
                    <a:tint val="75000"/>
                  </a:prstClr>
                </a:solidFill>
              </a:rPr>
              <a:pPr/>
              <a:t>12/29/2017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ABF4A3-FA4D-4348-A17C-B327030B8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5776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D137A-D165-4606-9E9E-7EB3000562B7}"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ABF4A3-FA4D-4348-A17C-B327030B8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7842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D137A-D165-4606-9E9E-7EB3000562B7}"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ABF4A3-FA4D-4348-A17C-B327030B8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754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gi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D8962-7A9F-4CB2-B11C-3F38A4F6BE63}" type="datetimeFigureOut">
              <a:rPr lang="id-ID" smtClean="0"/>
              <a:t>29/12/2017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B2A6C-DF7B-48D7-B1FB-1F085C106557}" type="slidenum">
              <a:rPr lang="id-ID" smtClean="0"/>
              <a:t>‹#›</a:t>
            </a:fld>
            <a:endParaRPr lang="id-ID"/>
          </a:p>
        </p:txBody>
      </p:sp>
    </p:spTree>
    <p:extLst>
      <p:ext uri="{BB962C8B-B14F-4D97-AF65-F5344CB8AC3E}">
        <p14:creationId xmlns:p14="http://schemas.microsoft.com/office/powerpoint/2010/main" val="392987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A7252-2CA8-4332-88E6-0D5FD4675954}"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7D748-82D9-48EE-9D43-76D4C04CB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1845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50F9E9C-79C1-4AAC-9B4A-3A36EA7AE12E}" type="datetimeFigureOut">
              <a:rPr lang="en-US" smtClean="0">
                <a:solidFill>
                  <a:prstClr val="white"/>
                </a:solidFill>
              </a:rPr>
              <a:pPr/>
              <a:t>12/29/2017</a:t>
            </a:fld>
            <a:endParaRPr lang="en-US">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E2724E6-63A3-4BF9-83F9-431DA6F2691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1717989"/>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38032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57397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115945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345498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602700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D8962-7A9F-4CB2-B11C-3F38A4F6BE63}"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B2A6C-DF7B-48D7-B1FB-1F085C10655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0227708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81513-1973-4EFD-B4CC-70279E546E81}"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C2B54-99E7-46AB-BBAA-D8C74C6D0F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7824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0" r="-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D137A-D165-4606-9E9E-7EB3000562B7}"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BF4A3-FA4D-4348-A17C-B327030B8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1422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3.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8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image" Target="../media/image32.jpeg"/><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7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3.jpeg"/><Relationship Id="rId1" Type="http://schemas.openxmlformats.org/officeDocument/2006/relationships/slideLayout" Target="../slideLayouts/slideLayout7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4.jpeg"/><Relationship Id="rId1" Type="http://schemas.openxmlformats.org/officeDocument/2006/relationships/slideLayout" Target="../slideLayouts/slideLayout7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1.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3.wav"/><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audio" Target="../media/audio3.wav"/><Relationship Id="rId1" Type="http://schemas.openxmlformats.org/officeDocument/2006/relationships/slideLayout" Target="../slideLayouts/slideLayout90.xml"/><Relationship Id="rId4" Type="http://schemas.openxmlformats.org/officeDocument/2006/relationships/image" Target="../media/image39.gif"/></Relationships>
</file>

<file path=ppt/slides/_rels/slide4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90.xml"/><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3.wav"/><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video" Target="file:///D:\TUGAS%20KULIAH%20SEMESTER%203\BROADCASTING%201\POWER%20POINT\tehnik%20ad%20libbing.mp4" TargetMode="External"/><Relationship Id="rId1" Type="http://schemas.openxmlformats.org/officeDocument/2006/relationships/video" Target="file:///D:\TUGAS%20KULIAH%20SEMESTER%203\BROADCASTING%201\POWER%20POINT\teknik%20script%20reading.mp4" TargetMode="Externa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notesSlide" Target="../notesSlides/notesSlide1.xml"/></Relationships>
</file>

<file path=ppt/slides/_rels/slide4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90.xml"/><Relationship Id="rId1" Type="http://schemas.openxmlformats.org/officeDocument/2006/relationships/video" Target="file:///D:\TUGAS%20KULIAH%20SEMESTER%203\BROADCASTING%201\POWER%20POINT\DJ%20Arie%20-%20Tips%20Siaran%20Radio%20Yang%20Baik%20(How%20To%20Do%20A%20Good%20Radio%20Broadcasts).mp4" TargetMode="External"/><Relationship Id="rId5" Type="http://schemas.openxmlformats.org/officeDocument/2006/relationships/image" Target="../media/image43.png"/><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45.jpeg"/></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4.xml"/><Relationship Id="rId5" Type="http://schemas.openxmlformats.org/officeDocument/2006/relationships/image" Target="../media/image28.jpeg"/><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48.jpeg"/><Relationship Id="rId1" Type="http://schemas.openxmlformats.org/officeDocument/2006/relationships/slideLayout" Target="../slideLayouts/slideLayout100.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image" Target="../media/image49.jpeg"/><Relationship Id="rId16" Type="http://schemas.openxmlformats.org/officeDocument/2006/relationships/diagramColors" Target="../diagrams/colors12.xml"/><Relationship Id="rId1" Type="http://schemas.openxmlformats.org/officeDocument/2006/relationships/slideLayout" Target="../slideLayouts/slideLayout100.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50.jpeg"/><Relationship Id="rId1" Type="http://schemas.openxmlformats.org/officeDocument/2006/relationships/slideLayout" Target="../slideLayouts/slideLayout100.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66.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48.jpeg"/><Relationship Id="rId1" Type="http://schemas.openxmlformats.org/officeDocument/2006/relationships/slideLayout" Target="../slideLayouts/slideLayout100.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67.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image" Target="../media/image48.jpeg"/><Relationship Id="rId1" Type="http://schemas.openxmlformats.org/officeDocument/2006/relationships/slideLayout" Target="../slideLayouts/slideLayout100.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68.xml.rels><?xml version="1.0" encoding="UTF-8" standalone="yes"?>
<Relationships xmlns="http://schemas.openxmlformats.org/package/2006/relationships"><Relationship Id="rId8" Type="http://schemas.openxmlformats.org/officeDocument/2006/relationships/diagramColors" Target="../diagrams/colors19.xml"/><Relationship Id="rId13" Type="http://schemas.openxmlformats.org/officeDocument/2006/relationships/diagramColors" Target="../diagrams/colors20.xml"/><Relationship Id="rId3" Type="http://schemas.openxmlformats.org/officeDocument/2006/relationships/image" Target="../media/image52.jpeg"/><Relationship Id="rId7" Type="http://schemas.openxmlformats.org/officeDocument/2006/relationships/diagramQuickStyle" Target="../diagrams/quickStyle19.xml"/><Relationship Id="rId12" Type="http://schemas.openxmlformats.org/officeDocument/2006/relationships/diagramQuickStyle" Target="../diagrams/quickStyle20.xml"/><Relationship Id="rId2" Type="http://schemas.openxmlformats.org/officeDocument/2006/relationships/image" Target="../media/image51.jpeg"/><Relationship Id="rId1" Type="http://schemas.openxmlformats.org/officeDocument/2006/relationships/slideLayout" Target="../slideLayouts/slideLayout100.xml"/><Relationship Id="rId6" Type="http://schemas.openxmlformats.org/officeDocument/2006/relationships/diagramLayout" Target="../diagrams/layout19.xml"/><Relationship Id="rId11" Type="http://schemas.openxmlformats.org/officeDocument/2006/relationships/diagramLayout" Target="../diagrams/layout20.xml"/><Relationship Id="rId5" Type="http://schemas.openxmlformats.org/officeDocument/2006/relationships/diagramData" Target="../diagrams/data19.xml"/><Relationship Id="rId10" Type="http://schemas.openxmlformats.org/officeDocument/2006/relationships/diagramData" Target="../diagrams/data20.xml"/><Relationship Id="rId4" Type="http://schemas.openxmlformats.org/officeDocument/2006/relationships/image" Target="../media/image53.jpeg"/><Relationship Id="rId9" Type="http://schemas.microsoft.com/office/2007/relationships/diagramDrawing" Target="../diagrams/drawing19.xml"/><Relationship Id="rId14" Type="http://schemas.microsoft.com/office/2007/relationships/diagramDrawing" Target="../diagrams/drawing20.xml"/></Relationships>
</file>

<file path=ppt/slides/_rels/slide69.xml.rels><?xml version="1.0" encoding="UTF-8" standalone="yes"?>
<Relationships xmlns="http://schemas.openxmlformats.org/package/2006/relationships"><Relationship Id="rId8" Type="http://schemas.openxmlformats.org/officeDocument/2006/relationships/diagramColors" Target="../diagrams/colors21.xml"/><Relationship Id="rId13" Type="http://schemas.openxmlformats.org/officeDocument/2006/relationships/diagramColors" Target="../diagrams/colors22.xml"/><Relationship Id="rId3" Type="http://schemas.openxmlformats.org/officeDocument/2006/relationships/image" Target="../media/image52.jpeg"/><Relationship Id="rId7" Type="http://schemas.openxmlformats.org/officeDocument/2006/relationships/diagramQuickStyle" Target="../diagrams/quickStyle21.xml"/><Relationship Id="rId12" Type="http://schemas.openxmlformats.org/officeDocument/2006/relationships/diagramQuickStyle" Target="../diagrams/quickStyle22.xml"/><Relationship Id="rId2" Type="http://schemas.openxmlformats.org/officeDocument/2006/relationships/image" Target="../media/image51.jpeg"/><Relationship Id="rId1" Type="http://schemas.openxmlformats.org/officeDocument/2006/relationships/slideLayout" Target="../slideLayouts/slideLayout100.xml"/><Relationship Id="rId6" Type="http://schemas.openxmlformats.org/officeDocument/2006/relationships/diagramLayout" Target="../diagrams/layout21.xml"/><Relationship Id="rId11" Type="http://schemas.openxmlformats.org/officeDocument/2006/relationships/diagramLayout" Target="../diagrams/layout22.xml"/><Relationship Id="rId5" Type="http://schemas.openxmlformats.org/officeDocument/2006/relationships/diagramData" Target="../diagrams/data21.xml"/><Relationship Id="rId10" Type="http://schemas.openxmlformats.org/officeDocument/2006/relationships/diagramData" Target="../diagrams/data22.xml"/><Relationship Id="rId4" Type="http://schemas.openxmlformats.org/officeDocument/2006/relationships/image" Target="../media/image53.jpeg"/><Relationship Id="rId9" Type="http://schemas.microsoft.com/office/2007/relationships/diagramDrawing" Target="../diagrams/drawing21.xml"/><Relationship Id="rId14" Type="http://schemas.microsoft.com/office/2007/relationships/diagramDrawing" Target="../diagrams/drawing2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image" Target="../media/image50.jpeg"/><Relationship Id="rId1" Type="http://schemas.openxmlformats.org/officeDocument/2006/relationships/slideLayout" Target="../slideLayouts/slideLayout100.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71.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image" Target="../media/image49.jpeg"/><Relationship Id="rId1" Type="http://schemas.openxmlformats.org/officeDocument/2006/relationships/slideLayout" Target="../slideLayouts/slideLayout100.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72.xml.rels><?xml version="1.0" encoding="UTF-8" standalone="yes"?>
<Relationships xmlns="http://schemas.openxmlformats.org/package/2006/relationships"><Relationship Id="rId8" Type="http://schemas.openxmlformats.org/officeDocument/2006/relationships/diagramColors" Target="../diagrams/colors27.xml"/><Relationship Id="rId13" Type="http://schemas.openxmlformats.org/officeDocument/2006/relationships/diagramColors" Target="../diagrams/colors28.xml"/><Relationship Id="rId3" Type="http://schemas.openxmlformats.org/officeDocument/2006/relationships/slideLayout" Target="../slideLayouts/slideLayout100.xml"/><Relationship Id="rId7" Type="http://schemas.openxmlformats.org/officeDocument/2006/relationships/diagramQuickStyle" Target="../diagrams/quickStyle27.xml"/><Relationship Id="rId12" Type="http://schemas.openxmlformats.org/officeDocument/2006/relationships/diagramQuickStyle" Target="../diagrams/quickStyle28.xml"/><Relationship Id="rId2" Type="http://schemas.openxmlformats.org/officeDocument/2006/relationships/audio" Target="file:///D:\Document\Semester%205\Brocasting%201\Iklan_Audio_Kel_2_Aqua.mp3" TargetMode="External"/><Relationship Id="rId16" Type="http://schemas.openxmlformats.org/officeDocument/2006/relationships/image" Target="../media/image55.png"/><Relationship Id="rId1" Type="http://schemas.openxmlformats.org/officeDocument/2006/relationships/audio" Target="file:///D:\Document\Semester%205\Brocasting%201\%23iklanaudio%20(IKLAN%20AUDIO%20LAYANAN%20MASYARAKAT).mp3" TargetMode="External"/><Relationship Id="rId6" Type="http://schemas.openxmlformats.org/officeDocument/2006/relationships/diagramLayout" Target="../diagrams/layout27.xml"/><Relationship Id="rId11" Type="http://schemas.openxmlformats.org/officeDocument/2006/relationships/diagramLayout" Target="../diagrams/layout28.xml"/><Relationship Id="rId5" Type="http://schemas.openxmlformats.org/officeDocument/2006/relationships/diagramData" Target="../diagrams/data27.xml"/><Relationship Id="rId15" Type="http://schemas.openxmlformats.org/officeDocument/2006/relationships/image" Target="../media/image54.png"/><Relationship Id="rId10" Type="http://schemas.openxmlformats.org/officeDocument/2006/relationships/diagramData" Target="../diagrams/data28.xml"/><Relationship Id="rId4" Type="http://schemas.openxmlformats.org/officeDocument/2006/relationships/image" Target="../media/image51.jpeg"/><Relationship Id="rId9" Type="http://schemas.microsoft.com/office/2007/relationships/diagramDrawing" Target="../diagrams/drawing27.xml"/><Relationship Id="rId14" Type="http://schemas.microsoft.com/office/2007/relationships/diagramDrawing" Target="../diagrams/drawing28.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00.xml"/><Relationship Id="rId1" Type="http://schemas.openxmlformats.org/officeDocument/2006/relationships/audio" Target="../media/audio5.wav"/><Relationship Id="rId5" Type="http://schemas.openxmlformats.org/officeDocument/2006/relationships/image" Target="../media/image58.png"/><Relationship Id="rId4" Type="http://schemas.openxmlformats.org/officeDocument/2006/relationships/image" Target="../media/image57.png"/></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7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5733256"/>
            <a:ext cx="6336704" cy="1107554"/>
          </a:xfrm>
        </p:spPr>
        <p:txBody>
          <a:bodyPr>
            <a:normAutofit/>
          </a:bodyPr>
          <a:lstStyle/>
          <a:p>
            <a:r>
              <a:rPr lang="id-ID" sz="6000" b="1" dirty="0" smtClean="0">
                <a:solidFill>
                  <a:srgbClr val="C00000"/>
                </a:solidFill>
              </a:rPr>
              <a:t>ON RADIO</a:t>
            </a:r>
            <a:endParaRPr lang="id-ID" sz="6000" b="1" dirty="0">
              <a:solidFill>
                <a:srgbClr val="C00000"/>
              </a:solidFill>
            </a:endParaRPr>
          </a:p>
        </p:txBody>
      </p:sp>
      <p:sp>
        <p:nvSpPr>
          <p:cNvPr id="3" name="Subtitle 2"/>
          <p:cNvSpPr>
            <a:spLocks noGrp="1"/>
          </p:cNvSpPr>
          <p:nvPr>
            <p:ph type="subTitle" idx="1"/>
          </p:nvPr>
        </p:nvSpPr>
        <p:spPr>
          <a:xfrm>
            <a:off x="2195736" y="3933056"/>
            <a:ext cx="4608512" cy="648072"/>
          </a:xfrm>
        </p:spPr>
        <p:txBody>
          <a:bodyPr>
            <a:normAutofit fontScale="70000" lnSpcReduction="20000"/>
          </a:bodyPr>
          <a:lstStyle/>
          <a:p>
            <a:r>
              <a:rPr lang="id-ID" b="1" dirty="0" smtClean="0">
                <a:solidFill>
                  <a:schemeClr val="tx1"/>
                </a:solidFill>
              </a:rPr>
              <a:t> A. Dian Fitriana S.I.Kom.,  M.I.Kom</a:t>
            </a:r>
            <a:endParaRPr lang="id-ID" b="1" dirty="0">
              <a:solidFill>
                <a:schemeClr val="tx1"/>
              </a:solidFill>
            </a:endParaRPr>
          </a:p>
        </p:txBody>
      </p:sp>
    </p:spTree>
    <p:extLst>
      <p:ext uri="{BB962C8B-B14F-4D97-AF65-F5344CB8AC3E}">
        <p14:creationId xmlns:p14="http://schemas.microsoft.com/office/powerpoint/2010/main" val="429478550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ular Callout 4"/>
          <p:cNvSpPr/>
          <p:nvPr/>
        </p:nvSpPr>
        <p:spPr>
          <a:xfrm>
            <a:off x="107504" y="116632"/>
            <a:ext cx="6408712" cy="4536504"/>
          </a:xfrm>
          <a:prstGeom prst="wedgeRoundRectCallout">
            <a:avLst>
              <a:gd name="adj1" fmla="val -1432"/>
              <a:gd name="adj2" fmla="val 72396"/>
              <a:gd name="adj3" fmla="val 16667"/>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itchFamily="2" charset="2"/>
              <a:buChar char="ü"/>
            </a:pPr>
            <a:r>
              <a:rPr lang="id-ID" sz="2800" b="1" dirty="0" smtClean="0">
                <a:solidFill>
                  <a:schemeClr val="tx1"/>
                </a:solidFill>
                <a:latin typeface="Aharoni" pitchFamily="2" charset="-79"/>
                <a:cs typeface="Aharoni" pitchFamily="2" charset="-79"/>
              </a:rPr>
              <a:t>Sejarah Singkat dan Perkembangan Radio</a:t>
            </a:r>
          </a:p>
          <a:p>
            <a:pPr marL="457200" indent="-457200" algn="ctr">
              <a:buFont typeface="Wingdings" pitchFamily="2" charset="2"/>
              <a:buChar char="ü"/>
            </a:pPr>
            <a:endParaRPr lang="id-ID" sz="2800" b="1" dirty="0" smtClean="0">
              <a:solidFill>
                <a:schemeClr val="tx1"/>
              </a:solidFill>
              <a:latin typeface="Aharoni" pitchFamily="2" charset="-79"/>
              <a:cs typeface="Aharoni" pitchFamily="2" charset="-79"/>
            </a:endParaRPr>
          </a:p>
          <a:p>
            <a:pPr marL="457200" indent="-457200" algn="ctr">
              <a:buFont typeface="Wingdings" pitchFamily="2" charset="2"/>
              <a:buChar char="ü"/>
            </a:pPr>
            <a:r>
              <a:rPr lang="id-ID" sz="2800" b="1" dirty="0" smtClean="0">
                <a:solidFill>
                  <a:schemeClr val="tx1"/>
                </a:solidFill>
                <a:latin typeface="Aharoni" pitchFamily="2" charset="-79"/>
                <a:cs typeface="Aharoni" pitchFamily="2" charset="-79"/>
              </a:rPr>
              <a:t>Karakteristik Radio</a:t>
            </a:r>
          </a:p>
          <a:p>
            <a:pPr marL="457200" indent="-457200" algn="ctr">
              <a:buFont typeface="Wingdings" pitchFamily="2" charset="2"/>
              <a:buChar char="ü"/>
            </a:pPr>
            <a:endParaRPr lang="id-ID" sz="2800" b="1" dirty="0" smtClean="0">
              <a:solidFill>
                <a:schemeClr val="tx1"/>
              </a:solidFill>
              <a:latin typeface="Aharoni" pitchFamily="2" charset="-79"/>
              <a:cs typeface="Aharoni" pitchFamily="2" charset="-79"/>
            </a:endParaRPr>
          </a:p>
          <a:p>
            <a:pPr marL="457200" indent="-457200" algn="ctr">
              <a:buFont typeface="Wingdings" pitchFamily="2" charset="2"/>
              <a:buChar char="ü"/>
            </a:pPr>
            <a:r>
              <a:rPr lang="id-ID" sz="2800" b="1" dirty="0" smtClean="0">
                <a:solidFill>
                  <a:schemeClr val="tx1"/>
                </a:solidFill>
                <a:latin typeface="Aharoni" pitchFamily="2" charset="-79"/>
                <a:cs typeface="Aharoni" pitchFamily="2" charset="-79"/>
              </a:rPr>
              <a:t>Format Acara/Siaran Radio</a:t>
            </a:r>
          </a:p>
          <a:p>
            <a:pPr marL="457200" indent="-457200" algn="ctr">
              <a:buFont typeface="Wingdings" pitchFamily="2" charset="2"/>
              <a:buChar char="ü"/>
            </a:pPr>
            <a:endParaRPr lang="id-ID" sz="2800" b="1" dirty="0" smtClean="0">
              <a:solidFill>
                <a:schemeClr val="tx1"/>
              </a:solidFill>
              <a:latin typeface="Aharoni" pitchFamily="2" charset="-79"/>
              <a:cs typeface="Aharoni" pitchFamily="2" charset="-79"/>
            </a:endParaRPr>
          </a:p>
          <a:p>
            <a:pPr marL="457200" indent="-457200" algn="ctr">
              <a:buFont typeface="Wingdings" pitchFamily="2" charset="2"/>
              <a:buChar char="ü"/>
            </a:pPr>
            <a:r>
              <a:rPr lang="id-ID" sz="2800" b="1" dirty="0" smtClean="0">
                <a:solidFill>
                  <a:schemeClr val="tx1"/>
                </a:solidFill>
                <a:latin typeface="Aharoni" pitchFamily="2" charset="-79"/>
                <a:cs typeface="Aharoni" pitchFamily="2" charset="-79"/>
              </a:rPr>
              <a:t>Struktur Organisasi Radio</a:t>
            </a:r>
          </a:p>
          <a:p>
            <a:pPr marL="457200" indent="-457200" algn="ctr">
              <a:buFont typeface="Wingdings" pitchFamily="2" charset="2"/>
              <a:buChar char="ü"/>
            </a:pPr>
            <a:endParaRPr lang="id-ID" sz="2800" b="1" dirty="0" smtClean="0">
              <a:solidFill>
                <a:schemeClr val="tx1"/>
              </a:solidFill>
              <a:latin typeface="Aharoni" pitchFamily="2" charset="-79"/>
              <a:cs typeface="Aharoni" pitchFamily="2" charset="-79"/>
            </a:endParaRPr>
          </a:p>
          <a:p>
            <a:pPr marL="457200" indent="-457200" algn="ctr">
              <a:buFont typeface="Wingdings" pitchFamily="2" charset="2"/>
              <a:buChar char="ü"/>
            </a:pPr>
            <a:r>
              <a:rPr lang="id-ID" sz="2800" b="1" dirty="0" smtClean="0">
                <a:solidFill>
                  <a:schemeClr val="tx1"/>
                </a:solidFill>
                <a:latin typeface="Aharoni" pitchFamily="2" charset="-79"/>
                <a:cs typeface="Aharoni" pitchFamily="2" charset="-79"/>
              </a:rPr>
              <a:t>Karakteristik Pendengar Radio</a:t>
            </a:r>
            <a:endParaRPr lang="id-ID" sz="2800" b="1"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2184010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p:cTn id="26"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p:cTn id="33"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 calcmode="lin" valueType="num">
                                      <p:cBhvr>
                                        <p:cTn id="40"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448781"/>
            <a:ext cx="8064896" cy="5148571"/>
          </a:xfrm>
        </p:spPr>
        <p:txBody>
          <a:bodyPr>
            <a:normAutofit fontScale="47500" lnSpcReduction="20000"/>
          </a:bodyPr>
          <a:lstStyle/>
          <a:p>
            <a:pPr>
              <a:lnSpc>
                <a:spcPct val="115000"/>
              </a:lnSpc>
              <a:spcAft>
                <a:spcPts val="1000"/>
              </a:spcAft>
            </a:pPr>
            <a:endParaRPr lang="id-ID" dirty="0" smtClean="0">
              <a:ea typeface="Calibri"/>
              <a:cs typeface="Times New Roman"/>
            </a:endParaRPr>
          </a:p>
          <a:p>
            <a:pPr algn="ctr">
              <a:lnSpc>
                <a:spcPct val="115000"/>
              </a:lnSpc>
              <a:spcAft>
                <a:spcPts val="1000"/>
              </a:spcAft>
            </a:pPr>
            <a:r>
              <a:rPr lang="id-ID" sz="5900" dirty="0" smtClean="0">
                <a:solidFill>
                  <a:schemeClr val="tx1"/>
                </a:solidFill>
                <a:latin typeface="Aharoni" pitchFamily="2" charset="-79"/>
                <a:ea typeface="Calibri"/>
                <a:cs typeface="Aharoni" pitchFamily="2" charset="-79"/>
              </a:rPr>
              <a:t>Radio.....</a:t>
            </a:r>
          </a:p>
          <a:p>
            <a:pPr algn="ctr">
              <a:lnSpc>
                <a:spcPct val="115000"/>
              </a:lnSpc>
              <a:spcAft>
                <a:spcPts val="1000"/>
              </a:spcAft>
            </a:pPr>
            <a:r>
              <a:rPr lang="id-ID" sz="4200" dirty="0" smtClean="0">
                <a:solidFill>
                  <a:schemeClr val="tx1"/>
                </a:solidFill>
              </a:rPr>
              <a:t>Didefinisikan </a:t>
            </a:r>
            <a:r>
              <a:rPr lang="id-ID" sz="4200" dirty="0">
                <a:solidFill>
                  <a:schemeClr val="tx1"/>
                </a:solidFill>
              </a:rPr>
              <a:t>sebagai </a:t>
            </a:r>
            <a:r>
              <a:rPr lang="id-ID" sz="4200" dirty="0" smtClean="0">
                <a:solidFill>
                  <a:schemeClr val="tx1"/>
                </a:solidFill>
              </a:rPr>
              <a:t>teknologi yang digunakan dalam </a:t>
            </a:r>
            <a:r>
              <a:rPr lang="id-ID" sz="4200" dirty="0">
                <a:solidFill>
                  <a:schemeClr val="tx1"/>
                </a:solidFill>
              </a:rPr>
              <a:t>m</a:t>
            </a:r>
            <a:r>
              <a:rPr lang="id-ID" sz="4200" dirty="0" smtClean="0">
                <a:solidFill>
                  <a:schemeClr val="tx1"/>
                </a:solidFill>
              </a:rPr>
              <a:t>engirim </a:t>
            </a:r>
            <a:r>
              <a:rPr lang="id-ID" sz="4200" dirty="0">
                <a:solidFill>
                  <a:schemeClr val="tx1"/>
                </a:solidFill>
              </a:rPr>
              <a:t>sinyal melalui radiasi elektromagnetik dan modulasi. </a:t>
            </a:r>
            <a:endParaRPr lang="id-ID" sz="4200" dirty="0" smtClean="0">
              <a:solidFill>
                <a:schemeClr val="tx1"/>
              </a:solidFill>
            </a:endParaRPr>
          </a:p>
          <a:p>
            <a:pPr algn="ctr">
              <a:lnSpc>
                <a:spcPct val="115000"/>
              </a:lnSpc>
              <a:spcAft>
                <a:spcPts val="1000"/>
              </a:spcAft>
            </a:pPr>
            <a:r>
              <a:rPr lang="id-ID" sz="4200" dirty="0" smtClean="0">
                <a:solidFill>
                  <a:schemeClr val="tx1"/>
                </a:solidFill>
              </a:rPr>
              <a:t>Radio </a:t>
            </a:r>
            <a:r>
              <a:rPr lang="id-ID" sz="4200" dirty="0">
                <a:solidFill>
                  <a:schemeClr val="tx1"/>
                </a:solidFill>
              </a:rPr>
              <a:t>juga disebut sebagai alat komunikasi masal karena mampu mengirimkan informasi kepada masyarakat luas. </a:t>
            </a:r>
            <a:r>
              <a:rPr lang="id-ID" sz="4200" dirty="0" smtClean="0">
                <a:solidFill>
                  <a:schemeClr val="tx1"/>
                </a:solidFill>
              </a:rPr>
              <a:t> </a:t>
            </a:r>
          </a:p>
          <a:p>
            <a:pPr>
              <a:lnSpc>
                <a:spcPct val="115000"/>
              </a:lnSpc>
              <a:spcAft>
                <a:spcPts val="1000"/>
              </a:spcAft>
            </a:pPr>
            <a:endParaRPr lang="id-ID" dirty="0"/>
          </a:p>
          <a:p>
            <a:pPr algn="ctr">
              <a:lnSpc>
                <a:spcPct val="115000"/>
              </a:lnSpc>
              <a:spcAft>
                <a:spcPts val="1000"/>
              </a:spcAft>
            </a:pPr>
            <a:r>
              <a:rPr lang="id-ID" dirty="0" smtClean="0"/>
              <a:t>	</a:t>
            </a:r>
            <a:r>
              <a:rPr lang="id-ID" sz="3800" dirty="0" smtClean="0"/>
              <a:t>Sejarah </a:t>
            </a:r>
            <a:r>
              <a:rPr lang="id-ID" sz="3800" dirty="0"/>
              <a:t>dari radio memiliki beberapa era  </a:t>
            </a:r>
            <a:endParaRPr lang="id-ID" sz="3800" dirty="0" smtClean="0"/>
          </a:p>
          <a:p>
            <a:pPr algn="ctr">
              <a:lnSpc>
                <a:spcPct val="115000"/>
              </a:lnSpc>
              <a:spcAft>
                <a:spcPts val="1000"/>
              </a:spcAft>
            </a:pPr>
            <a:r>
              <a:rPr lang="id-ID" sz="3800" dirty="0" smtClean="0"/>
              <a:t>Berawal sejak </a:t>
            </a:r>
            <a:r>
              <a:rPr lang="id-ID" sz="3800" dirty="0"/>
              <a:t>ditemukannya  </a:t>
            </a:r>
            <a:endParaRPr lang="id-ID" sz="3800" dirty="0" smtClean="0"/>
          </a:p>
          <a:p>
            <a:pPr algn="ctr">
              <a:lnSpc>
                <a:spcPct val="115000"/>
              </a:lnSpc>
              <a:spcAft>
                <a:spcPts val="1000"/>
              </a:spcAft>
            </a:pPr>
            <a:r>
              <a:rPr lang="id-ID" sz="5100" b="1" u="sng" dirty="0" smtClean="0">
                <a:solidFill>
                  <a:srgbClr val="FF0000"/>
                </a:solidFill>
              </a:rPr>
              <a:t>Gramofon </a:t>
            </a:r>
          </a:p>
          <a:p>
            <a:pPr algn="ctr">
              <a:lnSpc>
                <a:spcPct val="115000"/>
              </a:lnSpc>
              <a:spcAft>
                <a:spcPts val="1000"/>
              </a:spcAft>
            </a:pPr>
            <a:r>
              <a:rPr lang="id-ID" sz="3800" dirty="0" smtClean="0"/>
              <a:t>sampai </a:t>
            </a:r>
            <a:r>
              <a:rPr lang="id-ID" sz="3800" dirty="0"/>
              <a:t>radio di zaman modern saat </a:t>
            </a:r>
            <a:r>
              <a:rPr lang="id-ID" sz="3800" dirty="0" smtClean="0"/>
              <a:t>ini.</a:t>
            </a:r>
            <a:endParaRPr lang="id-ID" sz="3800" dirty="0">
              <a:ea typeface="Calibri"/>
              <a:cs typeface="Times New Roman"/>
            </a:endParaRPr>
          </a:p>
          <a:p>
            <a:endParaRPr lang="id-ID" dirty="0"/>
          </a:p>
        </p:txBody>
      </p:sp>
      <p:sp>
        <p:nvSpPr>
          <p:cNvPr id="4" name="Rounded Rectangle 3"/>
          <p:cNvSpPr/>
          <p:nvPr/>
        </p:nvSpPr>
        <p:spPr>
          <a:xfrm>
            <a:off x="2123728" y="692696"/>
            <a:ext cx="4896544" cy="792088"/>
          </a:xfrm>
          <a:prstGeom prst="round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cap="all" dirty="0">
                <a:solidFill>
                  <a:prstClr val="black"/>
                </a:solidFill>
                <a:ea typeface="+mj-ea"/>
                <a:cs typeface="+mj-cs"/>
              </a:rPr>
              <a:t>Sejarah Radio</a:t>
            </a:r>
            <a:endParaRPr lang="id-ID" dirty="0"/>
          </a:p>
        </p:txBody>
      </p:sp>
      <p:pic>
        <p:nvPicPr>
          <p:cNvPr id="3074" name="Picture 2" descr="D:\Bahan Mengajar\Broadcasting 1\Foto Produksi siaran radio\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786" y="4391025"/>
            <a:ext cx="185737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Bahan Mengajar\Broadcasting 1\Foto Produksi siaran radio\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83902"/>
            <a:ext cx="1979712" cy="270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117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075"/>
                                        </p:tgtEl>
                                        <p:attrNameLst>
                                          <p:attrName>style.visibility</p:attrName>
                                        </p:attrNameLst>
                                      </p:cBhvr>
                                      <p:to>
                                        <p:strVal val="visible"/>
                                      </p:to>
                                    </p:set>
                                    <p:anim calcmode="lin" valueType="num">
                                      <p:cBhvr>
                                        <p:cTn id="44" dur="500" fill="hold"/>
                                        <p:tgtEl>
                                          <p:spTgt spid="3075"/>
                                        </p:tgtEl>
                                        <p:attrNameLst>
                                          <p:attrName>ppt_w</p:attrName>
                                        </p:attrNameLst>
                                      </p:cBhvr>
                                      <p:tavLst>
                                        <p:tav tm="0">
                                          <p:val>
                                            <p:fltVal val="0"/>
                                          </p:val>
                                        </p:tav>
                                        <p:tav tm="100000">
                                          <p:val>
                                            <p:strVal val="#ppt_w"/>
                                          </p:val>
                                        </p:tav>
                                      </p:tavLst>
                                    </p:anim>
                                    <p:anim calcmode="lin" valueType="num">
                                      <p:cBhvr>
                                        <p:cTn id="45" dur="500" fill="hold"/>
                                        <p:tgtEl>
                                          <p:spTgt spid="3075"/>
                                        </p:tgtEl>
                                        <p:attrNameLst>
                                          <p:attrName>ppt_h</p:attrName>
                                        </p:attrNameLst>
                                      </p:cBhvr>
                                      <p:tavLst>
                                        <p:tav tm="0">
                                          <p:val>
                                            <p:fltVal val="0"/>
                                          </p:val>
                                        </p:tav>
                                        <p:tav tm="100000">
                                          <p:val>
                                            <p:strVal val="#ppt_h"/>
                                          </p:val>
                                        </p:tav>
                                      </p:tavLst>
                                    </p:anim>
                                    <p:animEffect transition="in" filter="fade">
                                      <p:cBhvr>
                                        <p:cTn id="46" dur="500"/>
                                        <p:tgtEl>
                                          <p:spTgt spid="3075"/>
                                        </p:tgtEl>
                                      </p:cBhvr>
                                    </p:animEffect>
                                  </p:childTnLst>
                                </p:cTn>
                              </p:par>
                              <p:par>
                                <p:cTn id="47" presetID="53" presetClass="entr" presetSubtype="16" fill="hold" nodeType="withEffect">
                                  <p:stCondLst>
                                    <p:cond delay="0"/>
                                  </p:stCondLst>
                                  <p:childTnLst>
                                    <p:set>
                                      <p:cBhvr>
                                        <p:cTn id="48" dur="1" fill="hold">
                                          <p:stCondLst>
                                            <p:cond delay="0"/>
                                          </p:stCondLst>
                                        </p:cTn>
                                        <p:tgtEl>
                                          <p:spTgt spid="3074"/>
                                        </p:tgtEl>
                                        <p:attrNameLst>
                                          <p:attrName>style.visibility</p:attrName>
                                        </p:attrNameLst>
                                      </p:cBhvr>
                                      <p:to>
                                        <p:strVal val="visible"/>
                                      </p:to>
                                    </p:set>
                                    <p:anim calcmode="lin" valueType="num">
                                      <p:cBhvr>
                                        <p:cTn id="49" dur="500" fill="hold"/>
                                        <p:tgtEl>
                                          <p:spTgt spid="3074"/>
                                        </p:tgtEl>
                                        <p:attrNameLst>
                                          <p:attrName>ppt_w</p:attrName>
                                        </p:attrNameLst>
                                      </p:cBhvr>
                                      <p:tavLst>
                                        <p:tav tm="0">
                                          <p:val>
                                            <p:fltVal val="0"/>
                                          </p:val>
                                        </p:tav>
                                        <p:tav tm="100000">
                                          <p:val>
                                            <p:strVal val="#ppt_w"/>
                                          </p:val>
                                        </p:tav>
                                      </p:tavLst>
                                    </p:anim>
                                    <p:anim calcmode="lin" valueType="num">
                                      <p:cBhvr>
                                        <p:cTn id="50" dur="500" fill="hold"/>
                                        <p:tgtEl>
                                          <p:spTgt spid="3074"/>
                                        </p:tgtEl>
                                        <p:attrNameLst>
                                          <p:attrName>ppt_h</p:attrName>
                                        </p:attrNameLst>
                                      </p:cBhvr>
                                      <p:tavLst>
                                        <p:tav tm="0">
                                          <p:val>
                                            <p:fltVal val="0"/>
                                          </p:val>
                                        </p:tav>
                                        <p:tav tm="100000">
                                          <p:val>
                                            <p:strVal val="#ppt_h"/>
                                          </p:val>
                                        </p:tav>
                                      </p:tavLst>
                                    </p:anim>
                                    <p:animEffect transition="in" filter="fade">
                                      <p:cBhvr>
                                        <p:cTn id="5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5616" y="3284984"/>
            <a:ext cx="5760640" cy="3384375"/>
          </a:xfrm>
        </p:spPr>
        <p:txBody>
          <a:bodyPr>
            <a:normAutofit/>
          </a:bodyPr>
          <a:lstStyle/>
          <a:p>
            <a:pPr>
              <a:lnSpc>
                <a:spcPct val="115000"/>
              </a:lnSpc>
              <a:spcAft>
                <a:spcPts val="1000"/>
              </a:spcAft>
            </a:pPr>
            <a:endParaRPr lang="id-ID" dirty="0" smtClean="0">
              <a:ea typeface="Calibri"/>
              <a:cs typeface="Times New Roman"/>
            </a:endParaRPr>
          </a:p>
          <a:p>
            <a:pPr algn="ctr">
              <a:lnSpc>
                <a:spcPct val="115000"/>
              </a:lnSpc>
              <a:spcAft>
                <a:spcPts val="1000"/>
              </a:spcAft>
            </a:pPr>
            <a:r>
              <a:rPr lang="id-ID" sz="5900" dirty="0" smtClean="0">
                <a:solidFill>
                  <a:schemeClr val="tx1"/>
                </a:solidFill>
                <a:latin typeface="Aharoni" pitchFamily="2" charset="-79"/>
                <a:ea typeface="Calibri"/>
                <a:cs typeface="Aharoni" pitchFamily="2" charset="-79"/>
              </a:rPr>
              <a:t> Penemu Radio</a:t>
            </a:r>
            <a:endParaRPr lang="id-ID" sz="4200" dirty="0" smtClean="0">
              <a:solidFill>
                <a:schemeClr val="tx1"/>
              </a:solidFill>
            </a:endParaRPr>
          </a:p>
          <a:p>
            <a:pPr>
              <a:lnSpc>
                <a:spcPct val="115000"/>
              </a:lnSpc>
              <a:spcAft>
                <a:spcPts val="1000"/>
              </a:spcAft>
            </a:pPr>
            <a:endParaRPr lang="id-ID" dirty="0"/>
          </a:p>
          <a:p>
            <a:pPr algn="ctr">
              <a:lnSpc>
                <a:spcPct val="115000"/>
              </a:lnSpc>
              <a:spcAft>
                <a:spcPts val="1000"/>
              </a:spcAft>
            </a:pPr>
            <a:r>
              <a:rPr lang="id-ID" dirty="0" smtClean="0"/>
              <a:t>	</a:t>
            </a:r>
            <a:r>
              <a:rPr lang="id-ID" sz="3800" dirty="0" smtClean="0"/>
              <a:t> Guglielmo Marconi</a:t>
            </a:r>
            <a:endParaRPr lang="id-ID" sz="3800" dirty="0">
              <a:ea typeface="Calibri"/>
              <a:cs typeface="Times New Roman"/>
            </a:endParaRPr>
          </a:p>
          <a:p>
            <a:endParaRPr lang="id-ID" dirty="0"/>
          </a:p>
        </p:txBody>
      </p:sp>
      <p:sp>
        <p:nvSpPr>
          <p:cNvPr id="4" name="Rounded Rectangle 3"/>
          <p:cNvSpPr/>
          <p:nvPr/>
        </p:nvSpPr>
        <p:spPr>
          <a:xfrm>
            <a:off x="2123728" y="692696"/>
            <a:ext cx="4896544" cy="792088"/>
          </a:xfrm>
          <a:prstGeom prst="round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cap="all" dirty="0">
                <a:solidFill>
                  <a:prstClr val="black"/>
                </a:solidFill>
                <a:ea typeface="+mj-ea"/>
                <a:cs typeface="+mj-cs"/>
              </a:rPr>
              <a:t>Sejarah Radio</a:t>
            </a:r>
            <a:endParaRPr lang="id-ID" dirty="0"/>
          </a:p>
        </p:txBody>
      </p:sp>
      <p:pic>
        <p:nvPicPr>
          <p:cNvPr id="7170" name="Picture 2" descr="D:\Bahan Mengajar\Broadcasting 1\Foto Produksi siaran radio\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302325"/>
            <a:ext cx="2592288" cy="35830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0716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randombar(horizontal)">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2123728" y="692696"/>
            <a:ext cx="4896544" cy="792088"/>
          </a:xfrm>
          <a:prstGeom prst="round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cap="all" dirty="0">
                <a:solidFill>
                  <a:prstClr val="black"/>
                </a:solidFill>
                <a:ea typeface="+mj-ea"/>
                <a:cs typeface="+mj-cs"/>
              </a:rPr>
              <a:t>Sejarah Radio</a:t>
            </a:r>
            <a:endParaRPr lang="id-ID" dirty="0"/>
          </a:p>
        </p:txBody>
      </p:sp>
      <p:sp>
        <p:nvSpPr>
          <p:cNvPr id="5" name="Text Placeholder 4"/>
          <p:cNvSpPr>
            <a:spLocks noGrp="1"/>
          </p:cNvSpPr>
          <p:nvPr>
            <p:ph type="body" idx="1"/>
          </p:nvPr>
        </p:nvSpPr>
        <p:spPr>
          <a:xfrm>
            <a:off x="395536" y="2132857"/>
            <a:ext cx="8496943" cy="4536504"/>
          </a:xfrm>
        </p:spPr>
        <p:txBody>
          <a:bodyPr>
            <a:normAutofit/>
          </a:bodyPr>
          <a:lstStyle/>
          <a:p>
            <a:pPr algn="ctr"/>
            <a:r>
              <a:rPr lang="id-ID" b="1" u="sng" dirty="0">
                <a:solidFill>
                  <a:srgbClr val="FF0000"/>
                </a:solidFill>
                <a:latin typeface="Aharoni" pitchFamily="2" charset="-79"/>
                <a:cs typeface="Aharoni" pitchFamily="2" charset="-79"/>
              </a:rPr>
              <a:t>Sejarah Radio di Masa </a:t>
            </a:r>
            <a:r>
              <a:rPr lang="id-ID" b="1" u="sng" dirty="0" smtClean="0">
                <a:solidFill>
                  <a:srgbClr val="FF0000"/>
                </a:solidFill>
                <a:latin typeface="Aharoni" pitchFamily="2" charset="-79"/>
                <a:cs typeface="Aharoni" pitchFamily="2" charset="-79"/>
              </a:rPr>
              <a:t>Perang</a:t>
            </a:r>
          </a:p>
          <a:p>
            <a:pPr algn="ctr"/>
            <a:endParaRPr lang="id-ID" b="1" u="sng" dirty="0">
              <a:solidFill>
                <a:srgbClr val="FF0000"/>
              </a:solidFill>
              <a:latin typeface="Aharoni" pitchFamily="2" charset="-79"/>
              <a:cs typeface="Aharoni" pitchFamily="2" charset="-79"/>
            </a:endParaRPr>
          </a:p>
          <a:p>
            <a:pPr algn="ctr"/>
            <a:endParaRPr lang="id-ID" b="1" u="sng" dirty="0">
              <a:solidFill>
                <a:srgbClr val="FF0000"/>
              </a:solidFill>
              <a:latin typeface="Aharoni" pitchFamily="2" charset="-79"/>
              <a:cs typeface="Aharoni" pitchFamily="2" charset="-79"/>
            </a:endParaRPr>
          </a:p>
          <a:p>
            <a:pPr algn="ctr"/>
            <a:r>
              <a:rPr lang="id-ID" dirty="0" smtClean="0">
                <a:latin typeface="Aharoni" pitchFamily="2" charset="-79"/>
                <a:cs typeface="Aharoni" pitchFamily="2" charset="-79"/>
              </a:rPr>
              <a:t>Radio </a:t>
            </a:r>
            <a:r>
              <a:rPr lang="id-ID" dirty="0">
                <a:latin typeface="Aharoni" pitchFamily="2" charset="-79"/>
                <a:cs typeface="Aharoni" pitchFamily="2" charset="-79"/>
              </a:rPr>
              <a:t>mulai jamak digunakan pada sektor maritim untuk mengirimkan pesan telegraf memakai sandi </a:t>
            </a:r>
            <a:r>
              <a:rPr lang="id-ID" dirty="0" smtClean="0">
                <a:latin typeface="Aharoni" pitchFamily="2" charset="-79"/>
                <a:cs typeface="Aharoni" pitchFamily="2" charset="-79"/>
              </a:rPr>
              <a:t>morse dikirimkan </a:t>
            </a:r>
            <a:r>
              <a:rPr lang="id-ID" dirty="0">
                <a:latin typeface="Aharoni" pitchFamily="2" charset="-79"/>
                <a:cs typeface="Aharoni" pitchFamily="2" charset="-79"/>
              </a:rPr>
              <a:t>antara kapal dan darat. Salah satu contoh populer dari pemakaian radio di zona maritim adalah </a:t>
            </a:r>
            <a:r>
              <a:rPr lang="id-ID" dirty="0" smtClean="0">
                <a:latin typeface="Aharoni" pitchFamily="2" charset="-79"/>
                <a:cs typeface="Aharoni" pitchFamily="2" charset="-79"/>
              </a:rPr>
              <a:t>penggunaan </a:t>
            </a:r>
            <a:r>
              <a:rPr lang="id-ID" dirty="0">
                <a:latin typeface="Aharoni" pitchFamily="2" charset="-79"/>
                <a:cs typeface="Aharoni" pitchFamily="2" charset="-79"/>
              </a:rPr>
              <a:t>radio oleh Angkatan Laut Jepang. Mereka menggunakan radio sebagai alat untuk memata matai pasukan Rusia di masa Perang Tsushima. </a:t>
            </a:r>
            <a:endParaRPr lang="id-ID" dirty="0" smtClean="0">
              <a:latin typeface="Aharoni" pitchFamily="2" charset="-79"/>
              <a:cs typeface="Aharoni" pitchFamily="2" charset="-79"/>
            </a:endParaRPr>
          </a:p>
          <a:p>
            <a:r>
              <a:rPr lang="id-ID" dirty="0" smtClean="0">
                <a:latin typeface="Aharoni" pitchFamily="2" charset="-79"/>
                <a:cs typeface="Aharoni" pitchFamily="2" charset="-79"/>
              </a:rPr>
              <a:t> </a:t>
            </a:r>
          </a:p>
          <a:p>
            <a:pPr algn="ctr"/>
            <a:r>
              <a:rPr lang="id-ID" dirty="0" smtClean="0">
                <a:latin typeface="Aharoni" pitchFamily="2" charset="-79"/>
                <a:cs typeface="Aharoni" pitchFamily="2" charset="-79"/>
              </a:rPr>
              <a:t>Pemakaian </a:t>
            </a:r>
            <a:r>
              <a:rPr lang="id-ID" dirty="0">
                <a:latin typeface="Aharoni" pitchFamily="2" charset="-79"/>
                <a:cs typeface="Aharoni" pitchFamily="2" charset="-79"/>
              </a:rPr>
              <a:t>radio di kapal yang cukup populer adalah peristiwa tenggelamnya kapal Titanic di tahun 1912. </a:t>
            </a:r>
          </a:p>
          <a:p>
            <a:endParaRPr lang="id-ID" dirty="0">
              <a:latin typeface="Aharoni" pitchFamily="2" charset="-79"/>
              <a:cs typeface="Aharoni" pitchFamily="2" charset="-79"/>
            </a:endParaRPr>
          </a:p>
        </p:txBody>
      </p:sp>
    </p:spTree>
    <p:extLst>
      <p:ext uri="{BB962C8B-B14F-4D97-AF65-F5344CB8AC3E}">
        <p14:creationId xmlns:p14="http://schemas.microsoft.com/office/powerpoint/2010/main" val="1481434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p:cTn id="1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barn(inVertical)">
                                      <p:cBhvr>
                                        <p:cTn id="1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5996" y="443706"/>
            <a:ext cx="2659832" cy="786011"/>
          </a:xfrm>
        </p:spPr>
        <p:txBody>
          <a:bodyPr/>
          <a:lstStyle/>
          <a:p>
            <a:endParaRPr lang="id-ID" dirty="0"/>
          </a:p>
        </p:txBody>
      </p:sp>
      <p:sp>
        <p:nvSpPr>
          <p:cNvPr id="4" name="Rounded Rectangle 3"/>
          <p:cNvSpPr/>
          <p:nvPr/>
        </p:nvSpPr>
        <p:spPr>
          <a:xfrm>
            <a:off x="1979712" y="692696"/>
            <a:ext cx="5256584" cy="792088"/>
          </a:xfrm>
          <a:prstGeom prst="round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cap="all" dirty="0" smtClean="0">
                <a:solidFill>
                  <a:prstClr val="black"/>
                </a:solidFill>
                <a:ea typeface="+mj-ea"/>
                <a:cs typeface="+mj-cs"/>
              </a:rPr>
              <a:t>pERKEMBANGAN </a:t>
            </a:r>
            <a:r>
              <a:rPr lang="id-ID" sz="3600" b="1" cap="all" dirty="0">
                <a:solidFill>
                  <a:prstClr val="black"/>
                </a:solidFill>
                <a:ea typeface="+mj-ea"/>
                <a:cs typeface="+mj-cs"/>
              </a:rPr>
              <a:t>Radio</a:t>
            </a:r>
            <a:endParaRPr lang="id-ID" sz="3600" dirty="0"/>
          </a:p>
        </p:txBody>
      </p:sp>
      <p:sp>
        <p:nvSpPr>
          <p:cNvPr id="5" name="Text Placeholder 4"/>
          <p:cNvSpPr>
            <a:spLocks noGrp="1"/>
          </p:cNvSpPr>
          <p:nvPr>
            <p:ph type="body" idx="1"/>
          </p:nvPr>
        </p:nvSpPr>
        <p:spPr>
          <a:xfrm>
            <a:off x="395536" y="2132857"/>
            <a:ext cx="8496943" cy="3600400"/>
          </a:xfrm>
        </p:spPr>
        <p:txBody>
          <a:bodyPr>
            <a:normAutofit lnSpcReduction="10000"/>
          </a:bodyPr>
          <a:lstStyle/>
          <a:p>
            <a:pPr algn="ctr"/>
            <a:r>
              <a:rPr lang="id-ID" b="1" u="sng" dirty="0" smtClean="0">
                <a:solidFill>
                  <a:srgbClr val="FF0000"/>
                </a:solidFill>
                <a:latin typeface="Aharoni" pitchFamily="2" charset="-79"/>
                <a:cs typeface="Aharoni" pitchFamily="2" charset="-79"/>
              </a:rPr>
              <a:t>Radio  AM dan FM</a:t>
            </a:r>
          </a:p>
          <a:p>
            <a:pPr algn="ctr"/>
            <a:endParaRPr lang="id-ID" b="1" u="sng" dirty="0">
              <a:solidFill>
                <a:srgbClr val="FF0000"/>
              </a:solidFill>
              <a:latin typeface="Aharoni" pitchFamily="2" charset="-79"/>
              <a:cs typeface="Aharoni" pitchFamily="2" charset="-79"/>
            </a:endParaRPr>
          </a:p>
          <a:p>
            <a:pPr algn="ctr"/>
            <a:r>
              <a:rPr lang="id-ID" b="1" u="sng" dirty="0">
                <a:solidFill>
                  <a:srgbClr val="FF0000"/>
                </a:solidFill>
              </a:rPr>
              <a:t>Radio AM (Amplitude Modulation) </a:t>
            </a:r>
            <a:r>
              <a:rPr lang="id-ID" b="1" dirty="0">
                <a:solidFill>
                  <a:schemeClr val="tx1"/>
                </a:solidFill>
              </a:rPr>
              <a:t>adalah jenis radio yang menggunakan prinsip kerja modulasi gelombang radio dan audio gelombang radio menjadi gelombang pengantar atau carrier</a:t>
            </a:r>
            <a:r>
              <a:rPr lang="id-ID" b="1" i="1" dirty="0">
                <a:solidFill>
                  <a:schemeClr val="tx1"/>
                </a:solidFill>
              </a:rPr>
              <a:t> </a:t>
            </a:r>
            <a:r>
              <a:rPr lang="id-ID" b="1" dirty="0">
                <a:solidFill>
                  <a:schemeClr val="tx1"/>
                </a:solidFill>
              </a:rPr>
              <a:t>sementara gelombang suara akan menjadi gelombang pembawa </a:t>
            </a:r>
            <a:r>
              <a:rPr lang="id-ID" b="1" dirty="0" smtClean="0">
                <a:solidFill>
                  <a:schemeClr val="tx1"/>
                </a:solidFill>
              </a:rPr>
              <a:t>informasi.</a:t>
            </a:r>
          </a:p>
          <a:p>
            <a:pPr algn="ctr"/>
            <a:r>
              <a:rPr lang="id-ID" b="1" dirty="0">
                <a:solidFill>
                  <a:srgbClr val="FF0000"/>
                </a:solidFill>
              </a:rPr>
              <a:t>Radio FM </a:t>
            </a:r>
            <a:r>
              <a:rPr lang="id-ID" b="1" dirty="0" smtClean="0">
                <a:solidFill>
                  <a:srgbClr val="FF0000"/>
                </a:solidFill>
              </a:rPr>
              <a:t>(Frequency Modulation</a:t>
            </a:r>
            <a:r>
              <a:rPr lang="id-ID" b="1" dirty="0">
                <a:solidFill>
                  <a:srgbClr val="FF0000"/>
                </a:solidFill>
              </a:rPr>
              <a:t>) </a:t>
            </a:r>
            <a:r>
              <a:rPr lang="id-ID" b="1" dirty="0">
                <a:solidFill>
                  <a:schemeClr val="tx1"/>
                </a:solidFill>
              </a:rPr>
              <a:t>adalah jenis radio yang memodulasi frekuensi gelombang radio. Gelombang penghantar, dalam hal ini gelombang radio, dimodulasi frekuensinya mengikuti gelombang pembawa informasi </a:t>
            </a:r>
            <a:r>
              <a:rPr lang="id-ID" b="1" dirty="0" smtClean="0">
                <a:solidFill>
                  <a:schemeClr val="tx1"/>
                </a:solidFill>
              </a:rPr>
              <a:t>atau gelombang </a:t>
            </a:r>
            <a:r>
              <a:rPr lang="id-ID" b="1" dirty="0">
                <a:solidFill>
                  <a:schemeClr val="tx1"/>
                </a:solidFill>
              </a:rPr>
              <a:t>suara.</a:t>
            </a:r>
            <a:endParaRPr lang="id-ID" b="1" u="sng" dirty="0">
              <a:solidFill>
                <a:schemeClr val="tx1"/>
              </a:solidFill>
              <a:latin typeface="Aharoni" pitchFamily="2" charset="-79"/>
              <a:cs typeface="Aharoni" pitchFamily="2" charset="-79"/>
            </a:endParaRPr>
          </a:p>
          <a:p>
            <a:pPr algn="ctr"/>
            <a:r>
              <a:rPr lang="id-ID" dirty="0" smtClean="0">
                <a:latin typeface="Aharoni" pitchFamily="2" charset="-79"/>
                <a:cs typeface="Aharoni" pitchFamily="2" charset="-79"/>
              </a:rPr>
              <a:t> </a:t>
            </a:r>
            <a:endParaRPr lang="id-ID" dirty="0">
              <a:latin typeface="Aharoni" pitchFamily="2" charset="-79"/>
              <a:cs typeface="Aharoni" pitchFamily="2" charset="-79"/>
            </a:endParaRPr>
          </a:p>
          <a:p>
            <a:endParaRPr lang="id-ID" dirty="0">
              <a:latin typeface="Aharoni" pitchFamily="2" charset="-79"/>
              <a:cs typeface="Aharoni" pitchFamily="2" charset="-79"/>
            </a:endParaRPr>
          </a:p>
        </p:txBody>
      </p:sp>
      <p:pic>
        <p:nvPicPr>
          <p:cNvPr id="4098" name="Picture 2" descr="D:\Bahan Mengajar\Broadcasting 1\Foto Produksi siaran radio\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5082877"/>
            <a:ext cx="648072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330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 calcmode="lin" valueType="num">
                                      <p:cBhvr>
                                        <p:cTn id="28" dur="500" fill="hold"/>
                                        <p:tgtEl>
                                          <p:spTgt spid="4098"/>
                                        </p:tgtEl>
                                        <p:attrNameLst>
                                          <p:attrName>ppt_w</p:attrName>
                                        </p:attrNameLst>
                                      </p:cBhvr>
                                      <p:tavLst>
                                        <p:tav tm="0">
                                          <p:val>
                                            <p:fltVal val="0"/>
                                          </p:val>
                                        </p:tav>
                                        <p:tav tm="100000">
                                          <p:val>
                                            <p:strVal val="#ppt_w"/>
                                          </p:val>
                                        </p:tav>
                                      </p:tavLst>
                                    </p:anim>
                                    <p:anim calcmode="lin" valueType="num">
                                      <p:cBhvr>
                                        <p:cTn id="29" dur="500" fill="hold"/>
                                        <p:tgtEl>
                                          <p:spTgt spid="4098"/>
                                        </p:tgtEl>
                                        <p:attrNameLst>
                                          <p:attrName>ppt_h</p:attrName>
                                        </p:attrNameLst>
                                      </p:cBhvr>
                                      <p:tavLst>
                                        <p:tav tm="0">
                                          <p:val>
                                            <p:fltVal val="0"/>
                                          </p:val>
                                        </p:tav>
                                        <p:tav tm="100000">
                                          <p:val>
                                            <p:strVal val="#ppt_h"/>
                                          </p:val>
                                        </p:tav>
                                      </p:tavLst>
                                    </p:anim>
                                    <p:animEffect transition="in" filter="fade">
                                      <p:cBhvr>
                                        <p:cTn id="3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5996" y="443706"/>
            <a:ext cx="2659832" cy="786011"/>
          </a:xfrm>
        </p:spPr>
        <p:txBody>
          <a:bodyPr/>
          <a:lstStyle/>
          <a:p>
            <a:endParaRPr lang="id-ID" dirty="0"/>
          </a:p>
        </p:txBody>
      </p:sp>
      <p:sp>
        <p:nvSpPr>
          <p:cNvPr id="4" name="Rounded Rectangle 3"/>
          <p:cNvSpPr/>
          <p:nvPr/>
        </p:nvSpPr>
        <p:spPr>
          <a:xfrm>
            <a:off x="1979712" y="692696"/>
            <a:ext cx="5256584" cy="792088"/>
          </a:xfrm>
          <a:prstGeom prst="round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cap="all" dirty="0" smtClean="0">
                <a:solidFill>
                  <a:prstClr val="black"/>
                </a:solidFill>
                <a:ea typeface="+mj-ea"/>
                <a:cs typeface="+mj-cs"/>
              </a:rPr>
              <a:t>pERKEMBANGAN </a:t>
            </a:r>
            <a:r>
              <a:rPr lang="id-ID" sz="3600" b="1" cap="all" dirty="0">
                <a:solidFill>
                  <a:prstClr val="black"/>
                </a:solidFill>
                <a:ea typeface="+mj-ea"/>
                <a:cs typeface="+mj-cs"/>
              </a:rPr>
              <a:t>Radio</a:t>
            </a:r>
            <a:endParaRPr lang="id-ID" sz="3600" dirty="0"/>
          </a:p>
        </p:txBody>
      </p:sp>
      <p:sp>
        <p:nvSpPr>
          <p:cNvPr id="5" name="Text Placeholder 4"/>
          <p:cNvSpPr>
            <a:spLocks noGrp="1"/>
          </p:cNvSpPr>
          <p:nvPr>
            <p:ph type="body" idx="1"/>
          </p:nvPr>
        </p:nvSpPr>
        <p:spPr>
          <a:xfrm>
            <a:off x="395536" y="2132856"/>
            <a:ext cx="8496943" cy="4032447"/>
          </a:xfrm>
        </p:spPr>
        <p:txBody>
          <a:bodyPr>
            <a:normAutofit/>
          </a:bodyPr>
          <a:lstStyle/>
          <a:p>
            <a:pPr algn="ctr"/>
            <a:r>
              <a:rPr lang="id-ID" b="1" u="sng" dirty="0" smtClean="0">
                <a:solidFill>
                  <a:srgbClr val="FF0000"/>
                </a:solidFill>
                <a:latin typeface="Aharoni" pitchFamily="2" charset="-79"/>
                <a:cs typeface="Aharoni" pitchFamily="2" charset="-79"/>
              </a:rPr>
              <a:t>Perkembangan Stasiun Radio</a:t>
            </a:r>
          </a:p>
          <a:p>
            <a:pPr algn="ctr"/>
            <a:endParaRPr lang="id-ID" b="1" u="sng" dirty="0">
              <a:solidFill>
                <a:srgbClr val="FF0000"/>
              </a:solidFill>
              <a:latin typeface="Aharoni" pitchFamily="2" charset="-79"/>
              <a:cs typeface="Aharoni" pitchFamily="2" charset="-79"/>
            </a:endParaRPr>
          </a:p>
          <a:p>
            <a:pPr algn="ctr"/>
            <a:r>
              <a:rPr lang="id-ID" b="1" dirty="0" smtClean="0">
                <a:solidFill>
                  <a:schemeClr val="tx1"/>
                </a:solidFill>
              </a:rPr>
              <a:t>Stasiun </a:t>
            </a:r>
            <a:r>
              <a:rPr lang="id-ID" b="1" dirty="0">
                <a:solidFill>
                  <a:schemeClr val="tx1"/>
                </a:solidFill>
              </a:rPr>
              <a:t>radio pertama dibangun oleh Reginald Aubrey Fessenden di Amerika Serikat. Saat itu ia menggunakan sistem radio AM untuk stasiun radionya. </a:t>
            </a:r>
            <a:endParaRPr lang="id-ID" b="1" dirty="0" smtClean="0">
              <a:solidFill>
                <a:schemeClr val="tx1"/>
              </a:solidFill>
            </a:endParaRPr>
          </a:p>
          <a:p>
            <a:pPr algn="ctr"/>
            <a:endParaRPr lang="id-ID" b="1" dirty="0">
              <a:solidFill>
                <a:schemeClr val="tx1"/>
              </a:solidFill>
            </a:endParaRPr>
          </a:p>
          <a:p>
            <a:pPr algn="ctr"/>
            <a:r>
              <a:rPr lang="id-ID" b="1" dirty="0" smtClean="0">
                <a:solidFill>
                  <a:schemeClr val="tx1"/>
                </a:solidFill>
              </a:rPr>
              <a:t>Stasiun </a:t>
            </a:r>
            <a:r>
              <a:rPr lang="id-ID" b="1" dirty="0">
                <a:solidFill>
                  <a:schemeClr val="tx1"/>
                </a:solidFill>
              </a:rPr>
              <a:t>radio pertama ini memperkenalnya cara baru untuk menggunakan radio sebagai sarana siaran suara manusia. Ia berhasil melakukan siaran radio pertama pada Desember </a:t>
            </a:r>
            <a:r>
              <a:rPr lang="id-ID" b="1" dirty="0" smtClean="0">
                <a:solidFill>
                  <a:schemeClr val="tx1"/>
                </a:solidFill>
              </a:rPr>
              <a:t>1900.</a:t>
            </a:r>
          </a:p>
          <a:p>
            <a:pPr algn="ctr"/>
            <a:endParaRPr lang="id-ID" b="1" dirty="0">
              <a:solidFill>
                <a:schemeClr val="tx1"/>
              </a:solidFill>
              <a:latin typeface="Aharoni" pitchFamily="2" charset="-79"/>
              <a:cs typeface="Aharoni" pitchFamily="2" charset="-79"/>
            </a:endParaRPr>
          </a:p>
          <a:p>
            <a:pPr algn="ctr"/>
            <a:r>
              <a:rPr lang="fi-FI" b="1" dirty="0">
                <a:solidFill>
                  <a:schemeClr val="tx1"/>
                </a:solidFill>
              </a:rPr>
              <a:t>Jangkauan stasiun radionya saat itu mencapai 50 mil.</a:t>
            </a:r>
            <a:endParaRPr lang="id-ID" b="1"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25984266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barn(inVertical)">
                                      <p:cBhvr>
                                        <p:cTn id="14" dur="500"/>
                                        <p:tgtEl>
                                          <p:spTgt spid="5">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barn(inVertical)">
                                      <p:cBhvr>
                                        <p:cTn id="2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979712" y="692696"/>
            <a:ext cx="5112568" cy="792088"/>
          </a:xfrm>
          <a:prstGeom prst="round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cap="all" smtClean="0">
                <a:solidFill>
                  <a:prstClr val="black"/>
                </a:solidFill>
                <a:ea typeface="+mj-ea"/>
                <a:cs typeface="+mj-cs"/>
              </a:rPr>
              <a:t>PERKEMBANGAN </a:t>
            </a:r>
            <a:r>
              <a:rPr lang="id-ID" sz="3600" b="1" cap="all" dirty="0">
                <a:solidFill>
                  <a:prstClr val="black"/>
                </a:solidFill>
                <a:ea typeface="+mj-ea"/>
                <a:cs typeface="+mj-cs"/>
              </a:rPr>
              <a:t>Radio</a:t>
            </a:r>
            <a:endParaRPr lang="id-ID" sz="3600" dirty="0"/>
          </a:p>
        </p:txBody>
      </p:sp>
      <p:sp>
        <p:nvSpPr>
          <p:cNvPr id="5" name="Text Placeholder 4"/>
          <p:cNvSpPr>
            <a:spLocks noGrp="1"/>
          </p:cNvSpPr>
          <p:nvPr>
            <p:ph type="body" idx="1"/>
          </p:nvPr>
        </p:nvSpPr>
        <p:spPr>
          <a:xfrm>
            <a:off x="395537" y="2204865"/>
            <a:ext cx="4176463" cy="4608511"/>
          </a:xfrm>
        </p:spPr>
        <p:txBody>
          <a:bodyPr>
            <a:normAutofit fontScale="92500" lnSpcReduction="20000"/>
          </a:bodyPr>
          <a:lstStyle/>
          <a:p>
            <a:pPr algn="ctr"/>
            <a:endParaRPr lang="id-ID" b="1" u="sng" dirty="0" smtClean="0">
              <a:solidFill>
                <a:srgbClr val="FF0000"/>
              </a:solidFill>
              <a:latin typeface="Aharoni" pitchFamily="2" charset="-79"/>
              <a:cs typeface="Aharoni" pitchFamily="2" charset="-79"/>
            </a:endParaRPr>
          </a:p>
          <a:p>
            <a:pPr algn="ctr"/>
            <a:endParaRPr lang="id-ID" b="1" u="sng" dirty="0">
              <a:solidFill>
                <a:srgbClr val="FF0000"/>
              </a:solidFill>
              <a:latin typeface="Aharoni" pitchFamily="2" charset="-79"/>
              <a:cs typeface="Aharoni" pitchFamily="2" charset="-79"/>
            </a:endParaRPr>
          </a:p>
          <a:p>
            <a:pPr algn="ctr"/>
            <a:r>
              <a:rPr lang="id-ID" b="1" u="sng" dirty="0" smtClean="0">
                <a:solidFill>
                  <a:srgbClr val="FF0000"/>
                </a:solidFill>
                <a:latin typeface="Aharoni" pitchFamily="2" charset="-79"/>
                <a:cs typeface="Aharoni" pitchFamily="2" charset="-79"/>
              </a:rPr>
              <a:t> Radio Satelit</a:t>
            </a:r>
          </a:p>
          <a:p>
            <a:pPr algn="ctr"/>
            <a:endParaRPr lang="id-ID" b="1" u="sng" dirty="0">
              <a:solidFill>
                <a:srgbClr val="FF0000"/>
              </a:solidFill>
              <a:latin typeface="Aharoni" pitchFamily="2" charset="-79"/>
              <a:cs typeface="Aharoni" pitchFamily="2" charset="-79"/>
            </a:endParaRPr>
          </a:p>
          <a:p>
            <a:pPr algn="ctr"/>
            <a:r>
              <a:rPr lang="id-ID" b="1" u="sng" dirty="0" smtClean="0">
                <a:solidFill>
                  <a:srgbClr val="FF0000"/>
                </a:solidFill>
              </a:rPr>
              <a:t> </a:t>
            </a:r>
            <a:r>
              <a:rPr lang="id-ID" b="1" dirty="0" smtClean="0">
                <a:solidFill>
                  <a:schemeClr val="tx1"/>
                </a:solidFill>
              </a:rPr>
              <a:t>Radio </a:t>
            </a:r>
            <a:r>
              <a:rPr lang="id-ID" b="1" dirty="0">
                <a:solidFill>
                  <a:schemeClr val="tx1"/>
                </a:solidFill>
              </a:rPr>
              <a:t>ini mentransmisikan gelombang radio memakai sinyal digital. Sinyal digital ini berbeda dengan sinyal analog pada radio AM dan FM yang bersifat kontinu. Sinyal digital terdiri dari kode biner 0 dan 1. </a:t>
            </a:r>
            <a:endParaRPr lang="id-ID" b="1" dirty="0" smtClean="0">
              <a:solidFill>
                <a:schemeClr val="tx1"/>
              </a:solidFill>
            </a:endParaRPr>
          </a:p>
          <a:p>
            <a:pPr algn="ctr"/>
            <a:endParaRPr lang="id-ID" b="1" dirty="0">
              <a:solidFill>
                <a:schemeClr val="tx1"/>
              </a:solidFill>
            </a:endParaRPr>
          </a:p>
          <a:p>
            <a:pPr algn="ctr"/>
            <a:r>
              <a:rPr lang="id-ID" b="1" dirty="0" smtClean="0">
                <a:solidFill>
                  <a:schemeClr val="tx1"/>
                </a:solidFill>
              </a:rPr>
              <a:t>Keunggulan </a:t>
            </a:r>
            <a:r>
              <a:rPr lang="id-ID" b="1" dirty="0">
                <a:solidFill>
                  <a:schemeClr val="tx1"/>
                </a:solidFill>
              </a:rPr>
              <a:t>dari radio satelit adalah kemampuan jangkauan yang sangat luas dengan memanfaatkan teknologi satelit. </a:t>
            </a:r>
            <a:endParaRPr lang="id-ID" b="1" u="sng" dirty="0">
              <a:solidFill>
                <a:schemeClr val="tx1"/>
              </a:solidFill>
              <a:latin typeface="Aharoni" pitchFamily="2" charset="-79"/>
              <a:cs typeface="Aharoni" pitchFamily="2" charset="-79"/>
            </a:endParaRPr>
          </a:p>
          <a:p>
            <a:pPr algn="ctr"/>
            <a:r>
              <a:rPr lang="id-ID" dirty="0" smtClean="0">
                <a:latin typeface="Aharoni" pitchFamily="2" charset="-79"/>
                <a:cs typeface="Aharoni" pitchFamily="2" charset="-79"/>
              </a:rPr>
              <a:t> </a:t>
            </a:r>
            <a:endParaRPr lang="id-ID" dirty="0">
              <a:latin typeface="Aharoni" pitchFamily="2" charset="-79"/>
              <a:cs typeface="Aharoni" pitchFamily="2" charset="-79"/>
            </a:endParaRPr>
          </a:p>
          <a:p>
            <a:endParaRPr lang="id-ID" dirty="0">
              <a:latin typeface="Aharoni" pitchFamily="2" charset="-79"/>
              <a:cs typeface="Aharoni" pitchFamily="2" charset="-79"/>
            </a:endParaRPr>
          </a:p>
        </p:txBody>
      </p:sp>
      <p:pic>
        <p:nvPicPr>
          <p:cNvPr id="5122" name="Picture 2" descr="D:\Bahan Mengajar\Broadcasting 1\Foto Produksi siaran radio\24.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4788024" y="2492896"/>
            <a:ext cx="432048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53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barn(inVertical)">
                                      <p:cBhvr>
                                        <p:cTn id="28"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5996" y="443706"/>
            <a:ext cx="2659832" cy="786011"/>
          </a:xfrm>
        </p:spPr>
        <p:txBody>
          <a:bodyPr/>
          <a:lstStyle/>
          <a:p>
            <a:endParaRPr lang="id-ID" dirty="0"/>
          </a:p>
        </p:txBody>
      </p:sp>
      <p:sp>
        <p:nvSpPr>
          <p:cNvPr id="4" name="Rounded Rectangle 3"/>
          <p:cNvSpPr/>
          <p:nvPr/>
        </p:nvSpPr>
        <p:spPr>
          <a:xfrm>
            <a:off x="1979712" y="692696"/>
            <a:ext cx="5256584" cy="792088"/>
          </a:xfrm>
          <a:prstGeom prst="round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cap="all" dirty="0" smtClean="0">
                <a:solidFill>
                  <a:prstClr val="black"/>
                </a:solidFill>
                <a:ea typeface="+mj-ea"/>
                <a:cs typeface="+mj-cs"/>
              </a:rPr>
              <a:t>PERKEMBANGAN </a:t>
            </a:r>
            <a:r>
              <a:rPr lang="id-ID" sz="3600" b="1" cap="all" dirty="0">
                <a:solidFill>
                  <a:prstClr val="black"/>
                </a:solidFill>
                <a:ea typeface="+mj-ea"/>
                <a:cs typeface="+mj-cs"/>
              </a:rPr>
              <a:t>Radio</a:t>
            </a:r>
            <a:endParaRPr lang="id-ID" sz="3600" dirty="0"/>
          </a:p>
        </p:txBody>
      </p:sp>
      <p:sp>
        <p:nvSpPr>
          <p:cNvPr id="5" name="Text Placeholder 4"/>
          <p:cNvSpPr>
            <a:spLocks noGrp="1"/>
          </p:cNvSpPr>
          <p:nvPr>
            <p:ph type="body" idx="1"/>
          </p:nvPr>
        </p:nvSpPr>
        <p:spPr>
          <a:xfrm>
            <a:off x="395536" y="1052736"/>
            <a:ext cx="8496943" cy="3600400"/>
          </a:xfrm>
        </p:spPr>
        <p:txBody>
          <a:bodyPr>
            <a:normAutofit/>
          </a:bodyPr>
          <a:lstStyle/>
          <a:p>
            <a:pPr algn="ctr"/>
            <a:r>
              <a:rPr lang="id-ID" b="1" u="sng" dirty="0" smtClean="0">
                <a:solidFill>
                  <a:srgbClr val="FF0000"/>
                </a:solidFill>
                <a:latin typeface="Aharoni" pitchFamily="2" charset="-79"/>
                <a:cs typeface="Aharoni" pitchFamily="2" charset="-79"/>
              </a:rPr>
              <a:t> Radio HD (Hight Defenition)</a:t>
            </a:r>
          </a:p>
          <a:p>
            <a:pPr algn="ctr"/>
            <a:endParaRPr lang="id-ID" b="1" u="sng" dirty="0" smtClean="0">
              <a:solidFill>
                <a:srgbClr val="FF0000"/>
              </a:solidFill>
              <a:latin typeface="Aharoni" pitchFamily="2" charset="-79"/>
              <a:cs typeface="Aharoni" pitchFamily="2" charset="-79"/>
            </a:endParaRPr>
          </a:p>
          <a:p>
            <a:pPr algn="ctr"/>
            <a:endParaRPr lang="id-ID" b="1" u="sng" dirty="0">
              <a:solidFill>
                <a:srgbClr val="FF0000"/>
              </a:solidFill>
              <a:latin typeface="Aharoni" pitchFamily="2" charset="-79"/>
              <a:cs typeface="Aharoni" pitchFamily="2" charset="-79"/>
            </a:endParaRPr>
          </a:p>
          <a:p>
            <a:pPr algn="ctr"/>
            <a:r>
              <a:rPr lang="id-ID" b="1" dirty="0">
                <a:solidFill>
                  <a:schemeClr val="tx1"/>
                </a:solidFill>
              </a:rPr>
              <a:t>Radio berdefinisi tinggi atau HD merupakan jenis radio digital yang prinsip kerjanya menggabungkan radio analog dan digital.</a:t>
            </a:r>
            <a:r>
              <a:rPr lang="id-ID" b="1" u="sng" dirty="0" smtClean="0">
                <a:solidFill>
                  <a:schemeClr val="tx1"/>
                </a:solidFill>
              </a:rPr>
              <a:t> </a:t>
            </a:r>
            <a:endParaRPr lang="id-ID" b="1" u="sng" dirty="0">
              <a:solidFill>
                <a:schemeClr val="tx1"/>
              </a:solidFill>
              <a:latin typeface="Aharoni" pitchFamily="2" charset="-79"/>
              <a:cs typeface="Aharoni" pitchFamily="2" charset="-79"/>
            </a:endParaRPr>
          </a:p>
          <a:p>
            <a:pPr algn="ctr"/>
            <a:r>
              <a:rPr lang="id-ID" dirty="0" smtClean="0">
                <a:latin typeface="Aharoni" pitchFamily="2" charset="-79"/>
                <a:cs typeface="Aharoni" pitchFamily="2" charset="-79"/>
              </a:rPr>
              <a:t> </a:t>
            </a:r>
            <a:endParaRPr lang="id-ID" dirty="0">
              <a:latin typeface="Aharoni" pitchFamily="2" charset="-79"/>
              <a:cs typeface="Aharoni" pitchFamily="2" charset="-79"/>
            </a:endParaRPr>
          </a:p>
          <a:p>
            <a:endParaRPr lang="id-ID" dirty="0">
              <a:latin typeface="Aharoni" pitchFamily="2" charset="-79"/>
              <a:cs typeface="Aharoni" pitchFamily="2" charset="-79"/>
            </a:endParaRPr>
          </a:p>
        </p:txBody>
      </p:sp>
      <p:pic>
        <p:nvPicPr>
          <p:cNvPr id="6146" name="Picture 2" descr="D:\Bahan Mengajar\Broadcasting 1\Foto Produksi siaran radio\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09121"/>
            <a:ext cx="2396790" cy="234887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Bahan Mengajar\Broadcasting 1\Foto Produksi siaran radio\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789" y="4509121"/>
            <a:ext cx="6747212"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9925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4824536" cy="899815"/>
          </a:xfrm>
        </p:spPr>
        <p:txBody>
          <a:bodyPr>
            <a:normAutofit fontScale="90000"/>
          </a:bodyPr>
          <a:lstStyle/>
          <a:p>
            <a:pPr algn="ctr"/>
            <a:r>
              <a:rPr lang="id-ID" u="sng" dirty="0" smtClean="0">
                <a:solidFill>
                  <a:schemeClr val="bg2"/>
                </a:solidFill>
              </a:rPr>
              <a:t>Karakteristik Radio</a:t>
            </a:r>
            <a:endParaRPr lang="id-ID" u="sng" dirty="0">
              <a:solidFill>
                <a:schemeClr val="bg2"/>
              </a:solidFill>
            </a:endParaRPr>
          </a:p>
        </p:txBody>
      </p:sp>
      <p:sp>
        <p:nvSpPr>
          <p:cNvPr id="3" name="Text Placeholder 2"/>
          <p:cNvSpPr>
            <a:spLocks noGrp="1"/>
          </p:cNvSpPr>
          <p:nvPr>
            <p:ph type="body" idx="1"/>
          </p:nvPr>
        </p:nvSpPr>
        <p:spPr>
          <a:xfrm>
            <a:off x="3203848" y="2132856"/>
            <a:ext cx="6012159" cy="4608512"/>
          </a:xfrm>
        </p:spPr>
        <p:txBody>
          <a:bodyPr>
            <a:noAutofit/>
          </a:bodyPr>
          <a:lstStyle/>
          <a:p>
            <a:r>
              <a:rPr lang="id-ID" sz="1800" dirty="0" smtClean="0"/>
              <a:t> </a:t>
            </a:r>
            <a:endParaRPr lang="id-ID" sz="1800" dirty="0"/>
          </a:p>
          <a:p>
            <a:pPr lvl="0"/>
            <a:r>
              <a:rPr lang="id-ID" sz="1800" b="1" dirty="0">
                <a:solidFill>
                  <a:srgbClr val="FF0000"/>
                </a:solidFill>
              </a:rPr>
              <a:t>Auditif. </a:t>
            </a:r>
            <a:r>
              <a:rPr lang="id-ID" sz="1800" dirty="0">
                <a:solidFill>
                  <a:schemeClr val="tx1"/>
                </a:solidFill>
              </a:rPr>
              <a:t>Radio is sound. </a:t>
            </a:r>
            <a:r>
              <a:rPr lang="id-ID" sz="1800" dirty="0" smtClean="0">
                <a:solidFill>
                  <a:schemeClr val="tx1"/>
                </a:solidFill>
              </a:rPr>
              <a:t> </a:t>
            </a:r>
            <a:endParaRPr lang="id-ID" sz="1800" dirty="0">
              <a:solidFill>
                <a:schemeClr val="tx1"/>
              </a:solidFill>
            </a:endParaRPr>
          </a:p>
          <a:p>
            <a:pPr lvl="0"/>
            <a:r>
              <a:rPr lang="id-ID" sz="1800" b="1" dirty="0">
                <a:solidFill>
                  <a:srgbClr val="FF0000"/>
                </a:solidFill>
              </a:rPr>
              <a:t>Theatre of Mind. </a:t>
            </a:r>
            <a:r>
              <a:rPr lang="id-ID" sz="1800" b="1" dirty="0" smtClean="0">
                <a:solidFill>
                  <a:srgbClr val="FF0000"/>
                </a:solidFill>
              </a:rPr>
              <a:t> </a:t>
            </a:r>
            <a:r>
              <a:rPr lang="id-ID" sz="1800" dirty="0">
                <a:solidFill>
                  <a:schemeClr val="tx1"/>
                </a:solidFill>
              </a:rPr>
              <a:t>M</a:t>
            </a:r>
            <a:r>
              <a:rPr lang="id-ID" sz="1800" dirty="0" smtClean="0">
                <a:solidFill>
                  <a:schemeClr val="tx1"/>
                </a:solidFill>
              </a:rPr>
              <a:t>emainkan </a:t>
            </a:r>
            <a:r>
              <a:rPr lang="id-ID" sz="1800" dirty="0">
                <a:solidFill>
                  <a:schemeClr val="tx1"/>
                </a:solidFill>
              </a:rPr>
              <a:t>imaginasi pendengar melalui tata suara. </a:t>
            </a:r>
          </a:p>
          <a:p>
            <a:pPr lvl="0"/>
            <a:r>
              <a:rPr lang="id-ID" sz="1800" b="1" dirty="0" smtClean="0">
                <a:solidFill>
                  <a:srgbClr val="FF0000"/>
                </a:solidFill>
              </a:rPr>
              <a:t>Transmisi</a:t>
            </a:r>
            <a:r>
              <a:rPr lang="id-ID" sz="1800" b="1" dirty="0">
                <a:solidFill>
                  <a:srgbClr val="FF0000"/>
                </a:solidFill>
              </a:rPr>
              <a:t>.</a:t>
            </a:r>
            <a:r>
              <a:rPr lang="id-ID" sz="1800" b="1" dirty="0" smtClean="0">
                <a:solidFill>
                  <a:srgbClr val="FF0000"/>
                </a:solidFill>
              </a:rPr>
              <a:t> </a:t>
            </a:r>
            <a:r>
              <a:rPr lang="id-ID" sz="1800" dirty="0" smtClean="0">
                <a:solidFill>
                  <a:schemeClr val="tx1"/>
                </a:solidFill>
              </a:rPr>
              <a:t>Proses </a:t>
            </a:r>
            <a:r>
              <a:rPr lang="id-ID" sz="1800" dirty="0">
                <a:solidFill>
                  <a:schemeClr val="tx1"/>
                </a:solidFill>
              </a:rPr>
              <a:t>penyebarluasan siaran radio pada pendengar melalui </a:t>
            </a:r>
            <a:r>
              <a:rPr lang="id-ID" sz="1800" dirty="0" smtClean="0">
                <a:solidFill>
                  <a:schemeClr val="tx1"/>
                </a:solidFill>
              </a:rPr>
              <a:t>pemancar .</a:t>
            </a:r>
            <a:endParaRPr lang="id-ID" sz="1800" dirty="0">
              <a:solidFill>
                <a:schemeClr val="tx1"/>
              </a:solidFill>
            </a:endParaRPr>
          </a:p>
          <a:p>
            <a:pPr lvl="0"/>
            <a:r>
              <a:rPr lang="id-ID" sz="1800" b="1" dirty="0">
                <a:solidFill>
                  <a:srgbClr val="FF0000"/>
                </a:solidFill>
              </a:rPr>
              <a:t>Cepat dan langsung. </a:t>
            </a:r>
            <a:r>
              <a:rPr lang="id-ID" sz="1800" dirty="0" smtClean="0"/>
              <a:t> </a:t>
            </a:r>
            <a:r>
              <a:rPr lang="id-ID" sz="1800" dirty="0">
                <a:solidFill>
                  <a:schemeClr val="tx1"/>
                </a:solidFill>
              </a:rPr>
              <a:t>T</a:t>
            </a:r>
            <a:r>
              <a:rPr lang="id-ID" sz="1800" dirty="0" smtClean="0">
                <a:solidFill>
                  <a:schemeClr val="tx1"/>
                </a:solidFill>
              </a:rPr>
              <a:t>epat </a:t>
            </a:r>
            <a:r>
              <a:rPr lang="id-ID" sz="1800" dirty="0">
                <a:solidFill>
                  <a:schemeClr val="tx1"/>
                </a:solidFill>
              </a:rPr>
              <a:t>dalam menyampaikan informasi dibanding TV/koran</a:t>
            </a:r>
            <a:r>
              <a:rPr lang="id-ID" sz="1800" dirty="0" smtClean="0">
                <a:solidFill>
                  <a:schemeClr val="tx1"/>
                </a:solidFill>
              </a:rPr>
              <a:t>.</a:t>
            </a:r>
            <a:endParaRPr lang="id-ID" sz="1800" dirty="0">
              <a:solidFill>
                <a:schemeClr val="tx1"/>
              </a:solidFill>
            </a:endParaRPr>
          </a:p>
          <a:p>
            <a:pPr lvl="0"/>
            <a:r>
              <a:rPr lang="id-ID" sz="1800" b="1" dirty="0">
                <a:solidFill>
                  <a:srgbClr val="FF0000"/>
                </a:solidFill>
              </a:rPr>
              <a:t>Akrab. </a:t>
            </a:r>
            <a:r>
              <a:rPr lang="id-ID" sz="1800" dirty="0">
                <a:solidFill>
                  <a:schemeClr val="tx1"/>
                </a:solidFill>
              </a:rPr>
              <a:t>Radio adalah alat yang akrab dengan </a:t>
            </a:r>
            <a:r>
              <a:rPr lang="id-ID" sz="1800" dirty="0" smtClean="0">
                <a:solidFill>
                  <a:schemeClr val="tx1"/>
                </a:solidFill>
              </a:rPr>
              <a:t>pemiliknya.</a:t>
            </a:r>
            <a:endParaRPr lang="id-ID" sz="1800" dirty="0">
              <a:solidFill>
                <a:schemeClr val="tx1"/>
              </a:solidFill>
            </a:endParaRPr>
          </a:p>
          <a:p>
            <a:pPr lvl="0"/>
            <a:r>
              <a:rPr lang="id-ID" sz="1800" b="1" dirty="0">
                <a:solidFill>
                  <a:srgbClr val="FF0000"/>
                </a:solidFill>
              </a:rPr>
              <a:t>Dekat.  </a:t>
            </a:r>
            <a:r>
              <a:rPr lang="id-ID" sz="1800" dirty="0" smtClean="0">
                <a:solidFill>
                  <a:schemeClr val="tx1"/>
                </a:solidFill>
              </a:rPr>
              <a:t>Radio </a:t>
            </a:r>
            <a:r>
              <a:rPr lang="id-ID" sz="1800" dirty="0">
                <a:solidFill>
                  <a:schemeClr val="tx1"/>
                </a:solidFill>
              </a:rPr>
              <a:t>begitu dekat dengan pendengarnya, penyiar radio menyapa pendengar secara personal.</a:t>
            </a:r>
          </a:p>
          <a:p>
            <a:endParaRPr lang="id-ID" sz="1800" dirty="0">
              <a:solidFill>
                <a:schemeClr val="tx1"/>
              </a:solidFill>
            </a:endParaRPr>
          </a:p>
          <a:p>
            <a:endParaRPr lang="id-ID" sz="1800" dirty="0"/>
          </a:p>
        </p:txBody>
      </p:sp>
    </p:spTree>
    <p:extLst>
      <p:ext uri="{BB962C8B-B14F-4D97-AF65-F5344CB8AC3E}">
        <p14:creationId xmlns:p14="http://schemas.microsoft.com/office/powerpoint/2010/main" val="8668983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4824536" cy="899815"/>
          </a:xfrm>
        </p:spPr>
        <p:txBody>
          <a:bodyPr>
            <a:normAutofit fontScale="90000"/>
          </a:bodyPr>
          <a:lstStyle/>
          <a:p>
            <a:pPr algn="ctr"/>
            <a:r>
              <a:rPr lang="id-ID" u="sng" dirty="0" smtClean="0">
                <a:solidFill>
                  <a:schemeClr val="bg2"/>
                </a:solidFill>
              </a:rPr>
              <a:t>Karakteristik Radio</a:t>
            </a:r>
            <a:endParaRPr lang="id-ID" u="sng" dirty="0">
              <a:solidFill>
                <a:schemeClr val="bg2"/>
              </a:solidFill>
            </a:endParaRPr>
          </a:p>
        </p:txBody>
      </p:sp>
      <p:sp>
        <p:nvSpPr>
          <p:cNvPr id="3" name="Text Placeholder 2"/>
          <p:cNvSpPr>
            <a:spLocks noGrp="1"/>
          </p:cNvSpPr>
          <p:nvPr>
            <p:ph type="body" idx="1"/>
          </p:nvPr>
        </p:nvSpPr>
        <p:spPr>
          <a:xfrm>
            <a:off x="3456385" y="404664"/>
            <a:ext cx="5580111" cy="6264696"/>
          </a:xfrm>
        </p:spPr>
        <p:txBody>
          <a:bodyPr>
            <a:noAutofit/>
          </a:bodyPr>
          <a:lstStyle/>
          <a:p>
            <a:endParaRPr lang="id-ID" sz="1800" dirty="0">
              <a:solidFill>
                <a:schemeClr val="tx1"/>
              </a:solidFill>
            </a:endParaRPr>
          </a:p>
          <a:p>
            <a:r>
              <a:rPr lang="id-ID" sz="1800" b="1" dirty="0">
                <a:solidFill>
                  <a:srgbClr val="FF0000"/>
                </a:solidFill>
              </a:rPr>
              <a:t>Hangat.  </a:t>
            </a:r>
            <a:r>
              <a:rPr lang="id-ID" sz="1800" dirty="0" smtClean="0">
                <a:solidFill>
                  <a:schemeClr val="tx1"/>
                </a:solidFill>
              </a:rPr>
              <a:t>Paduan </a:t>
            </a:r>
            <a:r>
              <a:rPr lang="id-ID" sz="1800" dirty="0">
                <a:solidFill>
                  <a:schemeClr val="tx1"/>
                </a:solidFill>
              </a:rPr>
              <a:t>kata-kata, lagu, dan efek suara dalam siaran radio terasa hangat dan mampu mempengaruhi emosi pendengar.</a:t>
            </a:r>
          </a:p>
          <a:p>
            <a:pPr lvl="0"/>
            <a:r>
              <a:rPr lang="id-ID" sz="1800" b="1" dirty="0">
                <a:solidFill>
                  <a:srgbClr val="FF0000"/>
                </a:solidFill>
              </a:rPr>
              <a:t>Tanpa batas.  </a:t>
            </a:r>
            <a:r>
              <a:rPr lang="id-ID" sz="1800" dirty="0" smtClean="0">
                <a:solidFill>
                  <a:schemeClr val="tx1"/>
                </a:solidFill>
              </a:rPr>
              <a:t>Siaran </a:t>
            </a:r>
            <a:r>
              <a:rPr lang="id-ID" sz="1800" dirty="0">
                <a:solidFill>
                  <a:schemeClr val="tx1"/>
                </a:solidFill>
              </a:rPr>
              <a:t>radio bisa disimak oleh siapa saja, menembus batas geografis, demografis, suku agama, ras, antar golongan, juga kelas sosial.</a:t>
            </a:r>
          </a:p>
          <a:p>
            <a:pPr lvl="0"/>
            <a:r>
              <a:rPr lang="id-ID" sz="1800" b="1" dirty="0">
                <a:solidFill>
                  <a:srgbClr val="FF0000"/>
                </a:solidFill>
              </a:rPr>
              <a:t>Murah.  </a:t>
            </a:r>
            <a:r>
              <a:rPr lang="id-ID" sz="1800" dirty="0" smtClean="0">
                <a:solidFill>
                  <a:schemeClr val="tx1"/>
                </a:solidFill>
              </a:rPr>
              <a:t>Dibandingkan </a:t>
            </a:r>
            <a:r>
              <a:rPr lang="id-ID" sz="1800" dirty="0">
                <a:solidFill>
                  <a:schemeClr val="tx1"/>
                </a:solidFill>
              </a:rPr>
              <a:t>dengan langganan media cetak/harga pesawat televisi, pesawat radio relatif lebih murah.</a:t>
            </a:r>
          </a:p>
          <a:p>
            <a:pPr lvl="0"/>
            <a:r>
              <a:rPr lang="id-ID" sz="1800" b="1" dirty="0" smtClean="0">
                <a:solidFill>
                  <a:srgbClr val="FF0000"/>
                </a:solidFill>
              </a:rPr>
              <a:t>Fleksibel</a:t>
            </a:r>
            <a:r>
              <a:rPr lang="id-ID" sz="1800" b="1" dirty="0">
                <a:solidFill>
                  <a:srgbClr val="FF0000"/>
                </a:solidFill>
              </a:rPr>
              <a:t>.  </a:t>
            </a:r>
            <a:r>
              <a:rPr lang="id-ID" sz="1800" dirty="0" smtClean="0">
                <a:solidFill>
                  <a:schemeClr val="tx1"/>
                </a:solidFill>
              </a:rPr>
              <a:t>Dapat dinikmati </a:t>
            </a:r>
            <a:r>
              <a:rPr lang="id-ID" sz="1800" dirty="0">
                <a:solidFill>
                  <a:schemeClr val="tx1"/>
                </a:solidFill>
              </a:rPr>
              <a:t>sambil mengerjakan aktivitas lain, tanpa mengganggu aktivitas tersebut.</a:t>
            </a:r>
          </a:p>
          <a:p>
            <a:endParaRPr lang="id-ID" sz="1800" dirty="0"/>
          </a:p>
        </p:txBody>
      </p:sp>
    </p:spTree>
    <p:extLst>
      <p:ext uri="{BB962C8B-B14F-4D97-AF65-F5344CB8AC3E}">
        <p14:creationId xmlns:p14="http://schemas.microsoft.com/office/powerpoint/2010/main" val="20399551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48464" y="5661248"/>
            <a:ext cx="141784" cy="531490"/>
          </a:xfrm>
        </p:spPr>
        <p:txBody>
          <a:bodyPr>
            <a:normAutofit fontScale="90000"/>
          </a:bodyPr>
          <a:lstStyle/>
          <a:p>
            <a:endParaRPr lang="id-ID" dirty="0"/>
          </a:p>
        </p:txBody>
      </p:sp>
      <p:sp>
        <p:nvSpPr>
          <p:cNvPr id="3" name="Subtitle 2"/>
          <p:cNvSpPr>
            <a:spLocks noGrp="1"/>
          </p:cNvSpPr>
          <p:nvPr>
            <p:ph type="subTitle" idx="1"/>
          </p:nvPr>
        </p:nvSpPr>
        <p:spPr>
          <a:xfrm>
            <a:off x="7452320" y="5949280"/>
            <a:ext cx="1544216" cy="625624"/>
          </a:xfrm>
        </p:spPr>
        <p:txBody>
          <a:bodyPr/>
          <a:lstStyle/>
          <a:p>
            <a:endParaRPr lang="id-ID" dirty="0"/>
          </a:p>
        </p:txBody>
      </p:sp>
      <p:sp>
        <p:nvSpPr>
          <p:cNvPr id="4" name="Rounded Rectangle 3"/>
          <p:cNvSpPr/>
          <p:nvPr/>
        </p:nvSpPr>
        <p:spPr>
          <a:xfrm>
            <a:off x="395536" y="404664"/>
            <a:ext cx="8352928" cy="6192688"/>
          </a:xfrm>
          <a:prstGeom prst="round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id-ID" dirty="0"/>
          </a:p>
          <a:p>
            <a:pPr lvl="0"/>
            <a:endParaRPr lang="id-ID" dirty="0" smtClean="0"/>
          </a:p>
          <a:p>
            <a:pPr lvl="0"/>
            <a:endParaRPr lang="id-ID" dirty="0"/>
          </a:p>
          <a:p>
            <a:pPr lvl="0"/>
            <a:endParaRPr lang="id-ID" dirty="0" smtClean="0"/>
          </a:p>
          <a:p>
            <a:pPr lvl="0"/>
            <a:endParaRPr lang="id-ID" dirty="0"/>
          </a:p>
          <a:p>
            <a:pPr marL="285750" lvl="0" indent="-285750">
              <a:buFont typeface="Arial" pitchFamily="34" charset="0"/>
              <a:buChar char="•"/>
            </a:pPr>
            <a:r>
              <a:rPr lang="id-ID" sz="2000" b="1" dirty="0" smtClean="0">
                <a:solidFill>
                  <a:schemeClr val="bg1"/>
                </a:solidFill>
              </a:rPr>
              <a:t>Mahasiswa/i </a:t>
            </a:r>
            <a:r>
              <a:rPr lang="id-ID" sz="2000" b="1" dirty="0">
                <a:solidFill>
                  <a:schemeClr val="bg1"/>
                </a:solidFill>
              </a:rPr>
              <a:t>ditolerir terlambat 15 menit, setelah lewat 15 menit boleh masuk tapi </a:t>
            </a:r>
            <a:r>
              <a:rPr lang="id-ID" sz="2400" b="1" dirty="0">
                <a:solidFill>
                  <a:srgbClr val="FF0000"/>
                </a:solidFill>
              </a:rPr>
              <a:t>tidak boleh absen</a:t>
            </a:r>
            <a:r>
              <a:rPr lang="id-ID" sz="2000" b="1" dirty="0">
                <a:solidFill>
                  <a:schemeClr val="bg1"/>
                </a:solidFill>
              </a:rPr>
              <a:t>.</a:t>
            </a:r>
          </a:p>
          <a:p>
            <a:r>
              <a:rPr lang="id-ID" sz="2000" b="1" dirty="0">
                <a:solidFill>
                  <a:schemeClr val="bg1"/>
                </a:solidFill>
              </a:rPr>
              <a:t> </a:t>
            </a:r>
          </a:p>
          <a:p>
            <a:pPr marL="285750" lvl="0" indent="-285750">
              <a:buFont typeface="Arial" pitchFamily="34" charset="0"/>
              <a:buChar char="•"/>
            </a:pPr>
            <a:r>
              <a:rPr lang="id-ID" sz="2000" b="1" dirty="0">
                <a:solidFill>
                  <a:schemeClr val="bg1"/>
                </a:solidFill>
              </a:rPr>
              <a:t>Dosen ditolerir terlambat 20 menit, setelah 20 menit namun tidak ada penyampaian lebih lanjut, kelas pada hari itu </a:t>
            </a:r>
            <a:r>
              <a:rPr lang="id-ID" sz="2400" b="1" dirty="0">
                <a:solidFill>
                  <a:srgbClr val="FF0000"/>
                </a:solidFill>
              </a:rPr>
              <a:t>diliburkan</a:t>
            </a:r>
            <a:r>
              <a:rPr lang="id-ID" sz="2000" b="1" dirty="0">
                <a:solidFill>
                  <a:schemeClr val="bg1"/>
                </a:solidFill>
              </a:rPr>
              <a:t>. Ketua rombel menghubungi dosen untuk mencari jadwal pengganti perkuliahan.</a:t>
            </a:r>
          </a:p>
          <a:p>
            <a:r>
              <a:rPr lang="id-ID" sz="2000" b="1" dirty="0">
                <a:solidFill>
                  <a:schemeClr val="bg1"/>
                </a:solidFill>
              </a:rPr>
              <a:t> </a:t>
            </a:r>
          </a:p>
          <a:p>
            <a:pPr marL="285750" lvl="0" indent="-285750">
              <a:buFont typeface="Arial" pitchFamily="34" charset="0"/>
              <a:buChar char="•"/>
            </a:pPr>
            <a:r>
              <a:rPr lang="id-ID" sz="2000" b="1" dirty="0">
                <a:solidFill>
                  <a:schemeClr val="bg1"/>
                </a:solidFill>
              </a:rPr>
              <a:t>Kehadiran minimal 75% (hanya boleh absen 3 kali). Jika tidak mencukupi maka tidak dibenarkan mengikuti ujian dan harus mengulang mata kuliah ini pada semester berikutnya.</a:t>
            </a:r>
          </a:p>
          <a:p>
            <a:r>
              <a:rPr lang="id-ID" sz="2000" b="1" dirty="0">
                <a:solidFill>
                  <a:schemeClr val="bg1"/>
                </a:solidFill>
              </a:rPr>
              <a:t> </a:t>
            </a:r>
          </a:p>
          <a:p>
            <a:pPr marL="285750" lvl="0" indent="-285750">
              <a:buFont typeface="Arial" pitchFamily="34" charset="0"/>
              <a:buChar char="•"/>
            </a:pPr>
            <a:r>
              <a:rPr lang="id-ID" sz="2000" b="1" dirty="0">
                <a:solidFill>
                  <a:schemeClr val="bg1"/>
                </a:solidFill>
              </a:rPr>
              <a:t>Setiap mahasiswa/i wajib memiliki catatan perkuliahan dan buku pegangan wajib yang disampaikan pada perkuliahan awal.</a:t>
            </a:r>
          </a:p>
          <a:p>
            <a:r>
              <a:rPr lang="id-ID" sz="2000" b="1" dirty="0">
                <a:solidFill>
                  <a:schemeClr val="bg1"/>
                </a:solidFill>
              </a:rPr>
              <a:t> </a:t>
            </a:r>
          </a:p>
          <a:p>
            <a:r>
              <a:rPr lang="id-ID" sz="2000" b="1" dirty="0">
                <a:solidFill>
                  <a:schemeClr val="bg1"/>
                </a:solidFill>
              </a:rPr>
              <a:t> </a:t>
            </a:r>
          </a:p>
          <a:p>
            <a:pPr algn="ctr"/>
            <a:endParaRPr lang="id-ID" dirty="0"/>
          </a:p>
        </p:txBody>
      </p:sp>
      <p:sp>
        <p:nvSpPr>
          <p:cNvPr id="5" name="TextBox 4"/>
          <p:cNvSpPr txBox="1"/>
          <p:nvPr/>
        </p:nvSpPr>
        <p:spPr>
          <a:xfrm>
            <a:off x="1423252" y="404454"/>
            <a:ext cx="6297493" cy="830997"/>
          </a:xfrm>
          <a:prstGeom prst="rect">
            <a:avLst/>
          </a:prstGeom>
          <a:noFill/>
        </p:spPr>
        <p:txBody>
          <a:bodyPr wrap="none" rtlCol="0">
            <a:spAutoFit/>
          </a:bodyPr>
          <a:lstStyle/>
          <a:p>
            <a:r>
              <a:rPr lang="id-ID" sz="4800" u="sng" dirty="0" smtClean="0">
                <a:solidFill>
                  <a:schemeClr val="bg1"/>
                </a:solidFill>
              </a:rPr>
              <a:t>KONTRAK PERKULIAHAN</a:t>
            </a:r>
            <a:endParaRPr lang="id-ID" sz="4800" u="sng" dirty="0">
              <a:solidFill>
                <a:schemeClr val="bg1"/>
              </a:solidFill>
            </a:endParaRPr>
          </a:p>
        </p:txBody>
      </p:sp>
    </p:spTree>
    <p:extLst>
      <p:ext uri="{BB962C8B-B14F-4D97-AF65-F5344CB8AC3E}">
        <p14:creationId xmlns:p14="http://schemas.microsoft.com/office/powerpoint/2010/main" val="13344502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arn(inVertical)">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barn(inVertical)">
                                      <p:cBhvr>
                                        <p:cTn id="21" dur="500"/>
                                        <p:tgtEl>
                                          <p:spTgt spid="4">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barn(inVertical)">
                                      <p:cBhvr>
                                        <p:cTn id="26" dur="500"/>
                                        <p:tgtEl>
                                          <p:spTgt spid="4">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barn(inVertical)">
                                      <p:cBhvr>
                                        <p:cTn id="3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6309320"/>
            <a:ext cx="4536504" cy="504056"/>
          </a:xfrm>
        </p:spPr>
        <p:txBody>
          <a:bodyPr>
            <a:normAutofit/>
          </a:bodyPr>
          <a:lstStyle/>
          <a:p>
            <a:r>
              <a:rPr lang="id-ID" sz="2400" dirty="0" smtClean="0"/>
              <a:t>Format Acara / Siaran radio</a:t>
            </a:r>
            <a:endParaRPr lang="id-ID" sz="2400" dirty="0"/>
          </a:p>
        </p:txBody>
      </p:sp>
      <p:sp>
        <p:nvSpPr>
          <p:cNvPr id="3" name="Text Placeholder 2"/>
          <p:cNvSpPr>
            <a:spLocks noGrp="1"/>
          </p:cNvSpPr>
          <p:nvPr>
            <p:ph type="body" idx="1"/>
          </p:nvPr>
        </p:nvSpPr>
        <p:spPr>
          <a:xfrm>
            <a:off x="216024" y="188640"/>
            <a:ext cx="8820472" cy="6192688"/>
          </a:xfrm>
        </p:spPr>
        <p:txBody>
          <a:bodyPr>
            <a:normAutofit fontScale="77500" lnSpcReduction="20000"/>
          </a:bodyPr>
          <a:lstStyle/>
          <a:p>
            <a:pPr algn="ctr"/>
            <a:r>
              <a:rPr lang="id-ID" sz="2400" b="1" dirty="0" smtClean="0">
                <a:solidFill>
                  <a:schemeClr val="tx1"/>
                </a:solidFill>
              </a:rPr>
              <a:t>Format </a:t>
            </a:r>
            <a:r>
              <a:rPr lang="id-ID" sz="2400" b="1" dirty="0">
                <a:solidFill>
                  <a:schemeClr val="tx1"/>
                </a:solidFill>
              </a:rPr>
              <a:t>siaran radio </a:t>
            </a:r>
            <a:endParaRPr lang="id-ID" sz="2400" b="1" dirty="0" smtClean="0">
              <a:solidFill>
                <a:schemeClr val="tx1"/>
              </a:solidFill>
            </a:endParaRPr>
          </a:p>
          <a:p>
            <a:pPr algn="ctr"/>
            <a:r>
              <a:rPr lang="id-ID" sz="2400" b="1" dirty="0" smtClean="0"/>
              <a:t>adalah </a:t>
            </a:r>
            <a:r>
              <a:rPr lang="id-ID" sz="2400" b="1" dirty="0"/>
              <a:t>bentuk keseluruhan isi siaran di sebuah stasiun radio. </a:t>
            </a:r>
            <a:endParaRPr lang="id-ID" sz="2400" b="1" dirty="0" smtClean="0"/>
          </a:p>
          <a:p>
            <a:pPr algn="ctr"/>
            <a:r>
              <a:rPr lang="id-ID" sz="2400" b="1" dirty="0" smtClean="0"/>
              <a:t>Contoh</a:t>
            </a:r>
            <a:r>
              <a:rPr lang="id-ID" sz="2400" b="1" dirty="0"/>
              <a:t>: radio musik, radio berita, sport radio, talk radio, dan weather radio</a:t>
            </a:r>
            <a:r>
              <a:rPr lang="id-ID" sz="2400" b="1" dirty="0" smtClean="0"/>
              <a:t>.</a:t>
            </a:r>
          </a:p>
          <a:p>
            <a:endParaRPr lang="id-ID" sz="2400" b="1" dirty="0" smtClean="0"/>
          </a:p>
          <a:p>
            <a:endParaRPr lang="id-ID" dirty="0"/>
          </a:p>
          <a:p>
            <a:pPr algn="ctr"/>
            <a:r>
              <a:rPr lang="id-ID" sz="3300" b="1" u="sng" dirty="0" smtClean="0">
                <a:solidFill>
                  <a:srgbClr val="FF0000"/>
                </a:solidFill>
              </a:rPr>
              <a:t>Jenis-jenis format radio</a:t>
            </a:r>
          </a:p>
          <a:p>
            <a:pPr marL="342900" lvl="0" indent="-342900">
              <a:buFontTx/>
              <a:buChar char="-"/>
            </a:pPr>
            <a:r>
              <a:rPr lang="id-ID" sz="2400" dirty="0" smtClean="0">
                <a:solidFill>
                  <a:schemeClr val="tx1"/>
                </a:solidFill>
              </a:rPr>
              <a:t>News</a:t>
            </a:r>
            <a:r>
              <a:rPr lang="id-ID" sz="2400" dirty="0">
                <a:solidFill>
                  <a:schemeClr val="tx1"/>
                </a:solidFill>
              </a:rPr>
              <a:t>, talk, sports </a:t>
            </a:r>
            <a:r>
              <a:rPr lang="id-ID" sz="2400" dirty="0" smtClean="0">
                <a:solidFill>
                  <a:schemeClr val="tx1"/>
                </a:solidFill>
              </a:rPr>
              <a:t>formats			</a:t>
            </a:r>
            <a:endParaRPr lang="id-ID" sz="2400" dirty="0">
              <a:solidFill>
                <a:schemeClr val="tx1"/>
              </a:solidFill>
            </a:endParaRPr>
          </a:p>
          <a:p>
            <a:pPr marL="342900" lvl="0" indent="-342900">
              <a:buFontTx/>
              <a:buChar char="-"/>
            </a:pPr>
            <a:r>
              <a:rPr lang="id-ID" sz="2400" dirty="0" smtClean="0">
                <a:solidFill>
                  <a:schemeClr val="tx1"/>
                </a:solidFill>
              </a:rPr>
              <a:t>Country </a:t>
            </a:r>
            <a:r>
              <a:rPr lang="id-ID" sz="2400" dirty="0">
                <a:solidFill>
                  <a:schemeClr val="tx1"/>
                </a:solidFill>
              </a:rPr>
              <a:t>music </a:t>
            </a:r>
            <a:r>
              <a:rPr lang="id-ID" sz="2400" dirty="0" smtClean="0">
                <a:solidFill>
                  <a:schemeClr val="tx1"/>
                </a:solidFill>
              </a:rPr>
              <a:t>formats</a:t>
            </a:r>
          </a:p>
          <a:p>
            <a:pPr marL="342900" lvl="0" indent="-342900">
              <a:buFontTx/>
              <a:buChar char="-"/>
            </a:pPr>
            <a:r>
              <a:rPr lang="id-ID" sz="2400" dirty="0" smtClean="0">
                <a:solidFill>
                  <a:schemeClr val="tx1"/>
                </a:solidFill>
              </a:rPr>
              <a:t>Contemporary </a:t>
            </a:r>
            <a:r>
              <a:rPr lang="id-ID" sz="2400" dirty="0">
                <a:solidFill>
                  <a:schemeClr val="tx1"/>
                </a:solidFill>
              </a:rPr>
              <a:t>hit radio (CHR) music </a:t>
            </a:r>
            <a:r>
              <a:rPr lang="id-ID" sz="2400" dirty="0" smtClean="0">
                <a:solidFill>
                  <a:schemeClr val="tx1"/>
                </a:solidFill>
              </a:rPr>
              <a:t>formats	</a:t>
            </a:r>
            <a:endParaRPr lang="id-ID" sz="2400" dirty="0">
              <a:solidFill>
                <a:schemeClr val="tx1"/>
              </a:solidFill>
            </a:endParaRPr>
          </a:p>
          <a:p>
            <a:pPr marL="342900" lvl="0" indent="-342900">
              <a:buFontTx/>
              <a:buChar char="-"/>
            </a:pPr>
            <a:r>
              <a:rPr lang="id-ID" sz="2400" dirty="0" smtClean="0">
                <a:solidFill>
                  <a:schemeClr val="tx1"/>
                </a:solidFill>
              </a:rPr>
              <a:t>Adult </a:t>
            </a:r>
            <a:r>
              <a:rPr lang="id-ID" sz="2400" dirty="0">
                <a:solidFill>
                  <a:schemeClr val="tx1"/>
                </a:solidFill>
              </a:rPr>
              <a:t>contemporary music </a:t>
            </a:r>
          </a:p>
          <a:p>
            <a:pPr marL="342900" lvl="0" indent="-342900">
              <a:buFontTx/>
              <a:buChar char="-"/>
            </a:pPr>
            <a:r>
              <a:rPr lang="id-ID" sz="2400" dirty="0" smtClean="0">
                <a:solidFill>
                  <a:schemeClr val="tx1"/>
                </a:solidFill>
              </a:rPr>
              <a:t>Rock </a:t>
            </a:r>
            <a:r>
              <a:rPr lang="id-ID" sz="2400" dirty="0">
                <a:solidFill>
                  <a:schemeClr val="tx1"/>
                </a:solidFill>
              </a:rPr>
              <a:t>and alternative music </a:t>
            </a:r>
            <a:r>
              <a:rPr lang="id-ID" sz="2400" dirty="0" smtClean="0">
                <a:solidFill>
                  <a:schemeClr val="tx1"/>
                </a:solidFill>
              </a:rPr>
              <a:t>formats</a:t>
            </a:r>
            <a:endParaRPr lang="id-ID" sz="2400" dirty="0">
              <a:solidFill>
                <a:schemeClr val="tx1"/>
              </a:solidFill>
            </a:endParaRPr>
          </a:p>
          <a:p>
            <a:pPr marL="342900" lvl="0" indent="-342900">
              <a:buFontTx/>
              <a:buChar char="-"/>
            </a:pPr>
            <a:r>
              <a:rPr lang="id-ID" sz="2400" dirty="0" smtClean="0">
                <a:solidFill>
                  <a:schemeClr val="tx1"/>
                </a:solidFill>
              </a:rPr>
              <a:t>Urban </a:t>
            </a:r>
            <a:r>
              <a:rPr lang="id-ID" sz="2400" dirty="0">
                <a:solidFill>
                  <a:schemeClr val="tx1"/>
                </a:solidFill>
              </a:rPr>
              <a:t>music </a:t>
            </a:r>
            <a:r>
              <a:rPr lang="id-ID" sz="2400" dirty="0" smtClean="0">
                <a:solidFill>
                  <a:schemeClr val="tx1"/>
                </a:solidFill>
              </a:rPr>
              <a:t>formats</a:t>
            </a:r>
          </a:p>
          <a:p>
            <a:pPr marL="342900" lvl="0" indent="-342900">
              <a:buFontTx/>
              <a:buChar char="-"/>
            </a:pPr>
            <a:r>
              <a:rPr lang="id-ID" sz="2400" dirty="0" smtClean="0">
                <a:solidFill>
                  <a:schemeClr val="tx1"/>
                </a:solidFill>
              </a:rPr>
              <a:t>Jazz </a:t>
            </a:r>
            <a:r>
              <a:rPr lang="id-ID" sz="2400" dirty="0">
                <a:solidFill>
                  <a:schemeClr val="tx1"/>
                </a:solidFill>
              </a:rPr>
              <a:t>and Classical music </a:t>
            </a:r>
            <a:r>
              <a:rPr lang="id-ID" sz="2400" dirty="0" smtClean="0">
                <a:solidFill>
                  <a:schemeClr val="tx1"/>
                </a:solidFill>
              </a:rPr>
              <a:t>formats	</a:t>
            </a:r>
            <a:endParaRPr lang="id-ID" sz="2400" dirty="0">
              <a:solidFill>
                <a:schemeClr val="tx1"/>
              </a:solidFill>
            </a:endParaRPr>
          </a:p>
          <a:p>
            <a:pPr marL="342900" lvl="0" indent="-342900">
              <a:buFontTx/>
              <a:buChar char="-"/>
            </a:pPr>
            <a:r>
              <a:rPr lang="id-ID" sz="2400" dirty="0" smtClean="0">
                <a:solidFill>
                  <a:schemeClr val="tx1"/>
                </a:solidFill>
              </a:rPr>
              <a:t>Oldies</a:t>
            </a:r>
            <a:r>
              <a:rPr lang="id-ID" sz="2400" dirty="0">
                <a:solidFill>
                  <a:schemeClr val="tx1"/>
                </a:solidFill>
              </a:rPr>
              <a:t>, Adult Hits and Nostalgia music </a:t>
            </a:r>
            <a:endParaRPr lang="id-ID" sz="2400" dirty="0" smtClean="0">
              <a:solidFill>
                <a:schemeClr val="tx1"/>
              </a:solidFill>
            </a:endParaRPr>
          </a:p>
          <a:p>
            <a:pPr marL="342900" lvl="0" indent="-342900">
              <a:buFontTx/>
              <a:buChar char="-"/>
            </a:pPr>
            <a:r>
              <a:rPr lang="id-ID" sz="2400" dirty="0" smtClean="0">
                <a:solidFill>
                  <a:schemeClr val="tx1"/>
                </a:solidFill>
              </a:rPr>
              <a:t>Spanish </a:t>
            </a:r>
            <a:r>
              <a:rPr lang="id-ID" sz="2400" dirty="0">
                <a:solidFill>
                  <a:schemeClr val="tx1"/>
                </a:solidFill>
              </a:rPr>
              <a:t>and Latin music </a:t>
            </a:r>
            <a:r>
              <a:rPr lang="id-ID" sz="2400" dirty="0" smtClean="0">
                <a:solidFill>
                  <a:schemeClr val="tx1"/>
                </a:solidFill>
              </a:rPr>
              <a:t>formats,</a:t>
            </a:r>
            <a:endParaRPr lang="id-ID" sz="2400" dirty="0">
              <a:solidFill>
                <a:schemeClr val="tx1"/>
              </a:solidFill>
            </a:endParaRPr>
          </a:p>
          <a:p>
            <a:pPr marL="342900" lvl="0" indent="-342900">
              <a:buFontTx/>
              <a:buChar char="-"/>
            </a:pPr>
            <a:r>
              <a:rPr lang="id-ID" sz="2400" dirty="0" smtClean="0">
                <a:solidFill>
                  <a:schemeClr val="tx1"/>
                </a:solidFill>
              </a:rPr>
              <a:t>World </a:t>
            </a:r>
            <a:r>
              <a:rPr lang="id-ID" sz="2400" dirty="0">
                <a:solidFill>
                  <a:schemeClr val="tx1"/>
                </a:solidFill>
              </a:rPr>
              <a:t>music </a:t>
            </a:r>
            <a:r>
              <a:rPr lang="id-ID" sz="2400" dirty="0" smtClean="0">
                <a:solidFill>
                  <a:schemeClr val="tx1"/>
                </a:solidFill>
              </a:rPr>
              <a:t>formats</a:t>
            </a:r>
          </a:p>
          <a:p>
            <a:pPr marL="342900" lvl="0" indent="-342900">
              <a:buFontTx/>
              <a:buChar char="-"/>
            </a:pPr>
            <a:r>
              <a:rPr lang="id-ID" sz="2600" dirty="0" smtClean="0">
                <a:solidFill>
                  <a:schemeClr val="tx1"/>
                </a:solidFill>
              </a:rPr>
              <a:t>Religious </a:t>
            </a:r>
            <a:r>
              <a:rPr lang="id-ID" sz="2600" dirty="0">
                <a:solidFill>
                  <a:schemeClr val="tx1"/>
                </a:solidFill>
              </a:rPr>
              <a:t>programming </a:t>
            </a:r>
            <a:r>
              <a:rPr lang="id-ID" sz="2600" dirty="0" smtClean="0">
                <a:solidFill>
                  <a:schemeClr val="tx1"/>
                </a:solidFill>
              </a:rPr>
              <a:t>formats</a:t>
            </a:r>
            <a:endParaRPr lang="id-ID" sz="2600" dirty="0">
              <a:solidFill>
                <a:schemeClr val="tx1"/>
              </a:solidFill>
            </a:endParaRPr>
          </a:p>
          <a:p>
            <a:pPr marL="342900" lvl="0" indent="-342900">
              <a:buFontTx/>
              <a:buChar char="-"/>
            </a:pPr>
            <a:r>
              <a:rPr lang="id-ID" sz="2600" dirty="0" smtClean="0">
                <a:solidFill>
                  <a:schemeClr val="tx1"/>
                </a:solidFill>
              </a:rPr>
              <a:t>Public</a:t>
            </a:r>
            <a:r>
              <a:rPr lang="id-ID" sz="2600" dirty="0">
                <a:solidFill>
                  <a:schemeClr val="tx1"/>
                </a:solidFill>
              </a:rPr>
              <a:t>, Government, Community radio </a:t>
            </a:r>
            <a:r>
              <a:rPr lang="id-ID" sz="2600" dirty="0" smtClean="0">
                <a:solidFill>
                  <a:schemeClr val="tx1"/>
                </a:solidFill>
              </a:rPr>
              <a:t>formats</a:t>
            </a:r>
          </a:p>
          <a:p>
            <a:pPr marL="342900" lvl="0" indent="-342900">
              <a:buFontTx/>
              <a:buChar char="-"/>
            </a:pPr>
            <a:r>
              <a:rPr lang="id-ID" sz="2600" dirty="0" smtClean="0">
                <a:solidFill>
                  <a:schemeClr val="tx1"/>
                </a:solidFill>
              </a:rPr>
              <a:t>College</a:t>
            </a:r>
            <a:r>
              <a:rPr lang="id-ID" sz="2600" dirty="0">
                <a:solidFill>
                  <a:schemeClr val="tx1"/>
                </a:solidFill>
              </a:rPr>
              <a:t>, student </a:t>
            </a:r>
            <a:r>
              <a:rPr lang="id-ID" sz="2600" dirty="0" smtClean="0">
                <a:solidFill>
                  <a:schemeClr val="tx1"/>
                </a:solidFill>
              </a:rPr>
              <a:t>formats	</a:t>
            </a:r>
            <a:endParaRPr lang="id-ID" sz="2600" dirty="0">
              <a:solidFill>
                <a:schemeClr val="tx1"/>
              </a:solidFill>
            </a:endParaRPr>
          </a:p>
          <a:p>
            <a:pPr marL="342900" lvl="0" indent="-342900">
              <a:buFontTx/>
              <a:buChar char="-"/>
            </a:pPr>
            <a:r>
              <a:rPr lang="id-ID" sz="2600" dirty="0" smtClean="0">
                <a:solidFill>
                  <a:schemeClr val="tx1"/>
                </a:solidFill>
              </a:rPr>
              <a:t>Other </a:t>
            </a:r>
            <a:r>
              <a:rPr lang="id-ID" sz="2600" dirty="0">
                <a:solidFill>
                  <a:schemeClr val="tx1"/>
                </a:solidFill>
              </a:rPr>
              <a:t>formats (children’s, ethnic, brokered</a:t>
            </a:r>
            <a:r>
              <a:rPr lang="id-ID" sz="2600" dirty="0" smtClean="0">
                <a:solidFill>
                  <a:schemeClr val="tx1"/>
                </a:solidFill>
              </a:rPr>
              <a:t>).</a:t>
            </a:r>
          </a:p>
          <a:p>
            <a:r>
              <a:rPr lang="id-ID" b="1" dirty="0" smtClean="0">
                <a:solidFill>
                  <a:schemeClr val="tx1"/>
                </a:solidFill>
              </a:rPr>
              <a:t> </a:t>
            </a:r>
            <a:endParaRPr lang="id-ID" dirty="0"/>
          </a:p>
        </p:txBody>
      </p:sp>
    </p:spTree>
    <p:extLst>
      <p:ext uri="{BB962C8B-B14F-4D97-AF65-F5344CB8AC3E}">
        <p14:creationId xmlns:p14="http://schemas.microsoft.com/office/powerpoint/2010/main" val="26464930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 calcmode="lin" valueType="num">
                                      <p:cBhvr additive="base">
                                        <p:cTn id="7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5" end="15"/>
                                            </p:txEl>
                                          </p:spTgt>
                                        </p:tgtEl>
                                        <p:attrNameLst>
                                          <p:attrName>style.visibility</p:attrName>
                                        </p:attrNameLst>
                                      </p:cBhvr>
                                      <p:to>
                                        <p:strVal val="visible"/>
                                      </p:to>
                                    </p:set>
                                    <p:anim calcmode="lin" valueType="num">
                                      <p:cBhvr additive="base">
                                        <p:cTn id="8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3">
                                            <p:txEl>
                                              <p:pRg st="16" end="16"/>
                                            </p:txEl>
                                          </p:spTgt>
                                        </p:tgtEl>
                                        <p:attrNameLst>
                                          <p:attrName>style.visibility</p:attrName>
                                        </p:attrNameLst>
                                      </p:cBhvr>
                                      <p:to>
                                        <p:strVal val="visible"/>
                                      </p:to>
                                    </p:set>
                                    <p:animEffect transition="in" filter="barn(inVertical)">
                                      <p:cBhvr>
                                        <p:cTn id="91" dur="500"/>
                                        <p:tgtEl>
                                          <p:spTgt spid="3">
                                            <p:txEl>
                                              <p:pRg st="16" end="16"/>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3">
                                            <p:txEl>
                                              <p:pRg st="17" end="17"/>
                                            </p:txEl>
                                          </p:spTgt>
                                        </p:tgtEl>
                                        <p:attrNameLst>
                                          <p:attrName>style.visibility</p:attrName>
                                        </p:attrNameLst>
                                      </p:cBhvr>
                                      <p:to>
                                        <p:strVal val="visible"/>
                                      </p:to>
                                    </p:set>
                                    <p:animEffect transition="in" filter="barn(inVertical)">
                                      <p:cBhvr>
                                        <p:cTn id="96" dur="500"/>
                                        <p:tgtEl>
                                          <p:spTgt spid="3">
                                            <p:txEl>
                                              <p:pRg st="17" end="17"/>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3">
                                            <p:txEl>
                                              <p:pRg st="18" end="18"/>
                                            </p:txEl>
                                          </p:spTgt>
                                        </p:tgtEl>
                                        <p:attrNameLst>
                                          <p:attrName>style.visibility</p:attrName>
                                        </p:attrNameLst>
                                      </p:cBhvr>
                                      <p:to>
                                        <p:strVal val="visible"/>
                                      </p:to>
                                    </p:set>
                                    <p:animEffect transition="in" filter="barn(inVertical)">
                                      <p:cBhvr>
                                        <p:cTn id="101" dur="500"/>
                                        <p:tgtEl>
                                          <p:spTgt spid="3">
                                            <p:txEl>
                                              <p:pRg st="18" end="18"/>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3">
                                            <p:txEl>
                                              <p:pRg st="19" end="19"/>
                                            </p:txEl>
                                          </p:spTgt>
                                        </p:tgtEl>
                                        <p:attrNameLst>
                                          <p:attrName>style.visibility</p:attrName>
                                        </p:attrNameLst>
                                      </p:cBhvr>
                                      <p:to>
                                        <p:strVal val="visible"/>
                                      </p:to>
                                    </p:set>
                                    <p:animEffect transition="in" filter="barn(inVertical)">
                                      <p:cBhvr>
                                        <p:cTn id="106"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6243389"/>
            <a:ext cx="6192688" cy="786011"/>
          </a:xfrm>
        </p:spPr>
        <p:txBody>
          <a:bodyPr>
            <a:normAutofit/>
          </a:bodyPr>
          <a:lstStyle/>
          <a:p>
            <a:r>
              <a:rPr lang="id-ID" sz="2800" dirty="0" smtClean="0"/>
              <a:t>Format Acara / Siaran radio</a:t>
            </a:r>
            <a:endParaRPr lang="id-ID" sz="2800" dirty="0"/>
          </a:p>
        </p:txBody>
      </p:sp>
      <p:sp>
        <p:nvSpPr>
          <p:cNvPr id="3" name="Text Placeholder 2"/>
          <p:cNvSpPr>
            <a:spLocks noGrp="1"/>
          </p:cNvSpPr>
          <p:nvPr>
            <p:ph type="body" idx="1"/>
          </p:nvPr>
        </p:nvSpPr>
        <p:spPr>
          <a:xfrm>
            <a:off x="683568" y="271806"/>
            <a:ext cx="8170167" cy="5893498"/>
          </a:xfrm>
        </p:spPr>
        <p:txBody>
          <a:bodyPr>
            <a:normAutofit fontScale="85000" lnSpcReduction="10000"/>
          </a:bodyPr>
          <a:lstStyle/>
          <a:p>
            <a:r>
              <a:rPr lang="id-ID" dirty="0" smtClean="0"/>
              <a:t> </a:t>
            </a:r>
          </a:p>
          <a:p>
            <a:pPr lvl="0"/>
            <a:endParaRPr lang="id-ID" dirty="0"/>
          </a:p>
          <a:p>
            <a:pPr marL="342900" lvl="0" indent="-342900">
              <a:buFont typeface="Wingdings" pitchFamily="2" charset="2"/>
              <a:buChar char="ü"/>
            </a:pPr>
            <a:r>
              <a:rPr lang="id-ID" dirty="0" smtClean="0">
                <a:solidFill>
                  <a:schemeClr val="tx1"/>
                </a:solidFill>
              </a:rPr>
              <a:t>Targetting</a:t>
            </a:r>
            <a:r>
              <a:rPr lang="id-ID" dirty="0">
                <a:solidFill>
                  <a:schemeClr val="tx1"/>
                </a:solidFill>
              </a:rPr>
              <a:t>: Memenuhi sasaran pendengar secara spesifik</a:t>
            </a:r>
          </a:p>
          <a:p>
            <a:pPr marL="342900" lvl="0" indent="-342900">
              <a:buFont typeface="Wingdings" pitchFamily="2" charset="2"/>
              <a:buChar char="ü"/>
            </a:pPr>
            <a:r>
              <a:rPr lang="id-ID" dirty="0">
                <a:solidFill>
                  <a:schemeClr val="tx1"/>
                </a:solidFill>
              </a:rPr>
              <a:t>Kompetisi dengan radio kompetitor (“seformat”)</a:t>
            </a:r>
          </a:p>
          <a:p>
            <a:pPr marL="342900" lvl="0" indent="-342900">
              <a:buFont typeface="Wingdings" pitchFamily="2" charset="2"/>
              <a:buChar char="ü"/>
            </a:pPr>
            <a:r>
              <a:rPr lang="id-ID" dirty="0">
                <a:solidFill>
                  <a:schemeClr val="tx1"/>
                </a:solidFill>
              </a:rPr>
              <a:t>Positioning – Pembeda dengan radio lain.</a:t>
            </a:r>
          </a:p>
          <a:p>
            <a:pPr marL="342900" lvl="0" indent="-342900">
              <a:buFont typeface="Wingdings" pitchFamily="2" charset="2"/>
              <a:buChar char="ü"/>
            </a:pPr>
            <a:r>
              <a:rPr lang="id-ID" dirty="0">
                <a:solidFill>
                  <a:schemeClr val="tx1"/>
                </a:solidFill>
              </a:rPr>
              <a:t>Acuan format pemrograman atau penyusunan acara-acara (programming) jam per jam sebuah radio.</a:t>
            </a:r>
          </a:p>
          <a:p>
            <a:pPr marL="342900" lvl="0" indent="-342900">
              <a:buFont typeface="Wingdings" pitchFamily="2" charset="2"/>
              <a:buChar char="ü"/>
            </a:pPr>
            <a:r>
              <a:rPr lang="id-ID" dirty="0">
                <a:solidFill>
                  <a:schemeClr val="tx1"/>
                </a:solidFill>
              </a:rPr>
              <a:t>Membentuk “air personality” penyiar –gaya bertutur, pilihan musik/lagu, juga spot atau iklan, jingel, dan bentuk-bentuk promosi acara radio lainnya</a:t>
            </a:r>
            <a:r>
              <a:rPr lang="id-ID" dirty="0" smtClean="0">
                <a:solidFill>
                  <a:schemeClr val="tx1"/>
                </a:solidFill>
              </a:rPr>
              <a:t>.</a:t>
            </a:r>
          </a:p>
          <a:p>
            <a:pPr marL="342900" lvl="0" indent="-342900">
              <a:buFont typeface="Wingdings" pitchFamily="2" charset="2"/>
              <a:buChar char="ü"/>
            </a:pPr>
            <a:endParaRPr lang="id-ID" dirty="0">
              <a:solidFill>
                <a:schemeClr val="tx1"/>
              </a:solidFill>
            </a:endParaRPr>
          </a:p>
          <a:p>
            <a:r>
              <a:rPr lang="id-ID" b="1" dirty="0" smtClean="0">
                <a:solidFill>
                  <a:schemeClr val="tx1"/>
                </a:solidFill>
              </a:rPr>
              <a:t> </a:t>
            </a:r>
          </a:p>
          <a:p>
            <a:endParaRPr lang="id-ID" b="1" dirty="0" smtClean="0">
              <a:solidFill>
                <a:schemeClr val="tx1"/>
              </a:solidFill>
            </a:endParaRPr>
          </a:p>
          <a:p>
            <a:endParaRPr lang="id-ID" b="1" dirty="0">
              <a:solidFill>
                <a:schemeClr val="tx1"/>
              </a:solidFill>
            </a:endParaRPr>
          </a:p>
          <a:p>
            <a:pPr marL="2320925" lvl="0" indent="-342900">
              <a:buFont typeface="Wingdings" pitchFamily="2" charset="2"/>
              <a:buChar char="ü"/>
            </a:pPr>
            <a:r>
              <a:rPr lang="id-ID" dirty="0">
                <a:solidFill>
                  <a:schemeClr val="tx1"/>
                </a:solidFill>
              </a:rPr>
              <a:t>Visi dan misi radio</a:t>
            </a:r>
          </a:p>
          <a:p>
            <a:pPr marL="2320925" lvl="0" indent="-342900">
              <a:buFont typeface="Wingdings" pitchFamily="2" charset="2"/>
              <a:buChar char="ü"/>
            </a:pPr>
            <a:r>
              <a:rPr lang="id-ID" dirty="0">
                <a:solidFill>
                  <a:schemeClr val="tx1"/>
                </a:solidFill>
              </a:rPr>
              <a:t>Riset kebutuhan &amp; perilaku sosiologis &amp; psikologis pendengar</a:t>
            </a:r>
          </a:p>
          <a:p>
            <a:pPr marL="2320925" lvl="0" indent="-342900">
              <a:buFont typeface="Wingdings" pitchFamily="2" charset="2"/>
              <a:buChar char="ü"/>
            </a:pPr>
            <a:r>
              <a:rPr lang="id-ID" dirty="0">
                <a:solidFill>
                  <a:schemeClr val="tx1"/>
                </a:solidFill>
              </a:rPr>
              <a:t>Komparasi dengan radio kompetitor</a:t>
            </a:r>
          </a:p>
          <a:p>
            <a:pPr marL="2320925" lvl="0" indent="-342900">
              <a:buFont typeface="Wingdings" pitchFamily="2" charset="2"/>
              <a:buChar char="ü"/>
            </a:pPr>
            <a:r>
              <a:rPr lang="id-ID" dirty="0">
                <a:solidFill>
                  <a:schemeClr val="tx1"/>
                </a:solidFill>
              </a:rPr>
              <a:t>Pengamatan/observasi radio lain</a:t>
            </a:r>
          </a:p>
          <a:p>
            <a:pPr marL="2320925" lvl="0" indent="-342900">
              <a:buFont typeface="Wingdings" pitchFamily="2" charset="2"/>
              <a:buChar char="ü"/>
            </a:pPr>
            <a:r>
              <a:rPr lang="id-ID" dirty="0">
                <a:solidFill>
                  <a:schemeClr val="tx1"/>
                </a:solidFill>
              </a:rPr>
              <a:t>Monitoring media pesaing, apakah disusun sama atau berbeda.</a:t>
            </a:r>
          </a:p>
          <a:p>
            <a:pPr marL="2320925" lvl="0" indent="-342900">
              <a:buFont typeface="Wingdings" pitchFamily="2" charset="2"/>
              <a:buChar char="ü"/>
            </a:pPr>
            <a:r>
              <a:rPr lang="id-ID" dirty="0">
                <a:solidFill>
                  <a:schemeClr val="tx1"/>
                </a:solidFill>
              </a:rPr>
              <a:t>Berdasarkan trend yang ada di masyarakat.</a:t>
            </a:r>
          </a:p>
          <a:p>
            <a:pPr marL="2320925" lvl="0" indent="-342900">
              <a:buFont typeface="Wingdings" pitchFamily="2" charset="2"/>
              <a:buChar char="ü"/>
            </a:pPr>
            <a:r>
              <a:rPr lang="id-ID" dirty="0">
                <a:solidFill>
                  <a:schemeClr val="tx1"/>
                </a:solidFill>
              </a:rPr>
              <a:t>Kemampuan dan sumberdaya yang dimiliki media</a:t>
            </a:r>
            <a:r>
              <a:rPr lang="id-ID" dirty="0" smtClean="0">
                <a:solidFill>
                  <a:schemeClr val="tx1"/>
                </a:solidFill>
              </a:rPr>
              <a:t>.</a:t>
            </a:r>
          </a:p>
        </p:txBody>
      </p:sp>
      <p:sp>
        <p:nvSpPr>
          <p:cNvPr id="4" name="Wave 3"/>
          <p:cNvSpPr/>
          <p:nvPr/>
        </p:nvSpPr>
        <p:spPr>
          <a:xfrm>
            <a:off x="255449" y="476672"/>
            <a:ext cx="3528392" cy="564905"/>
          </a:xfrm>
          <a:prstGeom prst="wave">
            <a:avLst/>
          </a:prstGeom>
          <a:solidFill>
            <a:schemeClr val="tx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id-ID" sz="2800" b="1" dirty="0">
                <a:solidFill>
                  <a:schemeClr val="bg2"/>
                </a:solidFill>
              </a:rPr>
              <a:t>Fungsi Format Radio</a:t>
            </a:r>
          </a:p>
        </p:txBody>
      </p:sp>
      <p:sp>
        <p:nvSpPr>
          <p:cNvPr id="5" name="Wave 4"/>
          <p:cNvSpPr/>
          <p:nvPr/>
        </p:nvSpPr>
        <p:spPr>
          <a:xfrm>
            <a:off x="2339752" y="3573016"/>
            <a:ext cx="3528392" cy="564905"/>
          </a:xfrm>
          <a:prstGeom prst="wave">
            <a:avLst/>
          </a:prstGeom>
          <a:solidFill>
            <a:schemeClr val="tx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id-ID" sz="2800" b="1" dirty="0" smtClean="0">
                <a:solidFill>
                  <a:schemeClr val="bg2"/>
                </a:solidFill>
              </a:rPr>
              <a:t>Proses Format </a:t>
            </a:r>
            <a:r>
              <a:rPr lang="id-ID" sz="2800" b="1" dirty="0">
                <a:solidFill>
                  <a:schemeClr val="bg2"/>
                </a:solidFill>
              </a:rPr>
              <a:t>Radio</a:t>
            </a:r>
          </a:p>
        </p:txBody>
      </p:sp>
    </p:spTree>
    <p:extLst>
      <p:ext uri="{BB962C8B-B14F-4D97-AF65-F5344CB8AC3E}">
        <p14:creationId xmlns:p14="http://schemas.microsoft.com/office/powerpoint/2010/main" val="30971157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fade">
                                      <p:cBhvr>
                                        <p:cTn id="50" dur="500"/>
                                        <p:tgtEl>
                                          <p:spTgt spid="3">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500"/>
                                        <p:tgtEl>
                                          <p:spTgt spid="3">
                                            <p:txEl>
                                              <p:pRg st="13" end="1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Effect transition="in" filter="fade">
                                      <p:cBhvr>
                                        <p:cTn id="65" dur="500"/>
                                        <p:tgtEl>
                                          <p:spTgt spid="3">
                                            <p:txEl>
                                              <p:pRg st="15" end="1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16" end="16"/>
                                            </p:txEl>
                                          </p:spTgt>
                                        </p:tgtEl>
                                        <p:attrNameLst>
                                          <p:attrName>style.visibility</p:attrName>
                                        </p:attrNameLst>
                                      </p:cBhvr>
                                      <p:to>
                                        <p:strVal val="visible"/>
                                      </p:to>
                                    </p:set>
                                    <p:animEffect transition="in" filter="fade">
                                      <p:cBhvr>
                                        <p:cTn id="70" dur="500"/>
                                        <p:tgtEl>
                                          <p:spTgt spid="3">
                                            <p:txEl>
                                              <p:pRg st="16" end="1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animEffect transition="in" filter="fade">
                                      <p:cBhvr>
                                        <p:cTn id="75"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5422" y="188640"/>
            <a:ext cx="6059016" cy="706090"/>
          </a:xfrm>
        </p:spPr>
        <p:txBody>
          <a:bodyPr>
            <a:normAutofit/>
          </a:bodyPr>
          <a:lstStyle/>
          <a:p>
            <a:r>
              <a:rPr lang="id-ID" sz="2800" b="1" cap="all" dirty="0">
                <a:solidFill>
                  <a:prstClr val="black"/>
                </a:solidFill>
              </a:rPr>
              <a:t>Format Acara / Siaran radio</a:t>
            </a:r>
            <a:endParaRPr lang="id-ID" sz="2800" dirty="0"/>
          </a:p>
        </p:txBody>
      </p:sp>
      <p:sp>
        <p:nvSpPr>
          <p:cNvPr id="3" name="Content Placeholder 2"/>
          <p:cNvSpPr>
            <a:spLocks noGrp="1"/>
          </p:cNvSpPr>
          <p:nvPr>
            <p:ph sz="half" idx="1"/>
          </p:nvPr>
        </p:nvSpPr>
        <p:spPr>
          <a:xfrm>
            <a:off x="457200" y="1711349"/>
            <a:ext cx="4038600" cy="4525963"/>
          </a:xfrm>
        </p:spPr>
        <p:txBody>
          <a:bodyPr>
            <a:normAutofit fontScale="85000" lnSpcReduction="10000"/>
          </a:bodyPr>
          <a:lstStyle/>
          <a:p>
            <a:pPr marL="0" lvl="0" indent="0">
              <a:buNone/>
            </a:pPr>
            <a:endParaRPr lang="id-ID" sz="2100" b="1" dirty="0">
              <a:solidFill>
                <a:prstClr val="black"/>
              </a:solidFill>
            </a:endParaRPr>
          </a:p>
          <a:p>
            <a:pPr marL="0" lvl="0" indent="0">
              <a:buNone/>
            </a:pPr>
            <a:r>
              <a:rPr lang="id-ID" sz="2100" dirty="0" smtClean="0">
                <a:solidFill>
                  <a:prstClr val="black">
                    <a:tint val="75000"/>
                  </a:prstClr>
                </a:solidFill>
              </a:rPr>
              <a:t>- </a:t>
            </a:r>
            <a:r>
              <a:rPr lang="id-ID" sz="2100" b="1" dirty="0" smtClean="0"/>
              <a:t>Siaran </a:t>
            </a:r>
            <a:r>
              <a:rPr lang="id-ID" sz="2100" b="1" dirty="0"/>
              <a:t>Artistik (seni/hiburan) </a:t>
            </a:r>
            <a:r>
              <a:rPr lang="id-ID" sz="2100" dirty="0">
                <a:solidFill>
                  <a:prstClr val="black">
                    <a:tint val="75000"/>
                  </a:prstClr>
                </a:solidFill>
              </a:rPr>
              <a:t>— program musik/lagu, drama radio, kuis, dongeng, humor, dan infotainment.</a:t>
            </a:r>
          </a:p>
          <a:p>
            <a:pPr marL="0" lvl="0" indent="0">
              <a:buNone/>
            </a:pPr>
            <a:r>
              <a:rPr lang="id-ID" sz="2100" dirty="0" smtClean="0">
                <a:solidFill>
                  <a:prstClr val="black">
                    <a:tint val="75000"/>
                  </a:prstClr>
                </a:solidFill>
              </a:rPr>
              <a:t>- </a:t>
            </a:r>
            <a:r>
              <a:rPr lang="id-ID" sz="2100" b="1" dirty="0" smtClean="0"/>
              <a:t>Siaran </a:t>
            </a:r>
            <a:r>
              <a:rPr lang="id-ID" sz="2100" b="1" dirty="0"/>
              <a:t>Jurnalistik (infomasi) </a:t>
            </a:r>
            <a:r>
              <a:rPr lang="id-ID" sz="2100" dirty="0">
                <a:solidFill>
                  <a:prstClr val="black">
                    <a:tint val="75000"/>
                  </a:prstClr>
                </a:solidFill>
              </a:rPr>
              <a:t>— program berita (news program), seperti breaking news, news bulletin atau paket berita (biasanya pagi hari), feature radio, majalah udara, dokumenter, dan talk show.</a:t>
            </a:r>
          </a:p>
          <a:p>
            <a:pPr marL="0" lvl="0" indent="0">
              <a:buNone/>
            </a:pPr>
            <a:r>
              <a:rPr lang="id-ID" sz="2100" dirty="0" smtClean="0">
                <a:solidFill>
                  <a:prstClr val="black">
                    <a:tint val="75000"/>
                  </a:prstClr>
                </a:solidFill>
              </a:rPr>
              <a:t>- </a:t>
            </a:r>
            <a:r>
              <a:rPr lang="id-ID" sz="2100" b="1" dirty="0" smtClean="0"/>
              <a:t>Variety show</a:t>
            </a:r>
            <a:r>
              <a:rPr lang="id-ID" sz="2100" dirty="0">
                <a:solidFill>
                  <a:prstClr val="black">
                    <a:tint val="75000"/>
                  </a:prstClr>
                </a:solidFill>
              </a:rPr>
              <a:t> </a:t>
            </a:r>
            <a:r>
              <a:rPr lang="id-ID" sz="2100" dirty="0" smtClean="0">
                <a:solidFill>
                  <a:prstClr val="black">
                    <a:tint val="75000"/>
                  </a:prstClr>
                </a:solidFill>
              </a:rPr>
              <a:t>- Yakni </a:t>
            </a:r>
            <a:r>
              <a:rPr lang="id-ID" sz="2100" dirty="0">
                <a:solidFill>
                  <a:prstClr val="black">
                    <a:tint val="75000"/>
                  </a:prstClr>
                </a:solidFill>
              </a:rPr>
              <a:t>kombinasi dari beragam format acara berisikan tips, wawancara, kuis, permintaan lagu, info aktual, gosip, dialog interaktif, dan lain-lain</a:t>
            </a:r>
          </a:p>
          <a:p>
            <a:pPr marL="0" lvl="0" indent="0">
              <a:buNone/>
            </a:pPr>
            <a:endParaRPr lang="id-ID" sz="2000" b="1" dirty="0">
              <a:solidFill>
                <a:prstClr val="black"/>
              </a:solidFill>
            </a:endParaRPr>
          </a:p>
          <a:p>
            <a:endParaRPr lang="id-ID" dirty="0"/>
          </a:p>
        </p:txBody>
      </p:sp>
      <p:sp>
        <p:nvSpPr>
          <p:cNvPr id="4" name="Content Placeholder 3"/>
          <p:cNvSpPr>
            <a:spLocks noGrp="1"/>
          </p:cNvSpPr>
          <p:nvPr>
            <p:ph sz="half" idx="2"/>
          </p:nvPr>
        </p:nvSpPr>
        <p:spPr>
          <a:xfrm>
            <a:off x="4925888" y="1988840"/>
            <a:ext cx="4038600" cy="4680520"/>
          </a:xfrm>
        </p:spPr>
        <p:txBody>
          <a:bodyPr>
            <a:normAutofit fontScale="85000" lnSpcReduction="10000"/>
          </a:bodyPr>
          <a:lstStyle/>
          <a:p>
            <a:pPr marL="0" lvl="0" indent="0">
              <a:buNone/>
            </a:pPr>
            <a:r>
              <a:rPr lang="id-ID" sz="2000" b="1" dirty="0" smtClean="0">
                <a:solidFill>
                  <a:prstClr val="black"/>
                </a:solidFill>
              </a:rPr>
              <a:t> </a:t>
            </a:r>
          </a:p>
          <a:p>
            <a:pPr marL="0" lvl="0" indent="0">
              <a:buNone/>
            </a:pPr>
            <a:endParaRPr lang="id-ID" sz="2000" b="1" dirty="0">
              <a:solidFill>
                <a:prstClr val="black"/>
              </a:solidFill>
            </a:endParaRPr>
          </a:p>
          <a:p>
            <a:pPr lvl="0">
              <a:buFont typeface="Wingdings" pitchFamily="2" charset="2"/>
              <a:buChar char="ü"/>
            </a:pPr>
            <a:r>
              <a:rPr lang="id-ID" sz="2100" b="1" dirty="0"/>
              <a:t>PT Style </a:t>
            </a:r>
            <a:r>
              <a:rPr lang="id-ID" sz="2100" dirty="0">
                <a:solidFill>
                  <a:prstClr val="black">
                    <a:tint val="75000"/>
                  </a:prstClr>
                </a:solidFill>
              </a:rPr>
              <a:t>– Personal Touch/Personality -format siaran yang mengandalkan personality dan wawasan penyiar untuk menghibur, misalnya dengan humor, parodi, atau komentar-komentar terhadap masalah aktual. Bisa berisi lagu, wawancara, dan lainnya. Biasanya radio </a:t>
            </a:r>
            <a:r>
              <a:rPr lang="id-ID" sz="2100" dirty="0" smtClean="0">
                <a:solidFill>
                  <a:prstClr val="black">
                    <a:tint val="75000"/>
                  </a:prstClr>
                </a:solidFill>
              </a:rPr>
              <a:t>dewasa/keluarga.</a:t>
            </a:r>
          </a:p>
          <a:p>
            <a:pPr lvl="0">
              <a:buFont typeface="Wingdings" pitchFamily="2" charset="2"/>
              <a:buChar char="ü"/>
            </a:pPr>
            <a:r>
              <a:rPr lang="id-ID" sz="2100" b="1" dirty="0" smtClean="0"/>
              <a:t>DJ </a:t>
            </a:r>
            <a:r>
              <a:rPr lang="id-ID" sz="2100" b="1" dirty="0"/>
              <a:t>Style </a:t>
            </a:r>
            <a:r>
              <a:rPr lang="id-ID" sz="2100" dirty="0">
                <a:solidFill>
                  <a:prstClr val="black">
                    <a:tint val="75000"/>
                  </a:prstClr>
                </a:solidFill>
              </a:rPr>
              <a:t>– Disk Jockey –format siaran yang mengandalkan lagu, merangkai lagu, kurang mementingkan wawasan penyiar karena tugasnya “hanya” mengantarkan lagu-lagu dan terima request pendengar. Biasanya radio anak muda</a:t>
            </a:r>
          </a:p>
          <a:p>
            <a:endParaRPr lang="id-ID" dirty="0"/>
          </a:p>
        </p:txBody>
      </p:sp>
      <p:sp>
        <p:nvSpPr>
          <p:cNvPr id="5" name="Horizontal Scroll 4"/>
          <p:cNvSpPr/>
          <p:nvPr/>
        </p:nvSpPr>
        <p:spPr>
          <a:xfrm>
            <a:off x="179512" y="1052736"/>
            <a:ext cx="2664296" cy="936104"/>
          </a:xfrm>
          <a:prstGeom prst="horizontalScroll">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id-ID" sz="2100" b="1" u="sng" dirty="0">
                <a:solidFill>
                  <a:prstClr val="black"/>
                </a:solidFill>
              </a:rPr>
              <a:t>Jenis Siaran Radio :</a:t>
            </a:r>
          </a:p>
        </p:txBody>
      </p:sp>
      <p:sp>
        <p:nvSpPr>
          <p:cNvPr id="6" name="Horizontal Scroll 5"/>
          <p:cNvSpPr/>
          <p:nvPr/>
        </p:nvSpPr>
        <p:spPr>
          <a:xfrm>
            <a:off x="5004048" y="1628800"/>
            <a:ext cx="2664296" cy="936104"/>
          </a:xfrm>
          <a:prstGeom prst="horizontalScroll">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id-ID" sz="2100" b="1" u="sng" dirty="0" smtClean="0">
                <a:solidFill>
                  <a:prstClr val="black"/>
                </a:solidFill>
              </a:rPr>
              <a:t>Gaya </a:t>
            </a:r>
            <a:r>
              <a:rPr lang="id-ID" sz="2100" b="1" u="sng" dirty="0">
                <a:solidFill>
                  <a:prstClr val="black"/>
                </a:solidFill>
              </a:rPr>
              <a:t>Siaran Radio :</a:t>
            </a:r>
          </a:p>
        </p:txBody>
      </p:sp>
    </p:spTree>
    <p:extLst>
      <p:ext uri="{BB962C8B-B14F-4D97-AF65-F5344CB8AC3E}">
        <p14:creationId xmlns:p14="http://schemas.microsoft.com/office/powerpoint/2010/main" val="2762509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1000"/>
                                        <p:tgtEl>
                                          <p:spTgt spid="4">
                                            <p:txEl>
                                              <p:pRg st="3" end="3"/>
                                            </p:txEl>
                                          </p:spTgt>
                                        </p:tgtEl>
                                      </p:cBhvr>
                                    </p:animEffect>
                                    <p:anim calcmode="lin" valueType="num">
                                      <p:cBhvr>
                                        <p:cTn id="4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661249"/>
            <a:ext cx="7772400" cy="936104"/>
          </a:xfrm>
        </p:spPr>
        <p:txBody>
          <a:bodyPr/>
          <a:lstStyle/>
          <a:p>
            <a:r>
              <a:rPr lang="id-ID" dirty="0" smtClean="0"/>
              <a:t> </a:t>
            </a:r>
            <a:endParaRPr lang="id-ID" dirty="0"/>
          </a:p>
        </p:txBody>
      </p:sp>
      <p:sp>
        <p:nvSpPr>
          <p:cNvPr id="3" name="Text Placeholder 2"/>
          <p:cNvSpPr>
            <a:spLocks noGrp="1"/>
          </p:cNvSpPr>
          <p:nvPr>
            <p:ph type="body" idx="1"/>
          </p:nvPr>
        </p:nvSpPr>
        <p:spPr>
          <a:xfrm>
            <a:off x="722313" y="260649"/>
            <a:ext cx="7772400" cy="4146252"/>
          </a:xfrm>
        </p:spPr>
        <p:txBody>
          <a:bodyPr/>
          <a:lstStyle/>
          <a:p>
            <a:endParaRPr lang="id-ID" dirty="0"/>
          </a:p>
        </p:txBody>
      </p:sp>
      <p:pic>
        <p:nvPicPr>
          <p:cNvPr id="1026" name="Picture 2" descr="D:\Bahan Mengajar\Broadcasting 1\Foto Produksi siaran radio\STRUKTUR-ORGANISASI-RAD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6025"/>
            <a:ext cx="8964488" cy="659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5280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04664"/>
            <a:ext cx="7772400" cy="5256584"/>
          </a:xfrm>
        </p:spPr>
        <p:txBody>
          <a:bodyPr>
            <a:noAutofit/>
          </a:bodyPr>
          <a:lstStyle/>
          <a:p>
            <a:pPr marL="342900" lvl="0" indent="-342900">
              <a:lnSpc>
                <a:spcPct val="115000"/>
              </a:lnSpc>
              <a:spcAft>
                <a:spcPts val="0"/>
              </a:spcAft>
              <a:buFont typeface="+mj-lt"/>
              <a:buAutoNum type="arabicPeriod"/>
            </a:pPr>
            <a:endParaRPr lang="id-ID" dirty="0">
              <a:ea typeface="Calibri"/>
              <a:cs typeface="Times New Roman"/>
            </a:endParaRPr>
          </a:p>
          <a:p>
            <a:endParaRPr lang="id-ID" dirty="0"/>
          </a:p>
        </p:txBody>
      </p:sp>
      <p:sp>
        <p:nvSpPr>
          <p:cNvPr id="4" name="Up Ribbon 3"/>
          <p:cNvSpPr/>
          <p:nvPr/>
        </p:nvSpPr>
        <p:spPr>
          <a:xfrm>
            <a:off x="323528" y="620688"/>
            <a:ext cx="8352928" cy="936104"/>
          </a:xfrm>
          <a:prstGeom prst="ribbon2">
            <a:avLst>
              <a:gd name="adj1" fmla="val 16667"/>
              <a:gd name="adj2" fmla="val 75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cap="all" dirty="0">
                <a:solidFill>
                  <a:schemeClr val="tx1"/>
                </a:solidFill>
                <a:ea typeface="+mj-ea"/>
                <a:cs typeface="+mj-cs"/>
              </a:rPr>
              <a:t>Karakteristik Pendengar Radio</a:t>
            </a:r>
            <a:endParaRPr lang="id-ID" sz="2400" dirty="0">
              <a:solidFill>
                <a:schemeClr val="tx1"/>
              </a:solidFill>
            </a:endParaRPr>
          </a:p>
        </p:txBody>
      </p:sp>
      <p:sp>
        <p:nvSpPr>
          <p:cNvPr id="6" name="Oval Callout 5"/>
          <p:cNvSpPr/>
          <p:nvPr/>
        </p:nvSpPr>
        <p:spPr>
          <a:xfrm>
            <a:off x="323528" y="2708920"/>
            <a:ext cx="2592288" cy="1008112"/>
          </a:xfrm>
          <a:prstGeom prst="wedgeEllipseCallout">
            <a:avLst>
              <a:gd name="adj1" fmla="val 45866"/>
              <a:gd name="adj2" fmla="val -156840"/>
            </a:avLst>
          </a:prstGeom>
          <a:solidFill>
            <a:schemeClr val="bg2">
              <a:lumMod val="9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Heterogen</a:t>
            </a:r>
            <a:endParaRPr lang="id-ID" b="1" dirty="0">
              <a:solidFill>
                <a:schemeClr val="tx1"/>
              </a:solidFill>
            </a:endParaRPr>
          </a:p>
        </p:txBody>
      </p:sp>
      <p:sp>
        <p:nvSpPr>
          <p:cNvPr id="7" name="Oval Callout 6"/>
          <p:cNvSpPr/>
          <p:nvPr/>
        </p:nvSpPr>
        <p:spPr>
          <a:xfrm>
            <a:off x="2195736" y="3645024"/>
            <a:ext cx="2592288" cy="1008112"/>
          </a:xfrm>
          <a:prstGeom prst="wedgeEllipseCallout">
            <a:avLst>
              <a:gd name="adj1" fmla="val 27908"/>
              <a:gd name="adj2" fmla="val -99119"/>
            </a:avLst>
          </a:prstGeom>
          <a:solidFill>
            <a:schemeClr val="bg2">
              <a:lumMod val="9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Pribadi</a:t>
            </a:r>
            <a:endParaRPr lang="id-ID" b="1" dirty="0">
              <a:solidFill>
                <a:schemeClr val="tx1"/>
              </a:solidFill>
            </a:endParaRPr>
          </a:p>
        </p:txBody>
      </p:sp>
      <p:sp>
        <p:nvSpPr>
          <p:cNvPr id="8" name="Oval Callout 7"/>
          <p:cNvSpPr/>
          <p:nvPr/>
        </p:nvSpPr>
        <p:spPr>
          <a:xfrm>
            <a:off x="5004048" y="3717032"/>
            <a:ext cx="2592288" cy="1008112"/>
          </a:xfrm>
          <a:prstGeom prst="wedgeEllipseCallout">
            <a:avLst>
              <a:gd name="adj1" fmla="val -26605"/>
              <a:gd name="adj2" fmla="val -105716"/>
            </a:avLst>
          </a:prstGeom>
          <a:solidFill>
            <a:schemeClr val="bg2">
              <a:lumMod val="90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Aktif</a:t>
            </a:r>
            <a:endParaRPr lang="id-ID" b="1" dirty="0">
              <a:solidFill>
                <a:schemeClr val="tx1"/>
              </a:solidFill>
            </a:endParaRPr>
          </a:p>
        </p:txBody>
      </p:sp>
      <p:sp>
        <p:nvSpPr>
          <p:cNvPr id="9" name="Oval Callout 8"/>
          <p:cNvSpPr/>
          <p:nvPr/>
        </p:nvSpPr>
        <p:spPr>
          <a:xfrm>
            <a:off x="6444208" y="2636912"/>
            <a:ext cx="2592288" cy="1008112"/>
          </a:xfrm>
          <a:prstGeom prst="wedgeEllipseCallout">
            <a:avLst>
              <a:gd name="adj1" fmla="val -38791"/>
              <a:gd name="adj2" fmla="val -143647"/>
            </a:avLst>
          </a:prstGeom>
          <a:solidFill>
            <a:schemeClr val="bg2">
              <a:lumMod val="90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Selektif</a:t>
            </a:r>
            <a:endParaRPr lang="id-ID" b="1" dirty="0">
              <a:solidFill>
                <a:schemeClr val="tx1"/>
              </a:solidFill>
            </a:endParaRPr>
          </a:p>
        </p:txBody>
      </p:sp>
    </p:spTree>
    <p:extLst>
      <p:ext uri="{BB962C8B-B14F-4D97-AF65-F5344CB8AC3E}">
        <p14:creationId xmlns:p14="http://schemas.microsoft.com/office/powerpoint/2010/main" val="37058732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949280"/>
            <a:ext cx="7772400" cy="720080"/>
          </a:xfrm>
        </p:spPr>
        <p:txBody>
          <a:bodyPr/>
          <a:lstStyle/>
          <a:p>
            <a:r>
              <a:rPr lang="id-ID" dirty="0" smtClean="0">
                <a:solidFill>
                  <a:schemeClr val="bg2"/>
                </a:solidFill>
              </a:rPr>
              <a:t>Karakteristik Pendengar Radio</a:t>
            </a:r>
            <a:endParaRPr lang="id-ID" dirty="0">
              <a:solidFill>
                <a:schemeClr val="bg2"/>
              </a:solidFill>
            </a:endParaRPr>
          </a:p>
        </p:txBody>
      </p:sp>
      <p:sp>
        <p:nvSpPr>
          <p:cNvPr id="3" name="Text Placeholder 2"/>
          <p:cNvSpPr>
            <a:spLocks noGrp="1"/>
          </p:cNvSpPr>
          <p:nvPr>
            <p:ph type="body" idx="1"/>
          </p:nvPr>
        </p:nvSpPr>
        <p:spPr>
          <a:xfrm>
            <a:off x="395536" y="764704"/>
            <a:ext cx="8496943" cy="5256584"/>
          </a:xfrm>
        </p:spPr>
        <p:txBody>
          <a:bodyPr>
            <a:noAutofit/>
          </a:bodyPr>
          <a:lstStyle/>
          <a:p>
            <a:pPr marL="342900" lvl="0" indent="-342900">
              <a:lnSpc>
                <a:spcPct val="115000"/>
              </a:lnSpc>
              <a:spcAft>
                <a:spcPts val="0"/>
              </a:spcAft>
              <a:buFont typeface="+mj-lt"/>
              <a:buAutoNum type="arabicPeriod"/>
            </a:pPr>
            <a:r>
              <a:rPr lang="id-ID" sz="2200" b="1" dirty="0">
                <a:solidFill>
                  <a:srgbClr val="FF0000"/>
                </a:solidFill>
                <a:ea typeface="Calibri"/>
                <a:cs typeface="Times New Roman"/>
              </a:rPr>
              <a:t>Heterogen. </a:t>
            </a:r>
            <a:r>
              <a:rPr lang="id-ID" sz="2200" b="1" dirty="0">
                <a:ea typeface="Calibri"/>
                <a:cs typeface="Times New Roman"/>
              </a:rPr>
              <a:t>Massa pendengar terdiri dari orang-orang yang berbeda usia, ras, suku, agama, strata sosial, latar belakang sosial-politik-budaya, dan kepentingan.</a:t>
            </a:r>
          </a:p>
          <a:p>
            <a:pPr marL="342900" lvl="0" indent="-342900">
              <a:lnSpc>
                <a:spcPct val="115000"/>
              </a:lnSpc>
              <a:spcAft>
                <a:spcPts val="0"/>
              </a:spcAft>
              <a:buFont typeface="+mj-lt"/>
              <a:buAutoNum type="arabicPeriod"/>
            </a:pPr>
            <a:r>
              <a:rPr lang="id-ID" sz="2200" b="1" dirty="0">
                <a:solidFill>
                  <a:srgbClr val="FF0000"/>
                </a:solidFill>
                <a:ea typeface="Calibri"/>
                <a:cs typeface="Times New Roman"/>
              </a:rPr>
              <a:t>Pribadi. </a:t>
            </a:r>
            <a:r>
              <a:rPr lang="id-ID" sz="2200" b="1" dirty="0">
                <a:ea typeface="Calibri"/>
                <a:cs typeface="Times New Roman"/>
              </a:rPr>
              <a:t>Pendengar adalah individu-individu, bukan tim atau organisasi. Karenanya, komunikasi yang berlangsung bersifat interpersonal (antarpribadi), yakni penyiar dengan pendengar, dengan gaya “ngobrol”. Penyiar harus membayangkan seolah-olah sedang berbicara kepada SATU orang saat siaran. Ingat, radio is personal!</a:t>
            </a:r>
          </a:p>
          <a:p>
            <a:pPr marL="342900" lvl="0" indent="-342900">
              <a:lnSpc>
                <a:spcPct val="115000"/>
              </a:lnSpc>
              <a:spcAft>
                <a:spcPts val="0"/>
              </a:spcAft>
              <a:buFont typeface="+mj-lt"/>
              <a:buAutoNum type="arabicPeriod"/>
            </a:pPr>
            <a:r>
              <a:rPr lang="id-ID" sz="2200" b="1" dirty="0">
                <a:solidFill>
                  <a:srgbClr val="FF0000"/>
                </a:solidFill>
                <a:ea typeface="Calibri"/>
                <a:cs typeface="Times New Roman"/>
              </a:rPr>
              <a:t>Aktif. </a:t>
            </a:r>
            <a:r>
              <a:rPr lang="id-ID" sz="2200" b="1" dirty="0">
                <a:ea typeface="Calibri"/>
                <a:cs typeface="Times New Roman"/>
              </a:rPr>
              <a:t>Pendengar Radio Siaran tidak pasif, tetapi berfikir, dapat melakukan interpretasi, dan menilai apa yang didengarnya.</a:t>
            </a:r>
          </a:p>
          <a:p>
            <a:pPr marL="342900" lvl="0" indent="-342900">
              <a:lnSpc>
                <a:spcPct val="115000"/>
              </a:lnSpc>
              <a:spcAft>
                <a:spcPts val="1000"/>
              </a:spcAft>
              <a:buFont typeface="+mj-lt"/>
              <a:buAutoNum type="arabicPeriod"/>
            </a:pPr>
            <a:r>
              <a:rPr lang="id-ID" sz="2200" b="1" dirty="0">
                <a:solidFill>
                  <a:srgbClr val="FF0000"/>
                </a:solidFill>
                <a:ea typeface="Calibri"/>
                <a:cs typeface="Times New Roman"/>
              </a:rPr>
              <a:t>Selektif. </a:t>
            </a:r>
            <a:r>
              <a:rPr lang="id-ID" sz="2200" b="1" dirty="0">
                <a:ea typeface="Calibri"/>
                <a:cs typeface="Times New Roman"/>
              </a:rPr>
              <a:t>Pendengar dapat memilih gelombang, frekuensi, atau stasiun radio mana saja sesuai selera. Penyiar tidak bisa “memaksa” pendengar stay tune di gelombang yang sama tiap saat</a:t>
            </a:r>
            <a:r>
              <a:rPr lang="id-ID" sz="2200" b="1" dirty="0" smtClean="0">
                <a:ea typeface="Calibri"/>
                <a:cs typeface="Times New Roman"/>
              </a:rPr>
              <a:t>.</a:t>
            </a:r>
            <a:endParaRPr lang="id-ID" sz="2200" b="1" dirty="0">
              <a:ea typeface="Calibri"/>
              <a:cs typeface="Times New Roman"/>
            </a:endParaRPr>
          </a:p>
        </p:txBody>
      </p:sp>
    </p:spTree>
    <p:extLst>
      <p:ext uri="{BB962C8B-B14F-4D97-AF65-F5344CB8AC3E}">
        <p14:creationId xmlns:p14="http://schemas.microsoft.com/office/powerpoint/2010/main" val="1563195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2050" name="Picture 2" descr="D:\Bahan Mengajar\Broadcasting 1\Foto Produksi siaran radio\index.png"/>
          <p:cNvPicPr>
            <a:picLocks noChangeAspect="1" noChangeArrowheads="1"/>
          </p:cNvPicPr>
          <p:nvPr/>
        </p:nvPicPr>
        <p:blipFill rotWithShape="1">
          <a:blip r:embed="rId2">
            <a:extLst>
              <a:ext uri="{28A0092B-C50C-407E-A947-70E740481C1C}">
                <a14:useLocalDpi xmlns:a14="http://schemas.microsoft.com/office/drawing/2010/main" val="0"/>
              </a:ext>
            </a:extLst>
          </a:blip>
          <a:srcRect t="23958" r="6849" b="17509"/>
          <a:stretch/>
        </p:blipFill>
        <p:spPr bwMode="auto">
          <a:xfrm>
            <a:off x="-36512" y="3941"/>
            <a:ext cx="9180512" cy="3998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Bahan Mengajar\Olah Vokal Penyiaran\Foto dan Gambar\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002548"/>
            <a:ext cx="2552700" cy="28529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ahan Mengajar\Broadcasting 1\Foto Produksi siaran radio\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342" y="4097675"/>
            <a:ext cx="3232106" cy="27214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Bahan Mengajar\Broadcasting 1\Foto Produksi siaran radio\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038886"/>
            <a:ext cx="2919908" cy="27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4727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0040" y="4221088"/>
            <a:ext cx="7772400" cy="2232247"/>
          </a:xfrm>
        </p:spPr>
        <p:txBody>
          <a:bodyPr>
            <a:noAutofit/>
          </a:bodyPr>
          <a:lstStyle/>
          <a:p>
            <a:pPr marL="457200" lvl="0" indent="-457200">
              <a:spcBef>
                <a:spcPts val="0"/>
              </a:spcBef>
            </a:pPr>
            <a:r>
              <a:rPr lang="id-ID" sz="3200" b="1" dirty="0" smtClean="0">
                <a:solidFill>
                  <a:prstClr val="black"/>
                </a:solidFill>
                <a:latin typeface="Aharoni" pitchFamily="2" charset="-79"/>
                <a:ea typeface="+mn-ea"/>
                <a:cs typeface="Aharoni" pitchFamily="2" charset="-79"/>
              </a:rPr>
              <a:t>- Radio </a:t>
            </a:r>
            <a:r>
              <a:rPr lang="id-ID" sz="3200" b="1" dirty="0">
                <a:solidFill>
                  <a:prstClr val="black"/>
                </a:solidFill>
                <a:latin typeface="Aharoni" pitchFamily="2" charset="-79"/>
                <a:ea typeface="+mn-ea"/>
                <a:cs typeface="Aharoni" pitchFamily="2" charset="-79"/>
              </a:rPr>
              <a:t>Tools</a:t>
            </a:r>
            <a:br>
              <a:rPr lang="id-ID" sz="3200" b="1" dirty="0">
                <a:solidFill>
                  <a:prstClr val="black"/>
                </a:solidFill>
                <a:latin typeface="Aharoni" pitchFamily="2" charset="-79"/>
                <a:ea typeface="+mn-ea"/>
                <a:cs typeface="Aharoni" pitchFamily="2" charset="-79"/>
              </a:rPr>
            </a:br>
            <a:r>
              <a:rPr lang="id-ID" sz="3200" b="1" dirty="0">
                <a:solidFill>
                  <a:prstClr val="black"/>
                </a:solidFill>
                <a:latin typeface="Aharoni" pitchFamily="2" charset="-79"/>
                <a:ea typeface="+mn-ea"/>
                <a:cs typeface="Aharoni" pitchFamily="2" charset="-79"/>
              </a:rPr>
              <a:t/>
            </a:r>
            <a:br>
              <a:rPr lang="id-ID" sz="3200" b="1" dirty="0">
                <a:solidFill>
                  <a:prstClr val="black"/>
                </a:solidFill>
                <a:latin typeface="Aharoni" pitchFamily="2" charset="-79"/>
                <a:ea typeface="+mn-ea"/>
                <a:cs typeface="Aharoni" pitchFamily="2" charset="-79"/>
              </a:rPr>
            </a:br>
            <a:r>
              <a:rPr lang="id-ID" sz="3200" b="1" dirty="0" smtClean="0">
                <a:solidFill>
                  <a:prstClr val="black"/>
                </a:solidFill>
                <a:latin typeface="Aharoni" pitchFamily="2" charset="-79"/>
                <a:ea typeface="+mn-ea"/>
                <a:cs typeface="Aharoni" pitchFamily="2" charset="-79"/>
              </a:rPr>
              <a:t>- </a:t>
            </a:r>
            <a:r>
              <a:rPr lang="id-ID" sz="3200" b="1" i="1" dirty="0" smtClean="0">
                <a:solidFill>
                  <a:prstClr val="black"/>
                </a:solidFill>
                <a:latin typeface="Aharoni" pitchFamily="2" charset="-79"/>
                <a:ea typeface="+mn-ea"/>
                <a:cs typeface="Aharoni" pitchFamily="2" charset="-79"/>
              </a:rPr>
              <a:t>Rules </a:t>
            </a:r>
            <a:r>
              <a:rPr lang="id-ID" sz="3200" b="1" i="1" dirty="0">
                <a:solidFill>
                  <a:prstClr val="black"/>
                </a:solidFill>
                <a:latin typeface="Aharoni" pitchFamily="2" charset="-79"/>
                <a:ea typeface="+mn-ea"/>
                <a:cs typeface="Aharoni" pitchFamily="2" charset="-79"/>
              </a:rPr>
              <a:t>Of The Games </a:t>
            </a:r>
            <a:r>
              <a:rPr lang="id-ID" sz="3200" b="1" i="1" dirty="0" smtClean="0">
                <a:solidFill>
                  <a:prstClr val="black"/>
                </a:solidFill>
                <a:latin typeface="Aharoni" pitchFamily="2" charset="-79"/>
                <a:ea typeface="+mn-ea"/>
                <a:cs typeface="Aharoni" pitchFamily="2" charset="-79"/>
              </a:rPr>
              <a:t/>
            </a:r>
            <a:br>
              <a:rPr lang="id-ID" sz="3200" b="1" i="1" dirty="0" smtClean="0">
                <a:solidFill>
                  <a:prstClr val="black"/>
                </a:solidFill>
                <a:latin typeface="Aharoni" pitchFamily="2" charset="-79"/>
                <a:ea typeface="+mn-ea"/>
                <a:cs typeface="Aharoni" pitchFamily="2" charset="-79"/>
              </a:rPr>
            </a:br>
            <a:r>
              <a:rPr lang="id-ID" sz="3200" b="1" dirty="0" smtClean="0">
                <a:solidFill>
                  <a:prstClr val="black"/>
                </a:solidFill>
                <a:latin typeface="Aharoni" pitchFamily="2" charset="-79"/>
                <a:ea typeface="+mn-ea"/>
                <a:cs typeface="Aharoni" pitchFamily="2" charset="-79"/>
              </a:rPr>
              <a:t>Dalam Siaran </a:t>
            </a:r>
            <a:r>
              <a:rPr lang="id-ID" sz="3200" b="1" dirty="0">
                <a:solidFill>
                  <a:prstClr val="black"/>
                </a:solidFill>
                <a:latin typeface="Aharoni" pitchFamily="2" charset="-79"/>
                <a:ea typeface="+mn-ea"/>
                <a:cs typeface="Aharoni" pitchFamily="2" charset="-79"/>
              </a:rPr>
              <a:t>Radio</a:t>
            </a:r>
          </a:p>
        </p:txBody>
      </p:sp>
      <p:sp>
        <p:nvSpPr>
          <p:cNvPr id="5" name="Subtitle 4"/>
          <p:cNvSpPr>
            <a:spLocks noGrp="1"/>
          </p:cNvSpPr>
          <p:nvPr>
            <p:ph type="subTitle" idx="1"/>
          </p:nvPr>
        </p:nvSpPr>
        <p:spPr>
          <a:xfrm>
            <a:off x="6124128" y="139080"/>
            <a:ext cx="2984376" cy="553616"/>
          </a:xfrm>
        </p:spPr>
        <p:txBody>
          <a:bodyPr>
            <a:normAutofit lnSpcReduction="10000"/>
          </a:bodyPr>
          <a:lstStyle/>
          <a:p>
            <a:r>
              <a:rPr lang="id-ID" dirty="0" smtClean="0"/>
              <a:t>Pertemuan ke-3</a:t>
            </a:r>
            <a:endParaRPr lang="id-ID" dirty="0"/>
          </a:p>
        </p:txBody>
      </p:sp>
    </p:spTree>
    <p:extLst>
      <p:ext uri="{BB962C8B-B14F-4D97-AF65-F5344CB8AC3E}">
        <p14:creationId xmlns:p14="http://schemas.microsoft.com/office/powerpoint/2010/main" val="24065154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ular Callout 4"/>
          <p:cNvSpPr/>
          <p:nvPr/>
        </p:nvSpPr>
        <p:spPr>
          <a:xfrm>
            <a:off x="467544" y="476672"/>
            <a:ext cx="3600400" cy="5616624"/>
          </a:xfrm>
          <a:prstGeom prst="wedgeRoundRectCallout">
            <a:avLst>
              <a:gd name="adj1" fmla="val -1432"/>
              <a:gd name="adj2" fmla="val 58344"/>
              <a:gd name="adj3" fmla="val 16667"/>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id-ID" dirty="0">
                <a:ea typeface="Calibri"/>
                <a:cs typeface="Arial"/>
              </a:rPr>
              <a:t>Hardware dan software radio seperti:</a:t>
            </a:r>
            <a:endParaRPr lang="id-ID" dirty="0">
              <a:ea typeface="Calibri"/>
              <a:cs typeface="Times New Roman"/>
            </a:endParaRPr>
          </a:p>
          <a:p>
            <a:pPr marL="342900" lvl="0" indent="-342900">
              <a:lnSpc>
                <a:spcPct val="115000"/>
              </a:lnSpc>
              <a:spcAft>
                <a:spcPts val="0"/>
              </a:spcAft>
              <a:buFont typeface="Symbol"/>
              <a:buChar char=""/>
            </a:pPr>
            <a:r>
              <a:rPr lang="id-ID" dirty="0">
                <a:ea typeface="Calibri"/>
                <a:cs typeface="Arial"/>
              </a:rPr>
              <a:t> </a:t>
            </a:r>
            <a:r>
              <a:rPr lang="id-ID" i="1" dirty="0">
                <a:ea typeface="Calibri"/>
                <a:cs typeface="Arial"/>
              </a:rPr>
              <a:t>Audio consoles (mixer)</a:t>
            </a:r>
            <a:endParaRPr lang="id-ID" dirty="0">
              <a:ea typeface="Calibri"/>
              <a:cs typeface="Times New Roman"/>
            </a:endParaRPr>
          </a:p>
          <a:p>
            <a:pPr marL="342900" lvl="0" indent="-342900">
              <a:lnSpc>
                <a:spcPct val="115000"/>
              </a:lnSpc>
              <a:spcAft>
                <a:spcPts val="0"/>
              </a:spcAft>
              <a:buFont typeface="Symbol"/>
              <a:buChar char=""/>
            </a:pPr>
            <a:r>
              <a:rPr lang="id-ID" i="1" dirty="0">
                <a:ea typeface="Calibri"/>
                <a:cs typeface="Arial"/>
              </a:rPr>
              <a:t>Michrophones</a:t>
            </a:r>
            <a:endParaRPr lang="id-ID" dirty="0">
              <a:ea typeface="Calibri"/>
              <a:cs typeface="Times New Roman"/>
            </a:endParaRPr>
          </a:p>
          <a:p>
            <a:pPr marL="342900" lvl="0" indent="-342900">
              <a:lnSpc>
                <a:spcPct val="115000"/>
              </a:lnSpc>
              <a:spcAft>
                <a:spcPts val="0"/>
              </a:spcAft>
              <a:buFont typeface="Symbol"/>
              <a:buChar char=""/>
            </a:pPr>
            <a:r>
              <a:rPr lang="id-ID" i="1" dirty="0">
                <a:ea typeface="Calibri"/>
                <a:cs typeface="Arial"/>
              </a:rPr>
              <a:t>Headphones</a:t>
            </a:r>
            <a:endParaRPr lang="id-ID" dirty="0">
              <a:ea typeface="Calibri"/>
              <a:cs typeface="Times New Roman"/>
            </a:endParaRPr>
          </a:p>
          <a:p>
            <a:pPr marL="342900" lvl="0" indent="-342900">
              <a:lnSpc>
                <a:spcPct val="115000"/>
              </a:lnSpc>
              <a:spcAft>
                <a:spcPts val="0"/>
              </a:spcAft>
              <a:buFont typeface="Symbol"/>
              <a:buChar char=""/>
            </a:pPr>
            <a:r>
              <a:rPr lang="id-ID" i="1" dirty="0">
                <a:ea typeface="Calibri"/>
                <a:cs typeface="Arial"/>
              </a:rPr>
              <a:t>Recorder</a:t>
            </a:r>
            <a:endParaRPr lang="id-ID" dirty="0">
              <a:ea typeface="Calibri"/>
              <a:cs typeface="Times New Roman"/>
            </a:endParaRPr>
          </a:p>
          <a:p>
            <a:pPr marL="342900" lvl="0" indent="-342900">
              <a:lnSpc>
                <a:spcPct val="115000"/>
              </a:lnSpc>
              <a:spcAft>
                <a:spcPts val="0"/>
              </a:spcAft>
              <a:buFont typeface="Symbol"/>
              <a:buChar char=""/>
            </a:pPr>
            <a:r>
              <a:rPr lang="id-ID" i="1" dirty="0">
                <a:ea typeface="Calibri"/>
                <a:cs typeface="Arial"/>
              </a:rPr>
              <a:t>Music player</a:t>
            </a:r>
            <a:endParaRPr lang="id-ID" dirty="0">
              <a:ea typeface="Calibri"/>
              <a:cs typeface="Times New Roman"/>
            </a:endParaRPr>
          </a:p>
          <a:p>
            <a:pPr marL="342900" lvl="0" indent="-342900">
              <a:lnSpc>
                <a:spcPct val="115000"/>
              </a:lnSpc>
              <a:spcAft>
                <a:spcPts val="0"/>
              </a:spcAft>
              <a:buFont typeface="Symbol"/>
              <a:buChar char=""/>
            </a:pPr>
            <a:r>
              <a:rPr lang="id-ID" i="1" dirty="0">
                <a:ea typeface="Calibri"/>
                <a:cs typeface="Arial"/>
              </a:rPr>
              <a:t>Audio Editing</a:t>
            </a:r>
            <a:endParaRPr lang="id-ID" dirty="0">
              <a:ea typeface="Calibri"/>
              <a:cs typeface="Times New Roman"/>
            </a:endParaRPr>
          </a:p>
          <a:p>
            <a:pPr marL="342900" lvl="0" indent="-342900">
              <a:lnSpc>
                <a:spcPct val="115000"/>
              </a:lnSpc>
              <a:spcAft>
                <a:spcPts val="0"/>
              </a:spcAft>
              <a:buFont typeface="Symbol"/>
              <a:buChar char=""/>
            </a:pPr>
            <a:r>
              <a:rPr lang="id-ID" dirty="0" smtClean="0">
                <a:ea typeface="Calibri"/>
                <a:cs typeface="Arial"/>
              </a:rPr>
              <a:t>Dsb</a:t>
            </a:r>
          </a:p>
          <a:p>
            <a:pPr lvl="0">
              <a:lnSpc>
                <a:spcPct val="115000"/>
              </a:lnSpc>
              <a:spcAft>
                <a:spcPts val="0"/>
              </a:spcAft>
            </a:pPr>
            <a:endParaRPr lang="id-ID" dirty="0">
              <a:ea typeface="Calibri"/>
              <a:cs typeface="Times New Roman"/>
            </a:endParaRPr>
          </a:p>
          <a:p>
            <a:pPr marL="342900" lvl="0" indent="-342900">
              <a:lnSpc>
                <a:spcPct val="115000"/>
              </a:lnSpc>
              <a:spcAft>
                <a:spcPts val="0"/>
              </a:spcAft>
              <a:buFont typeface="Symbol"/>
              <a:buChar char=""/>
            </a:pPr>
            <a:r>
              <a:rPr lang="id-ID" dirty="0">
                <a:ea typeface="Calibri"/>
                <a:cs typeface="Times New Roman"/>
              </a:rPr>
              <a:t>Standar operasional siaran</a:t>
            </a:r>
          </a:p>
          <a:p>
            <a:pPr marL="342900" lvl="0" indent="-342900">
              <a:lnSpc>
                <a:spcPct val="115000"/>
              </a:lnSpc>
              <a:spcAft>
                <a:spcPts val="0"/>
              </a:spcAft>
              <a:buFont typeface="Symbol"/>
              <a:buChar char=""/>
            </a:pPr>
            <a:r>
              <a:rPr lang="id-ID" i="1" dirty="0">
                <a:ea typeface="Calibri"/>
                <a:cs typeface="Arial"/>
              </a:rPr>
              <a:t>Station ID</a:t>
            </a:r>
            <a:endParaRPr lang="id-ID" dirty="0">
              <a:ea typeface="Calibri"/>
              <a:cs typeface="Times New Roman"/>
            </a:endParaRPr>
          </a:p>
          <a:p>
            <a:pPr marL="342900" lvl="0" indent="-342900">
              <a:lnSpc>
                <a:spcPct val="115000"/>
              </a:lnSpc>
              <a:spcAft>
                <a:spcPts val="0"/>
              </a:spcAft>
              <a:buFont typeface="Symbol"/>
              <a:buChar char=""/>
            </a:pPr>
            <a:r>
              <a:rPr lang="id-ID" i="1" dirty="0">
                <a:ea typeface="Calibri"/>
                <a:cs typeface="Arial"/>
              </a:rPr>
              <a:t>Station call</a:t>
            </a:r>
            <a:endParaRPr lang="id-ID" dirty="0">
              <a:ea typeface="Calibri"/>
              <a:cs typeface="Times New Roman"/>
            </a:endParaRPr>
          </a:p>
          <a:p>
            <a:pPr marL="342900" lvl="0" indent="-342900">
              <a:lnSpc>
                <a:spcPct val="115000"/>
              </a:lnSpc>
              <a:spcAft>
                <a:spcPts val="0"/>
              </a:spcAft>
              <a:buFont typeface="Symbol"/>
              <a:buChar char=""/>
            </a:pPr>
            <a:r>
              <a:rPr lang="id-ID" i="1" dirty="0">
                <a:ea typeface="Calibri"/>
                <a:cs typeface="Arial"/>
              </a:rPr>
              <a:t>Tagline</a:t>
            </a:r>
            <a:endParaRPr lang="id-ID" dirty="0">
              <a:ea typeface="Calibri"/>
              <a:cs typeface="Times New Roman"/>
            </a:endParaRPr>
          </a:p>
          <a:p>
            <a:pPr marL="342900" lvl="0" indent="-342900">
              <a:lnSpc>
                <a:spcPct val="115000"/>
              </a:lnSpc>
              <a:spcAft>
                <a:spcPts val="0"/>
              </a:spcAft>
              <a:buFont typeface="Symbol"/>
              <a:buChar char=""/>
            </a:pPr>
            <a:r>
              <a:rPr lang="id-ID" i="1" dirty="0">
                <a:ea typeface="Calibri"/>
                <a:cs typeface="Arial"/>
              </a:rPr>
              <a:t>Jingle</a:t>
            </a:r>
            <a:endParaRPr lang="id-ID" dirty="0">
              <a:ea typeface="Calibri"/>
              <a:cs typeface="Times New Roman"/>
            </a:endParaRPr>
          </a:p>
          <a:p>
            <a:pPr marL="342900" lvl="0" indent="-342900">
              <a:lnSpc>
                <a:spcPct val="115000"/>
              </a:lnSpc>
              <a:spcAft>
                <a:spcPts val="0"/>
              </a:spcAft>
              <a:buFont typeface="Symbol"/>
              <a:buChar char=""/>
            </a:pPr>
            <a:r>
              <a:rPr lang="id-ID" i="1" dirty="0">
                <a:ea typeface="Calibri"/>
                <a:cs typeface="Arial"/>
              </a:rPr>
              <a:t>Log iklan/Traffic</a:t>
            </a:r>
            <a:endParaRPr lang="id-ID" dirty="0">
              <a:ea typeface="Calibri"/>
              <a:cs typeface="Times New Roman"/>
            </a:endParaRPr>
          </a:p>
          <a:p>
            <a:pPr marL="342900" lvl="0" indent="-342900">
              <a:lnSpc>
                <a:spcPct val="115000"/>
              </a:lnSpc>
              <a:spcAft>
                <a:spcPts val="1000"/>
              </a:spcAft>
              <a:buFont typeface="Symbol"/>
              <a:buChar char=""/>
            </a:pPr>
            <a:r>
              <a:rPr lang="id-ID" i="1" dirty="0">
                <a:ea typeface="Calibri"/>
                <a:cs typeface="Arial"/>
              </a:rPr>
              <a:t>Format </a:t>
            </a:r>
            <a:r>
              <a:rPr lang="id-ID" i="1" dirty="0" smtClean="0">
                <a:ea typeface="Calibri"/>
                <a:cs typeface="Arial"/>
              </a:rPr>
              <a:t>clock</a:t>
            </a:r>
            <a:endParaRPr lang="id-ID" dirty="0">
              <a:ea typeface="Calibri"/>
              <a:cs typeface="Times New Roman"/>
            </a:endParaRPr>
          </a:p>
        </p:txBody>
      </p:sp>
    </p:spTree>
    <p:extLst>
      <p:ext uri="{BB962C8B-B14F-4D97-AF65-F5344CB8AC3E}">
        <p14:creationId xmlns:p14="http://schemas.microsoft.com/office/powerpoint/2010/main" val="2340501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p:cTn id="40"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p:cTn id="54"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5">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 calcmode="lin" valueType="num">
                                      <p:cBhvr>
                                        <p:cTn id="61"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5">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5">
                                            <p:txEl>
                                              <p:pRg st="9" end="9"/>
                                            </p:txEl>
                                          </p:spTgt>
                                        </p:tgtEl>
                                        <p:attrNameLst>
                                          <p:attrName>style.visibility</p:attrName>
                                        </p:attrNameLst>
                                      </p:cBhvr>
                                      <p:to>
                                        <p:strVal val="visible"/>
                                      </p:to>
                                    </p:set>
                                    <p:anim calcmode="lin" valueType="num">
                                      <p:cBhvr>
                                        <p:cTn id="68"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9"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70" dur="500"/>
                                        <p:tgtEl>
                                          <p:spTgt spid="5">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5">
                                            <p:txEl>
                                              <p:pRg st="10" end="10"/>
                                            </p:txEl>
                                          </p:spTgt>
                                        </p:tgtEl>
                                        <p:attrNameLst>
                                          <p:attrName>style.visibility</p:attrName>
                                        </p:attrNameLst>
                                      </p:cBhvr>
                                      <p:to>
                                        <p:strVal val="visible"/>
                                      </p:to>
                                    </p:set>
                                    <p:anim calcmode="lin" valueType="num">
                                      <p:cBhvr>
                                        <p:cTn id="75"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76"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77" dur="500"/>
                                        <p:tgtEl>
                                          <p:spTgt spid="5">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5">
                                            <p:txEl>
                                              <p:pRg st="11" end="11"/>
                                            </p:txEl>
                                          </p:spTgt>
                                        </p:tgtEl>
                                        <p:attrNameLst>
                                          <p:attrName>style.visibility</p:attrName>
                                        </p:attrNameLst>
                                      </p:cBhvr>
                                      <p:to>
                                        <p:strVal val="visible"/>
                                      </p:to>
                                    </p:set>
                                    <p:anim calcmode="lin" valueType="num">
                                      <p:cBhvr>
                                        <p:cTn id="82"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83"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84" dur="500"/>
                                        <p:tgtEl>
                                          <p:spTgt spid="5">
                                            <p:txEl>
                                              <p:pRg st="11" end="1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5">
                                            <p:txEl>
                                              <p:pRg st="12" end="12"/>
                                            </p:txEl>
                                          </p:spTgt>
                                        </p:tgtEl>
                                        <p:attrNameLst>
                                          <p:attrName>style.visibility</p:attrName>
                                        </p:attrNameLst>
                                      </p:cBhvr>
                                      <p:to>
                                        <p:strVal val="visible"/>
                                      </p:to>
                                    </p:set>
                                    <p:anim calcmode="lin" valueType="num">
                                      <p:cBhvr>
                                        <p:cTn id="89"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90" dur="500" fill="hold"/>
                                        <p:tgtEl>
                                          <p:spTgt spid="5">
                                            <p:txEl>
                                              <p:pRg st="12" end="12"/>
                                            </p:txEl>
                                          </p:spTgt>
                                        </p:tgtEl>
                                        <p:attrNameLst>
                                          <p:attrName>ppt_h</p:attrName>
                                        </p:attrNameLst>
                                      </p:cBhvr>
                                      <p:tavLst>
                                        <p:tav tm="0">
                                          <p:val>
                                            <p:fltVal val="0"/>
                                          </p:val>
                                        </p:tav>
                                        <p:tav tm="100000">
                                          <p:val>
                                            <p:strVal val="#ppt_h"/>
                                          </p:val>
                                        </p:tav>
                                      </p:tavLst>
                                    </p:anim>
                                    <p:animEffect transition="in" filter="fade">
                                      <p:cBhvr>
                                        <p:cTn id="91" dur="500"/>
                                        <p:tgtEl>
                                          <p:spTgt spid="5">
                                            <p:txEl>
                                              <p:pRg st="12" end="1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5">
                                            <p:txEl>
                                              <p:pRg st="13" end="13"/>
                                            </p:txEl>
                                          </p:spTgt>
                                        </p:tgtEl>
                                        <p:attrNameLst>
                                          <p:attrName>style.visibility</p:attrName>
                                        </p:attrNameLst>
                                      </p:cBhvr>
                                      <p:to>
                                        <p:strVal val="visible"/>
                                      </p:to>
                                    </p:set>
                                    <p:anim calcmode="lin" valueType="num">
                                      <p:cBhvr>
                                        <p:cTn id="96" dur="5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97" dur="500" fill="hold"/>
                                        <p:tgtEl>
                                          <p:spTgt spid="5">
                                            <p:txEl>
                                              <p:pRg st="13" end="13"/>
                                            </p:txEl>
                                          </p:spTgt>
                                        </p:tgtEl>
                                        <p:attrNameLst>
                                          <p:attrName>ppt_h</p:attrName>
                                        </p:attrNameLst>
                                      </p:cBhvr>
                                      <p:tavLst>
                                        <p:tav tm="0">
                                          <p:val>
                                            <p:fltVal val="0"/>
                                          </p:val>
                                        </p:tav>
                                        <p:tav tm="100000">
                                          <p:val>
                                            <p:strVal val="#ppt_h"/>
                                          </p:val>
                                        </p:tav>
                                      </p:tavLst>
                                    </p:anim>
                                    <p:animEffect transition="in" filter="fade">
                                      <p:cBhvr>
                                        <p:cTn id="98" dur="500"/>
                                        <p:tgtEl>
                                          <p:spTgt spid="5">
                                            <p:txEl>
                                              <p:pRg st="13" end="1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5">
                                            <p:txEl>
                                              <p:pRg st="14" end="14"/>
                                            </p:txEl>
                                          </p:spTgt>
                                        </p:tgtEl>
                                        <p:attrNameLst>
                                          <p:attrName>style.visibility</p:attrName>
                                        </p:attrNameLst>
                                      </p:cBhvr>
                                      <p:to>
                                        <p:strVal val="visible"/>
                                      </p:to>
                                    </p:set>
                                    <p:anim calcmode="lin" valueType="num">
                                      <p:cBhvr>
                                        <p:cTn id="103" dur="500" fill="hold"/>
                                        <p:tgtEl>
                                          <p:spTgt spid="5">
                                            <p:txEl>
                                              <p:pRg st="14" end="14"/>
                                            </p:txEl>
                                          </p:spTgt>
                                        </p:tgtEl>
                                        <p:attrNameLst>
                                          <p:attrName>ppt_w</p:attrName>
                                        </p:attrNameLst>
                                      </p:cBhvr>
                                      <p:tavLst>
                                        <p:tav tm="0">
                                          <p:val>
                                            <p:fltVal val="0"/>
                                          </p:val>
                                        </p:tav>
                                        <p:tav tm="100000">
                                          <p:val>
                                            <p:strVal val="#ppt_w"/>
                                          </p:val>
                                        </p:tav>
                                      </p:tavLst>
                                    </p:anim>
                                    <p:anim calcmode="lin" valueType="num">
                                      <p:cBhvr>
                                        <p:cTn id="104" dur="500" fill="hold"/>
                                        <p:tgtEl>
                                          <p:spTgt spid="5">
                                            <p:txEl>
                                              <p:pRg st="14" end="14"/>
                                            </p:txEl>
                                          </p:spTgt>
                                        </p:tgtEl>
                                        <p:attrNameLst>
                                          <p:attrName>ppt_h</p:attrName>
                                        </p:attrNameLst>
                                      </p:cBhvr>
                                      <p:tavLst>
                                        <p:tav tm="0">
                                          <p:val>
                                            <p:fltVal val="0"/>
                                          </p:val>
                                        </p:tav>
                                        <p:tav tm="100000">
                                          <p:val>
                                            <p:strVal val="#ppt_h"/>
                                          </p:val>
                                        </p:tav>
                                      </p:tavLst>
                                    </p:anim>
                                    <p:animEffect transition="in" filter="fade">
                                      <p:cBhvr>
                                        <p:cTn id="105" dur="500"/>
                                        <p:tgtEl>
                                          <p:spTgt spid="5">
                                            <p:txEl>
                                              <p:pRg st="14" end="14"/>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5">
                                            <p:txEl>
                                              <p:pRg st="15" end="15"/>
                                            </p:txEl>
                                          </p:spTgt>
                                        </p:tgtEl>
                                        <p:attrNameLst>
                                          <p:attrName>style.visibility</p:attrName>
                                        </p:attrNameLst>
                                      </p:cBhvr>
                                      <p:to>
                                        <p:strVal val="visible"/>
                                      </p:to>
                                    </p:set>
                                    <p:anim calcmode="lin" valueType="num">
                                      <p:cBhvr>
                                        <p:cTn id="110" dur="500" fill="hold"/>
                                        <p:tgtEl>
                                          <p:spTgt spid="5">
                                            <p:txEl>
                                              <p:pRg st="15" end="15"/>
                                            </p:txEl>
                                          </p:spTgt>
                                        </p:tgtEl>
                                        <p:attrNameLst>
                                          <p:attrName>ppt_w</p:attrName>
                                        </p:attrNameLst>
                                      </p:cBhvr>
                                      <p:tavLst>
                                        <p:tav tm="0">
                                          <p:val>
                                            <p:fltVal val="0"/>
                                          </p:val>
                                        </p:tav>
                                        <p:tav tm="100000">
                                          <p:val>
                                            <p:strVal val="#ppt_w"/>
                                          </p:val>
                                        </p:tav>
                                      </p:tavLst>
                                    </p:anim>
                                    <p:anim calcmode="lin" valueType="num">
                                      <p:cBhvr>
                                        <p:cTn id="111" dur="500" fill="hold"/>
                                        <p:tgtEl>
                                          <p:spTgt spid="5">
                                            <p:txEl>
                                              <p:pRg st="15" end="15"/>
                                            </p:txEl>
                                          </p:spTgt>
                                        </p:tgtEl>
                                        <p:attrNameLst>
                                          <p:attrName>ppt_h</p:attrName>
                                        </p:attrNameLst>
                                      </p:cBhvr>
                                      <p:tavLst>
                                        <p:tav tm="0">
                                          <p:val>
                                            <p:fltVal val="0"/>
                                          </p:val>
                                        </p:tav>
                                        <p:tav tm="100000">
                                          <p:val>
                                            <p:strVal val="#ppt_h"/>
                                          </p:val>
                                        </p:tav>
                                      </p:tavLst>
                                    </p:anim>
                                    <p:animEffect transition="in" filter="fade">
                                      <p:cBhvr>
                                        <p:cTn id="11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2050" name="Picture 2" descr="D:\Bahan Mengajar\Broadcasting 1\Foto Produksi siaran radio\index.png"/>
          <p:cNvPicPr>
            <a:picLocks noChangeAspect="1" noChangeArrowheads="1"/>
          </p:cNvPicPr>
          <p:nvPr/>
        </p:nvPicPr>
        <p:blipFill rotWithShape="1">
          <a:blip r:embed="rId2">
            <a:extLst>
              <a:ext uri="{28A0092B-C50C-407E-A947-70E740481C1C}">
                <a14:useLocalDpi xmlns:a14="http://schemas.microsoft.com/office/drawing/2010/main" val="0"/>
              </a:ext>
            </a:extLst>
          </a:blip>
          <a:srcRect t="23958" r="6849" b="17509"/>
          <a:stretch/>
        </p:blipFill>
        <p:spPr bwMode="auto">
          <a:xfrm>
            <a:off x="-36512" y="3941"/>
            <a:ext cx="9180512" cy="3998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Bahan Mengajar\Olah Vokal Penyiaran\Foto dan Gambar\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002548"/>
            <a:ext cx="2552700" cy="28529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ahan Mengajar\Broadcasting 1\Foto Produksi siaran radio\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342" y="4097675"/>
            <a:ext cx="3232106" cy="27214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Bahan Mengajar\Broadcasting 1\Foto Produksi siaran radio\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038886"/>
            <a:ext cx="2919908" cy="27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538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48464" y="5661248"/>
            <a:ext cx="141784" cy="531490"/>
          </a:xfrm>
        </p:spPr>
        <p:txBody>
          <a:bodyPr>
            <a:normAutofit fontScale="90000"/>
          </a:bodyPr>
          <a:lstStyle/>
          <a:p>
            <a:endParaRPr lang="id-ID" dirty="0"/>
          </a:p>
        </p:txBody>
      </p:sp>
      <p:sp>
        <p:nvSpPr>
          <p:cNvPr id="3" name="Subtitle 2"/>
          <p:cNvSpPr>
            <a:spLocks noGrp="1"/>
          </p:cNvSpPr>
          <p:nvPr>
            <p:ph type="subTitle" idx="1"/>
          </p:nvPr>
        </p:nvSpPr>
        <p:spPr>
          <a:xfrm>
            <a:off x="7452320" y="5949280"/>
            <a:ext cx="1544216" cy="625624"/>
          </a:xfrm>
        </p:spPr>
        <p:txBody>
          <a:bodyPr/>
          <a:lstStyle/>
          <a:p>
            <a:endParaRPr lang="id-ID" dirty="0"/>
          </a:p>
        </p:txBody>
      </p:sp>
      <p:sp>
        <p:nvSpPr>
          <p:cNvPr id="4" name="Rounded Rectangle 3"/>
          <p:cNvSpPr/>
          <p:nvPr/>
        </p:nvSpPr>
        <p:spPr>
          <a:xfrm>
            <a:off x="395536" y="404664"/>
            <a:ext cx="8352928" cy="6192688"/>
          </a:xfrm>
          <a:prstGeom prst="round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id-ID" dirty="0"/>
          </a:p>
          <a:p>
            <a:pPr lvl="0"/>
            <a:endParaRPr lang="id-ID" dirty="0" smtClean="0"/>
          </a:p>
          <a:p>
            <a:pPr lvl="0"/>
            <a:endParaRPr lang="id-ID" dirty="0"/>
          </a:p>
          <a:p>
            <a:pPr lvl="0"/>
            <a:endParaRPr lang="id-ID" dirty="0" smtClean="0"/>
          </a:p>
          <a:p>
            <a:pPr lvl="0"/>
            <a:endParaRPr lang="id-ID" dirty="0"/>
          </a:p>
          <a:p>
            <a:pPr marL="342900" lvl="0" indent="-342900">
              <a:buFont typeface="Arial" pitchFamily="34" charset="0"/>
              <a:buChar char="•"/>
            </a:pPr>
            <a:endParaRPr lang="id-ID" sz="2000" b="1" dirty="0" smtClean="0">
              <a:solidFill>
                <a:schemeClr val="bg1"/>
              </a:solidFill>
            </a:endParaRPr>
          </a:p>
          <a:p>
            <a:pPr marL="342900" lvl="0" indent="-342900">
              <a:buFont typeface="Arial" pitchFamily="34" charset="0"/>
              <a:buChar char="•"/>
            </a:pPr>
            <a:endParaRPr lang="id-ID" sz="2000" b="1" dirty="0">
              <a:solidFill>
                <a:schemeClr val="bg1"/>
              </a:solidFill>
            </a:endParaRPr>
          </a:p>
          <a:p>
            <a:pPr marL="342900" lvl="0" indent="-342900">
              <a:buFont typeface="Arial" pitchFamily="34" charset="0"/>
              <a:buChar char="•"/>
            </a:pPr>
            <a:endParaRPr lang="id-ID" sz="2000" b="1" dirty="0" smtClean="0">
              <a:solidFill>
                <a:schemeClr val="bg1"/>
              </a:solidFill>
            </a:endParaRPr>
          </a:p>
          <a:p>
            <a:pPr lvl="0"/>
            <a:endParaRPr lang="id-ID" sz="2000" b="1" dirty="0" smtClean="0">
              <a:solidFill>
                <a:schemeClr val="bg1"/>
              </a:solidFill>
            </a:endParaRPr>
          </a:p>
          <a:p>
            <a:pPr marL="342900" lvl="0" indent="-342900">
              <a:buFont typeface="Arial" pitchFamily="34" charset="0"/>
              <a:buChar char="•"/>
            </a:pPr>
            <a:r>
              <a:rPr lang="id-ID" sz="2000" b="1" dirty="0" smtClean="0">
                <a:solidFill>
                  <a:schemeClr val="bg1"/>
                </a:solidFill>
              </a:rPr>
              <a:t> Mahasiswa/i boleh minta izin pada saat perkuliahan berlangsung. Tetapi apabila setelah keluar tidak masuk lagi dianggap </a:t>
            </a:r>
            <a:r>
              <a:rPr lang="id-ID" sz="2400" b="1" dirty="0" smtClean="0">
                <a:solidFill>
                  <a:srgbClr val="FF0000"/>
                </a:solidFill>
              </a:rPr>
              <a:t>tidak hadir</a:t>
            </a:r>
          </a:p>
          <a:p>
            <a:pPr lvl="0"/>
            <a:endParaRPr lang="id-ID" sz="2000" b="1" dirty="0" smtClean="0">
              <a:solidFill>
                <a:schemeClr val="bg1"/>
              </a:solidFill>
            </a:endParaRPr>
          </a:p>
          <a:p>
            <a:pPr marL="342900" lvl="0" indent="-342900">
              <a:buFont typeface="Arial" pitchFamily="34" charset="0"/>
              <a:buChar char="•"/>
            </a:pPr>
            <a:r>
              <a:rPr lang="id-ID" sz="2000" b="1" dirty="0" smtClean="0"/>
              <a:t>Mahasiswa/i </a:t>
            </a:r>
            <a:r>
              <a:rPr lang="id-ID" sz="2000" b="1" dirty="0"/>
              <a:t>menyiapkan ruang kelas untuk siap dilakukan proses pembelajaran sebelum dosen memasuki ruangan</a:t>
            </a:r>
            <a:r>
              <a:rPr lang="id-ID" sz="2000" b="1" dirty="0" smtClean="0"/>
              <a:t>. Termasuk menyiapkan peralatan seperti infocus, spidol dan Berita acara perkuliahan</a:t>
            </a:r>
            <a:endParaRPr lang="id-ID" sz="2000" b="1" dirty="0"/>
          </a:p>
          <a:p>
            <a:r>
              <a:rPr lang="id-ID" sz="2000" b="1" dirty="0"/>
              <a:t> </a:t>
            </a:r>
          </a:p>
          <a:p>
            <a:pPr marL="342900" lvl="0" indent="-342900">
              <a:buFont typeface="Arial" pitchFamily="34" charset="0"/>
              <a:buChar char="•"/>
            </a:pPr>
            <a:r>
              <a:rPr lang="id-ID" sz="2000" b="1" dirty="0"/>
              <a:t>Mahasiswa tidak boleh menggunakan: sepatu/baju santai, celana berbahan levis/jeans. Rambut harus tertata rapih</a:t>
            </a:r>
          </a:p>
          <a:p>
            <a:r>
              <a:rPr lang="id-ID" sz="2000" b="1" dirty="0"/>
              <a:t> </a:t>
            </a:r>
          </a:p>
          <a:p>
            <a:pPr marL="342900" lvl="0" indent="-342900">
              <a:buFont typeface="Arial" pitchFamily="34" charset="0"/>
              <a:buChar char="•"/>
            </a:pPr>
            <a:r>
              <a:rPr lang="id-ID" sz="2000" b="1" dirty="0"/>
              <a:t>Mahasiswi tidak boleh menggunakan: sepatu/baju santai, jilbab yang menonjolkan mode yang berlebihan . Wajib menggunakan Rok panjang</a:t>
            </a:r>
          </a:p>
          <a:p>
            <a:r>
              <a:rPr lang="id-ID" sz="2000" b="1" dirty="0"/>
              <a:t> </a:t>
            </a:r>
          </a:p>
          <a:p>
            <a:r>
              <a:rPr lang="id-ID" sz="2000" dirty="0"/>
              <a:t> </a:t>
            </a:r>
          </a:p>
          <a:p>
            <a:r>
              <a:rPr lang="id-ID" sz="2000" dirty="0"/>
              <a:t> </a:t>
            </a:r>
          </a:p>
          <a:p>
            <a:r>
              <a:rPr lang="id-ID" sz="2000" dirty="0"/>
              <a:t> </a:t>
            </a:r>
          </a:p>
          <a:p>
            <a:r>
              <a:rPr lang="id-ID" sz="2000" dirty="0"/>
              <a:t> </a:t>
            </a:r>
          </a:p>
          <a:p>
            <a:r>
              <a:rPr lang="id-ID" sz="2000" b="1" dirty="0">
                <a:solidFill>
                  <a:schemeClr val="bg1"/>
                </a:solidFill>
              </a:rPr>
              <a:t> </a:t>
            </a:r>
          </a:p>
          <a:p>
            <a:pPr algn="ctr"/>
            <a:endParaRPr lang="id-ID" dirty="0"/>
          </a:p>
        </p:txBody>
      </p:sp>
      <p:sp>
        <p:nvSpPr>
          <p:cNvPr id="5" name="TextBox 4"/>
          <p:cNvSpPr txBox="1"/>
          <p:nvPr/>
        </p:nvSpPr>
        <p:spPr>
          <a:xfrm>
            <a:off x="1423252" y="404454"/>
            <a:ext cx="6297493" cy="830997"/>
          </a:xfrm>
          <a:prstGeom prst="rect">
            <a:avLst/>
          </a:prstGeom>
          <a:noFill/>
        </p:spPr>
        <p:txBody>
          <a:bodyPr wrap="none" rtlCol="0">
            <a:spAutoFit/>
          </a:bodyPr>
          <a:lstStyle/>
          <a:p>
            <a:r>
              <a:rPr lang="id-ID" sz="4800" u="sng" dirty="0" smtClean="0">
                <a:solidFill>
                  <a:schemeClr val="bg1"/>
                </a:solidFill>
              </a:rPr>
              <a:t>KONTRAK PERKULIAHAN</a:t>
            </a:r>
            <a:endParaRPr lang="id-ID" sz="4800" u="sng" dirty="0">
              <a:solidFill>
                <a:schemeClr val="bg1"/>
              </a:solidFill>
            </a:endParaRPr>
          </a:p>
        </p:txBody>
      </p:sp>
    </p:spTree>
    <p:extLst>
      <p:ext uri="{BB962C8B-B14F-4D97-AF65-F5344CB8AC3E}">
        <p14:creationId xmlns:p14="http://schemas.microsoft.com/office/powerpoint/2010/main" val="209098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barn(inVertical)">
                                      <p:cBhvr>
                                        <p:cTn id="14" dur="500"/>
                                        <p:tgtEl>
                                          <p:spTgt spid="4">
                                            <p:txEl>
                                              <p:pRg st="9" end="9"/>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animEffect transition="in" filter="barn(inVertical)">
                                      <p:cBhvr>
                                        <p:cTn id="19" dur="500"/>
                                        <p:tgtEl>
                                          <p:spTgt spid="4">
                                            <p:txEl>
                                              <p:pRg st="11" end="1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13" end="13"/>
                                            </p:txEl>
                                          </p:spTgt>
                                        </p:tgtEl>
                                        <p:attrNameLst>
                                          <p:attrName>style.visibility</p:attrName>
                                        </p:attrNameLst>
                                      </p:cBhvr>
                                      <p:to>
                                        <p:strVal val="visible"/>
                                      </p:to>
                                    </p:set>
                                    <p:animEffect transition="in" filter="barn(inVertical)">
                                      <p:cBhvr>
                                        <p:cTn id="24" dur="500"/>
                                        <p:tgtEl>
                                          <p:spTgt spid="4">
                                            <p:txEl>
                                              <p:pRg st="13" end="1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15" end="15"/>
                                            </p:txEl>
                                          </p:spTgt>
                                        </p:tgtEl>
                                        <p:attrNameLst>
                                          <p:attrName>style.visibility</p:attrName>
                                        </p:attrNameLst>
                                      </p:cBhvr>
                                      <p:to>
                                        <p:strVal val="visible"/>
                                      </p:to>
                                    </p:set>
                                    <p:animEffect transition="in" filter="barn(inVertical)">
                                      <p:cBhvr>
                                        <p:cTn id="29"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0040" y="4221088"/>
            <a:ext cx="7772400" cy="2232247"/>
          </a:xfrm>
        </p:spPr>
        <p:txBody>
          <a:bodyPr>
            <a:noAutofit/>
          </a:bodyPr>
          <a:lstStyle/>
          <a:p>
            <a:pPr marL="457200" lvl="0" indent="-457200">
              <a:spcBef>
                <a:spcPts val="0"/>
              </a:spcBef>
            </a:pPr>
            <a:r>
              <a:rPr lang="id-ID" sz="2800" b="1" i="1" dirty="0" smtClean="0">
                <a:solidFill>
                  <a:prstClr val="black"/>
                </a:solidFill>
                <a:latin typeface="Aharoni" pitchFamily="2" charset="-79"/>
                <a:ea typeface="+mn-ea"/>
                <a:cs typeface="Aharoni" pitchFamily="2" charset="-79"/>
              </a:rPr>
              <a:t>- Announcing  Skill</a:t>
            </a:r>
            <a:r>
              <a:rPr lang="id-ID" sz="2800" b="1" i="1" dirty="0">
                <a:solidFill>
                  <a:prstClr val="black"/>
                </a:solidFill>
                <a:latin typeface="Aharoni" pitchFamily="2" charset="-79"/>
                <a:ea typeface="+mn-ea"/>
                <a:cs typeface="Aharoni" pitchFamily="2" charset="-79"/>
              </a:rPr>
              <a:t/>
            </a:r>
            <a:br>
              <a:rPr lang="id-ID" sz="2800" b="1" i="1" dirty="0">
                <a:solidFill>
                  <a:prstClr val="black"/>
                </a:solidFill>
                <a:latin typeface="Aharoni" pitchFamily="2" charset="-79"/>
                <a:ea typeface="+mn-ea"/>
                <a:cs typeface="Aharoni" pitchFamily="2" charset="-79"/>
              </a:rPr>
            </a:br>
            <a:r>
              <a:rPr lang="id-ID" sz="2800" b="1" i="1" dirty="0">
                <a:solidFill>
                  <a:prstClr val="black"/>
                </a:solidFill>
                <a:latin typeface="Aharoni" pitchFamily="2" charset="-79"/>
                <a:ea typeface="+mn-ea"/>
                <a:cs typeface="Aharoni" pitchFamily="2" charset="-79"/>
              </a:rPr>
              <a:t/>
            </a:r>
            <a:br>
              <a:rPr lang="id-ID" sz="2800" b="1" i="1" dirty="0">
                <a:solidFill>
                  <a:prstClr val="black"/>
                </a:solidFill>
                <a:latin typeface="Aharoni" pitchFamily="2" charset="-79"/>
                <a:ea typeface="+mn-ea"/>
                <a:cs typeface="Aharoni" pitchFamily="2" charset="-79"/>
              </a:rPr>
            </a:br>
            <a:r>
              <a:rPr lang="id-ID" sz="2800" b="1" i="1" dirty="0" smtClean="0">
                <a:solidFill>
                  <a:prstClr val="black"/>
                </a:solidFill>
                <a:latin typeface="Aharoni" pitchFamily="2" charset="-79"/>
                <a:ea typeface="+mn-ea"/>
                <a:cs typeface="Aharoni" pitchFamily="2" charset="-79"/>
              </a:rPr>
              <a:t>- Announcing </a:t>
            </a:r>
            <a:r>
              <a:rPr lang="id-ID" sz="2800" b="1" i="1" dirty="0">
                <a:solidFill>
                  <a:prstClr val="black"/>
                </a:solidFill>
                <a:latin typeface="Aharoni" pitchFamily="2" charset="-79"/>
                <a:ea typeface="+mn-ea"/>
                <a:cs typeface="Aharoni" pitchFamily="2" charset="-79"/>
              </a:rPr>
              <a:t>Technique </a:t>
            </a:r>
            <a:r>
              <a:rPr lang="id-ID" sz="2800" b="1" i="1" dirty="0" smtClean="0">
                <a:solidFill>
                  <a:prstClr val="black"/>
                </a:solidFill>
                <a:latin typeface="Aharoni" pitchFamily="2" charset="-79"/>
                <a:ea typeface="+mn-ea"/>
                <a:cs typeface="Aharoni" pitchFamily="2" charset="-79"/>
              </a:rPr>
              <a:t>1</a:t>
            </a:r>
            <a:endParaRPr lang="id-ID" sz="2800" b="1" dirty="0">
              <a:solidFill>
                <a:prstClr val="black"/>
              </a:solidFill>
              <a:latin typeface="Aharoni" pitchFamily="2" charset="-79"/>
              <a:ea typeface="+mn-ea"/>
              <a:cs typeface="Aharoni" pitchFamily="2" charset="-79"/>
            </a:endParaRPr>
          </a:p>
        </p:txBody>
      </p:sp>
      <p:sp>
        <p:nvSpPr>
          <p:cNvPr id="5" name="Subtitle 4"/>
          <p:cNvSpPr>
            <a:spLocks noGrp="1"/>
          </p:cNvSpPr>
          <p:nvPr>
            <p:ph type="subTitle" idx="1"/>
          </p:nvPr>
        </p:nvSpPr>
        <p:spPr>
          <a:xfrm>
            <a:off x="6124128" y="139080"/>
            <a:ext cx="2984376" cy="553616"/>
          </a:xfrm>
        </p:spPr>
        <p:txBody>
          <a:bodyPr>
            <a:normAutofit lnSpcReduction="10000"/>
          </a:bodyPr>
          <a:lstStyle/>
          <a:p>
            <a:r>
              <a:rPr lang="id-ID" dirty="0" smtClean="0"/>
              <a:t>Pertemuan ke-4</a:t>
            </a:r>
            <a:endParaRPr lang="id-ID" dirty="0"/>
          </a:p>
        </p:txBody>
      </p:sp>
    </p:spTree>
    <p:extLst>
      <p:ext uri="{BB962C8B-B14F-4D97-AF65-F5344CB8AC3E}">
        <p14:creationId xmlns:p14="http://schemas.microsoft.com/office/powerpoint/2010/main" val="18036082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ular Callout 4"/>
          <p:cNvSpPr/>
          <p:nvPr/>
        </p:nvSpPr>
        <p:spPr>
          <a:xfrm>
            <a:off x="467544" y="260648"/>
            <a:ext cx="3168352" cy="4536504"/>
          </a:xfrm>
          <a:prstGeom prst="wedgeRoundRectCallout">
            <a:avLst>
              <a:gd name="adj1" fmla="val -1432"/>
              <a:gd name="adj2" fmla="val 72396"/>
              <a:gd name="adj3" fmla="val 16667"/>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Symbol"/>
              <a:buChar char=""/>
            </a:pPr>
            <a:r>
              <a:rPr lang="id-ID" sz="1600" dirty="0">
                <a:ea typeface="Calibri"/>
                <a:cs typeface="Arial"/>
              </a:rPr>
              <a:t> Suara standar </a:t>
            </a:r>
            <a:endParaRPr lang="id-ID" sz="1600" dirty="0">
              <a:ea typeface="Calibri"/>
              <a:cs typeface="Times New Roman"/>
            </a:endParaRPr>
          </a:p>
          <a:p>
            <a:pPr marL="342900" lvl="0" indent="-342900">
              <a:lnSpc>
                <a:spcPct val="115000"/>
              </a:lnSpc>
              <a:spcAft>
                <a:spcPts val="0"/>
              </a:spcAft>
              <a:buFont typeface="Symbol"/>
              <a:buChar char=""/>
            </a:pPr>
            <a:r>
              <a:rPr lang="id-ID" sz="1600" dirty="0">
                <a:ea typeface="Calibri"/>
                <a:cs typeface="Arial"/>
              </a:rPr>
              <a:t>Wawasan</a:t>
            </a:r>
            <a:endParaRPr lang="id-ID" sz="1600" dirty="0">
              <a:ea typeface="Calibri"/>
              <a:cs typeface="Times New Roman"/>
            </a:endParaRPr>
          </a:p>
          <a:p>
            <a:pPr marL="342900" lvl="0" indent="-342900">
              <a:lnSpc>
                <a:spcPct val="115000"/>
              </a:lnSpc>
              <a:spcAft>
                <a:spcPts val="0"/>
              </a:spcAft>
              <a:buFont typeface="Symbol"/>
              <a:buChar char=""/>
            </a:pPr>
            <a:r>
              <a:rPr lang="id-ID" sz="1600" i="1" dirty="0">
                <a:ea typeface="Calibri"/>
                <a:cs typeface="Arial"/>
              </a:rPr>
              <a:t>Sanse of music</a:t>
            </a:r>
            <a:endParaRPr lang="id-ID" sz="1600" dirty="0">
              <a:ea typeface="Calibri"/>
              <a:cs typeface="Times New Roman"/>
            </a:endParaRPr>
          </a:p>
          <a:p>
            <a:pPr marL="342900" lvl="0" indent="-342900">
              <a:lnSpc>
                <a:spcPct val="115000"/>
              </a:lnSpc>
              <a:spcAft>
                <a:spcPts val="0"/>
              </a:spcAft>
              <a:buFont typeface="Symbol"/>
              <a:buChar char=""/>
            </a:pPr>
            <a:r>
              <a:rPr lang="id-ID" sz="1600" i="1" dirty="0">
                <a:ea typeface="Calibri"/>
                <a:cs typeface="Times New Roman"/>
              </a:rPr>
              <a:t>Sense of humor</a:t>
            </a:r>
            <a:endParaRPr lang="id-ID" sz="1600" dirty="0">
              <a:ea typeface="Calibri"/>
              <a:cs typeface="Times New Roman"/>
            </a:endParaRPr>
          </a:p>
          <a:p>
            <a:pPr marL="342900" lvl="0" indent="-342900">
              <a:lnSpc>
                <a:spcPct val="115000"/>
              </a:lnSpc>
              <a:spcAft>
                <a:spcPts val="0"/>
              </a:spcAft>
              <a:buFont typeface="Symbol"/>
              <a:buChar char=""/>
            </a:pPr>
            <a:r>
              <a:rPr lang="id-ID" sz="1600" i="1" dirty="0">
                <a:ea typeface="Calibri"/>
                <a:cs typeface="Times New Roman"/>
              </a:rPr>
              <a:t>Fleksibel</a:t>
            </a:r>
            <a:endParaRPr lang="id-ID" sz="1600" dirty="0">
              <a:ea typeface="Calibri"/>
              <a:cs typeface="Times New Roman"/>
            </a:endParaRPr>
          </a:p>
          <a:p>
            <a:pPr marL="342900" lvl="0" indent="-342900">
              <a:lnSpc>
                <a:spcPct val="115000"/>
              </a:lnSpc>
              <a:spcAft>
                <a:spcPts val="0"/>
              </a:spcAft>
              <a:buFont typeface="Symbol"/>
              <a:buChar char=""/>
            </a:pPr>
            <a:r>
              <a:rPr lang="id-ID" sz="1600" i="1" dirty="0">
                <a:ea typeface="Calibri"/>
                <a:cs typeface="Times New Roman"/>
              </a:rPr>
              <a:t>Adaptability</a:t>
            </a:r>
            <a:endParaRPr lang="id-ID" sz="1600" dirty="0">
              <a:ea typeface="Calibri"/>
              <a:cs typeface="Times New Roman"/>
            </a:endParaRPr>
          </a:p>
          <a:p>
            <a:pPr marL="342900" lvl="0" indent="-342900">
              <a:lnSpc>
                <a:spcPct val="115000"/>
              </a:lnSpc>
              <a:spcAft>
                <a:spcPts val="0"/>
              </a:spcAft>
              <a:buFont typeface="Symbol"/>
              <a:buChar char=""/>
            </a:pPr>
            <a:r>
              <a:rPr lang="id-ID" sz="1600" dirty="0">
                <a:ea typeface="Calibri"/>
                <a:cs typeface="Times New Roman"/>
              </a:rPr>
              <a:t>Bekerja dalam tim</a:t>
            </a:r>
          </a:p>
          <a:p>
            <a:pPr marL="342900" lvl="0" indent="-342900">
              <a:lnSpc>
                <a:spcPct val="115000"/>
              </a:lnSpc>
              <a:spcAft>
                <a:spcPts val="0"/>
              </a:spcAft>
              <a:buFont typeface="Symbol"/>
              <a:buChar char=""/>
            </a:pPr>
            <a:r>
              <a:rPr lang="id-ID" sz="1600" dirty="0">
                <a:ea typeface="Calibri"/>
                <a:cs typeface="Times New Roman"/>
              </a:rPr>
              <a:t>Dll</a:t>
            </a:r>
          </a:p>
          <a:p>
            <a:pPr marL="201295">
              <a:lnSpc>
                <a:spcPct val="115000"/>
              </a:lnSpc>
              <a:spcAft>
                <a:spcPts val="1000"/>
              </a:spcAft>
            </a:pPr>
            <a:r>
              <a:rPr lang="id-ID" sz="1600" dirty="0">
                <a:ea typeface="Calibri"/>
                <a:cs typeface="Times New Roman"/>
              </a:rPr>
              <a:t> </a:t>
            </a:r>
          </a:p>
          <a:p>
            <a:r>
              <a:rPr lang="id-ID" sz="1600" dirty="0">
                <a:ea typeface="Calibri"/>
                <a:cs typeface="Arial"/>
              </a:rPr>
              <a:t>Teknik pernafasan dan teknik vocal –artikulasi, intonasi, infleksi, Inflesi dll sampai mencapai </a:t>
            </a:r>
            <a:r>
              <a:rPr lang="id-ID" sz="1600" i="1" dirty="0">
                <a:ea typeface="Calibri"/>
                <a:cs typeface="Arial"/>
              </a:rPr>
              <a:t>spoken reading / story telling</a:t>
            </a:r>
            <a:endParaRPr lang="id-ID" sz="1600" b="1" dirty="0">
              <a:solidFill>
                <a:prstClr val="black"/>
              </a:solidFill>
              <a:latin typeface="Aharoni" pitchFamily="2" charset="-79"/>
              <a:cs typeface="Aharoni" pitchFamily="2" charset="-79"/>
            </a:endParaRPr>
          </a:p>
        </p:txBody>
      </p:sp>
    </p:spTree>
    <p:extLst>
      <p:ext uri="{BB962C8B-B14F-4D97-AF65-F5344CB8AC3E}">
        <p14:creationId xmlns:p14="http://schemas.microsoft.com/office/powerpoint/2010/main" val="3651265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p:cTn id="40"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p:cTn id="54"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5">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 calcmode="lin" valueType="num">
                                      <p:cBhvr>
                                        <p:cTn id="61"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5">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5">
                                            <p:txEl>
                                              <p:pRg st="8" end="8"/>
                                            </p:txEl>
                                          </p:spTgt>
                                        </p:tgtEl>
                                        <p:attrNameLst>
                                          <p:attrName>style.visibility</p:attrName>
                                        </p:attrNameLst>
                                      </p:cBhvr>
                                      <p:to>
                                        <p:strVal val="visible"/>
                                      </p:to>
                                    </p:set>
                                    <p:anim calcmode="lin" valueType="num">
                                      <p:cBhvr>
                                        <p:cTn id="68"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5">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5">
                                            <p:txEl>
                                              <p:pRg st="9" end="9"/>
                                            </p:txEl>
                                          </p:spTgt>
                                        </p:tgtEl>
                                        <p:attrNameLst>
                                          <p:attrName>style.visibility</p:attrName>
                                        </p:attrNameLst>
                                      </p:cBhvr>
                                      <p:to>
                                        <p:strVal val="visible"/>
                                      </p:to>
                                    </p:set>
                                    <p:anim calcmode="lin" valueType="num">
                                      <p:cBhvr>
                                        <p:cTn id="75"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76"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7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311"/>
            <a:ext cx="9144000" cy="687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8560" y="620688"/>
            <a:ext cx="9972600" cy="2223120"/>
          </a:xfrm>
        </p:spPr>
        <p:txBody>
          <a:bodyPr/>
          <a:lstStyle/>
          <a:p>
            <a:r>
              <a:rPr lang="id-ID" b="1" dirty="0" smtClean="0">
                <a:solidFill>
                  <a:srgbClr val="FFFF00"/>
                </a:solidFill>
                <a:latin typeface="Segoe Script" pitchFamily="66" charset="0"/>
                <a:ea typeface="DFPOP1-W9" pitchFamily="1" charset="-128"/>
              </a:rPr>
              <a:t> ANNONCING SKILL&amp;TEKNIK</a:t>
            </a:r>
            <a:endParaRPr lang="en-US" b="1" dirty="0">
              <a:solidFill>
                <a:srgbClr val="FFFF00"/>
              </a:solidFill>
              <a:latin typeface="Segoe Script" pitchFamily="66" charset="0"/>
              <a:ea typeface="DFPOP1-W9" pitchFamily="1" charset="-128"/>
            </a:endParaRPr>
          </a:p>
        </p:txBody>
      </p:sp>
    </p:spTree>
    <p:extLst>
      <p:ext uri="{BB962C8B-B14F-4D97-AF65-F5344CB8AC3E}">
        <p14:creationId xmlns:p14="http://schemas.microsoft.com/office/powerpoint/2010/main" val="36428721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ara-mudah-dan-gratis-membuat-radio-streaming.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31800" y="115888"/>
            <a:ext cx="8712200" cy="6481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5576" y="908720"/>
            <a:ext cx="7772400" cy="1470025"/>
          </a:xfrm>
        </p:spPr>
        <p:txBody>
          <a:bodyPr>
            <a:normAutofit/>
          </a:bodyPr>
          <a:lstStyle/>
          <a:p>
            <a:r>
              <a:rPr lang="en-US" sz="6600" b="1" dirty="0">
                <a:solidFill>
                  <a:srgbClr val="FF0000"/>
                </a:solidFill>
                <a:latin typeface="Bookman Old Style" pitchFamily="18" charset="0"/>
              </a:rPr>
              <a:t> </a:t>
            </a:r>
            <a:r>
              <a:rPr lang="id-ID" sz="6600" b="1" dirty="0" smtClean="0">
                <a:solidFill>
                  <a:srgbClr val="FF0000"/>
                </a:solidFill>
                <a:latin typeface="Bookman Old Style" pitchFamily="18" charset="0"/>
              </a:rPr>
              <a:t>A</a:t>
            </a:r>
            <a:r>
              <a:rPr lang="en-US" sz="6600" b="1" dirty="0" err="1" smtClean="0">
                <a:solidFill>
                  <a:srgbClr val="FF0000"/>
                </a:solidFill>
                <a:latin typeface="Bookman Old Style" pitchFamily="18" charset="0"/>
              </a:rPr>
              <a:t>nnouncer</a:t>
            </a:r>
            <a:endParaRPr lang="en-US" sz="6600" b="1" dirty="0">
              <a:solidFill>
                <a:srgbClr val="FF0000"/>
              </a:solidFill>
              <a:latin typeface="Bookman Old Style" pitchFamily="18" charset="0"/>
            </a:endParaRPr>
          </a:p>
        </p:txBody>
      </p:sp>
      <p:sp>
        <p:nvSpPr>
          <p:cNvPr id="4" name="Subtitle 3"/>
          <p:cNvSpPr>
            <a:spLocks noGrp="1"/>
          </p:cNvSpPr>
          <p:nvPr>
            <p:ph type="subTitle" idx="1"/>
          </p:nvPr>
        </p:nvSpPr>
        <p:spPr>
          <a:xfrm>
            <a:off x="1371600" y="2492896"/>
            <a:ext cx="7160840" cy="4032448"/>
          </a:xfrm>
        </p:spPr>
        <p:txBody>
          <a:bodyPr>
            <a:normAutofit fontScale="70000" lnSpcReduction="20000"/>
          </a:bodyPr>
          <a:lstStyle/>
          <a:p>
            <a:pPr algn="just"/>
            <a:r>
              <a:rPr lang="en-US" b="1" dirty="0" err="1">
                <a:solidFill>
                  <a:srgbClr val="FF0000"/>
                </a:solidFill>
                <a:latin typeface="Arial Narrow" pitchFamily="34" charset="0"/>
              </a:rPr>
              <a:t>Dalam</a:t>
            </a:r>
            <a:r>
              <a:rPr lang="en-US" b="1" dirty="0">
                <a:solidFill>
                  <a:srgbClr val="FF0000"/>
                </a:solidFill>
                <a:latin typeface="Arial Narrow" pitchFamily="34" charset="0"/>
              </a:rPr>
              <a:t> </a:t>
            </a:r>
            <a:r>
              <a:rPr lang="en-US" b="1" dirty="0" smtClean="0">
                <a:solidFill>
                  <a:srgbClr val="FF0000"/>
                </a:solidFill>
                <a:latin typeface="Arial Narrow" pitchFamily="34" charset="0"/>
              </a:rPr>
              <a:t>bah</a:t>
            </a:r>
            <a:r>
              <a:rPr lang="id-ID" b="1" dirty="0" smtClean="0">
                <a:solidFill>
                  <a:srgbClr val="FF0000"/>
                </a:solidFill>
                <a:latin typeface="Arial Narrow" pitchFamily="34" charset="0"/>
              </a:rPr>
              <a:t>asa </a:t>
            </a:r>
            <a:r>
              <a:rPr lang="en-US" b="1" dirty="0" err="1" smtClean="0">
                <a:solidFill>
                  <a:srgbClr val="FF0000"/>
                </a:solidFill>
                <a:latin typeface="Arial Narrow" pitchFamily="34" charset="0"/>
              </a:rPr>
              <a:t>Inggris</a:t>
            </a:r>
            <a:r>
              <a:rPr lang="en-US" b="1" dirty="0">
                <a:solidFill>
                  <a:srgbClr val="FF0000"/>
                </a:solidFill>
                <a:latin typeface="Arial Narrow" pitchFamily="34" charset="0"/>
              </a:rPr>
              <a:t>, </a:t>
            </a:r>
            <a:r>
              <a:rPr lang="en-US" b="1" dirty="0" err="1">
                <a:solidFill>
                  <a:srgbClr val="FF0000"/>
                </a:solidFill>
                <a:latin typeface="Arial Narrow" pitchFamily="34" charset="0"/>
              </a:rPr>
              <a:t>penyiar</a:t>
            </a:r>
            <a:r>
              <a:rPr lang="en-US" b="1" dirty="0">
                <a:solidFill>
                  <a:srgbClr val="FF0000"/>
                </a:solidFill>
                <a:latin typeface="Arial Narrow" pitchFamily="34" charset="0"/>
              </a:rPr>
              <a:t> </a:t>
            </a:r>
            <a:r>
              <a:rPr lang="en-US" b="1" dirty="0" err="1">
                <a:solidFill>
                  <a:srgbClr val="FF0000"/>
                </a:solidFill>
                <a:latin typeface="Arial Narrow" pitchFamily="34" charset="0"/>
              </a:rPr>
              <a:t>disebut</a:t>
            </a:r>
            <a:r>
              <a:rPr lang="en-US" b="1" dirty="0">
                <a:solidFill>
                  <a:srgbClr val="FF0000"/>
                </a:solidFill>
                <a:latin typeface="Arial Narrow" pitchFamily="34" charset="0"/>
              </a:rPr>
              <a:t> </a:t>
            </a:r>
            <a:r>
              <a:rPr lang="en-US" b="1" i="1" dirty="0">
                <a:solidFill>
                  <a:srgbClr val="FF0000"/>
                </a:solidFill>
                <a:latin typeface="Arial Narrow" pitchFamily="34" charset="0"/>
              </a:rPr>
              <a:t>announcer</a:t>
            </a:r>
            <a:r>
              <a:rPr lang="en-US" b="1" dirty="0">
                <a:solidFill>
                  <a:srgbClr val="FF0000"/>
                </a:solidFill>
                <a:latin typeface="Arial Narrow" pitchFamily="34" charset="0"/>
              </a:rPr>
              <a:t> (</a:t>
            </a:r>
            <a:r>
              <a:rPr lang="en-US" b="1" dirty="0" err="1">
                <a:solidFill>
                  <a:srgbClr val="FF0000"/>
                </a:solidFill>
                <a:latin typeface="Arial Narrow" pitchFamily="34" charset="0"/>
              </a:rPr>
              <a:t>arti</a:t>
            </a:r>
            <a:r>
              <a:rPr lang="en-US" b="1" dirty="0">
                <a:solidFill>
                  <a:srgbClr val="FF0000"/>
                </a:solidFill>
                <a:latin typeface="Arial Narrow" pitchFamily="34" charset="0"/>
              </a:rPr>
              <a:t> </a:t>
            </a:r>
            <a:r>
              <a:rPr lang="en-US" b="1" dirty="0" err="1">
                <a:solidFill>
                  <a:srgbClr val="FF0000"/>
                </a:solidFill>
                <a:latin typeface="Arial Narrow" pitchFamily="34" charset="0"/>
              </a:rPr>
              <a:t>harfiyah</a:t>
            </a:r>
            <a:r>
              <a:rPr lang="en-US" b="1" dirty="0">
                <a:solidFill>
                  <a:srgbClr val="FF0000"/>
                </a:solidFill>
                <a:latin typeface="Arial Narrow" pitchFamily="34" charset="0"/>
              </a:rPr>
              <a:t>: orang yang </a:t>
            </a:r>
            <a:r>
              <a:rPr lang="en-US" b="1" dirty="0" err="1">
                <a:solidFill>
                  <a:srgbClr val="FF0000"/>
                </a:solidFill>
                <a:latin typeface="Arial Narrow" pitchFamily="34" charset="0"/>
              </a:rPr>
              <a:t>mengumumkan</a:t>
            </a:r>
            <a:r>
              <a:rPr lang="en-US" b="1" dirty="0">
                <a:solidFill>
                  <a:srgbClr val="FF0000"/>
                </a:solidFill>
                <a:latin typeface="Arial Narrow" pitchFamily="34" charset="0"/>
              </a:rPr>
              <a:t>), </a:t>
            </a:r>
            <a:r>
              <a:rPr lang="en-US" b="1" dirty="0" err="1">
                <a:solidFill>
                  <a:srgbClr val="FF0000"/>
                </a:solidFill>
                <a:latin typeface="Arial Narrow" pitchFamily="34" charset="0"/>
              </a:rPr>
              <a:t>yakni</a:t>
            </a:r>
            <a:r>
              <a:rPr lang="en-US" b="1" dirty="0">
                <a:solidFill>
                  <a:srgbClr val="FF0000"/>
                </a:solidFill>
                <a:latin typeface="Arial Narrow" pitchFamily="34" charset="0"/>
              </a:rPr>
              <a:t>  </a:t>
            </a:r>
            <a:r>
              <a:rPr lang="en-US" b="1" dirty="0" err="1">
                <a:solidFill>
                  <a:srgbClr val="FF0000"/>
                </a:solidFill>
                <a:latin typeface="Arial Narrow" pitchFamily="34" charset="0"/>
              </a:rPr>
              <a:t>mengumumkan</a:t>
            </a:r>
            <a:r>
              <a:rPr lang="en-US" b="1" dirty="0">
                <a:solidFill>
                  <a:srgbClr val="FF0000"/>
                </a:solidFill>
                <a:latin typeface="Arial Narrow" pitchFamily="34" charset="0"/>
              </a:rPr>
              <a:t> </a:t>
            </a:r>
            <a:r>
              <a:rPr lang="en-US" b="1" dirty="0" err="1">
                <a:solidFill>
                  <a:srgbClr val="FF0000"/>
                </a:solidFill>
                <a:latin typeface="Arial Narrow" pitchFamily="34" charset="0"/>
              </a:rPr>
              <a:t>sesuatu</a:t>
            </a:r>
            <a:r>
              <a:rPr lang="en-US" b="1" dirty="0">
                <a:solidFill>
                  <a:srgbClr val="FF0000"/>
                </a:solidFill>
                <a:latin typeface="Arial Narrow" pitchFamily="34" charset="0"/>
              </a:rPr>
              <a:t> </a:t>
            </a:r>
            <a:r>
              <a:rPr lang="en-US" b="1" dirty="0" err="1">
                <a:solidFill>
                  <a:srgbClr val="FF0000"/>
                </a:solidFill>
                <a:latin typeface="Arial Narrow" pitchFamily="34" charset="0"/>
              </a:rPr>
              <a:t>melalui</a:t>
            </a:r>
            <a:r>
              <a:rPr lang="en-US" b="1" dirty="0">
                <a:solidFill>
                  <a:srgbClr val="FF0000"/>
                </a:solidFill>
                <a:latin typeface="Arial Narrow" pitchFamily="34" charset="0"/>
              </a:rPr>
              <a:t> radio</a:t>
            </a:r>
            <a:r>
              <a:rPr lang="en-US" b="1" dirty="0" smtClean="0">
                <a:solidFill>
                  <a:srgbClr val="FF0000"/>
                </a:solidFill>
                <a:latin typeface="Arial Narrow" pitchFamily="34" charset="0"/>
              </a:rPr>
              <a:t>.</a:t>
            </a:r>
            <a:endParaRPr lang="id-ID" b="1" dirty="0" smtClean="0">
              <a:solidFill>
                <a:srgbClr val="FF0000"/>
              </a:solidFill>
              <a:latin typeface="Arial Narrow" pitchFamily="34" charset="0"/>
            </a:endParaRPr>
          </a:p>
          <a:p>
            <a:pPr algn="just"/>
            <a:endParaRPr lang="en-US" b="1" dirty="0">
              <a:solidFill>
                <a:schemeClr val="accent6"/>
              </a:solidFill>
              <a:latin typeface="Arial Narrow" pitchFamily="34" charset="0"/>
            </a:endParaRPr>
          </a:p>
          <a:p>
            <a:pPr algn="just"/>
            <a:r>
              <a:rPr lang="en-US" b="1" dirty="0" err="1">
                <a:solidFill>
                  <a:schemeClr val="accent6"/>
                </a:solidFill>
                <a:latin typeface="Arial Narrow" pitchFamily="34" charset="0"/>
              </a:rPr>
              <a:t>Menurut</a:t>
            </a:r>
            <a:r>
              <a:rPr lang="en-US" b="1" dirty="0">
                <a:solidFill>
                  <a:schemeClr val="accent6"/>
                </a:solidFill>
                <a:latin typeface="Arial Narrow" pitchFamily="34" charset="0"/>
              </a:rPr>
              <a:t> </a:t>
            </a:r>
            <a:r>
              <a:rPr lang="en-US" b="1" i="1" dirty="0" err="1">
                <a:solidFill>
                  <a:schemeClr val="accent6"/>
                </a:solidFill>
                <a:latin typeface="Arial Narrow" pitchFamily="34" charset="0"/>
              </a:rPr>
              <a:t>Kamus</a:t>
            </a:r>
            <a:r>
              <a:rPr lang="en-US" b="1" i="1" dirty="0">
                <a:solidFill>
                  <a:schemeClr val="accent6"/>
                </a:solidFill>
                <a:latin typeface="Arial Narrow" pitchFamily="34" charset="0"/>
              </a:rPr>
              <a:t> </a:t>
            </a:r>
            <a:r>
              <a:rPr lang="en-US" b="1" i="1" dirty="0" err="1">
                <a:solidFill>
                  <a:schemeClr val="accent6"/>
                </a:solidFill>
                <a:latin typeface="Arial Narrow" pitchFamily="34" charset="0"/>
              </a:rPr>
              <a:t>Besar</a:t>
            </a:r>
            <a:r>
              <a:rPr lang="en-US" b="1" i="1" dirty="0">
                <a:solidFill>
                  <a:schemeClr val="accent6"/>
                </a:solidFill>
                <a:latin typeface="Arial Narrow" pitchFamily="34" charset="0"/>
              </a:rPr>
              <a:t> </a:t>
            </a:r>
            <a:r>
              <a:rPr lang="en-US" b="1" i="1" dirty="0" err="1">
                <a:solidFill>
                  <a:schemeClr val="accent6"/>
                </a:solidFill>
                <a:latin typeface="Arial Narrow" pitchFamily="34" charset="0"/>
              </a:rPr>
              <a:t>Bahasa</a:t>
            </a:r>
            <a:r>
              <a:rPr lang="en-US" b="1" i="1" dirty="0">
                <a:solidFill>
                  <a:schemeClr val="accent6"/>
                </a:solidFill>
                <a:latin typeface="Arial Narrow" pitchFamily="34" charset="0"/>
              </a:rPr>
              <a:t> Indonesia </a:t>
            </a:r>
            <a:r>
              <a:rPr lang="en-US" b="1" dirty="0">
                <a:solidFill>
                  <a:schemeClr val="accent6"/>
                </a:solidFill>
                <a:latin typeface="Arial Narrow" pitchFamily="34" charset="0"/>
              </a:rPr>
              <a:t>(KBBI), </a:t>
            </a:r>
            <a:r>
              <a:rPr lang="en-US" b="1" dirty="0" err="1">
                <a:solidFill>
                  <a:schemeClr val="accent6"/>
                </a:solidFill>
                <a:latin typeface="Arial Narrow" pitchFamily="34" charset="0"/>
              </a:rPr>
              <a:t>penyiar</a:t>
            </a:r>
            <a:r>
              <a:rPr lang="en-US" b="1" dirty="0">
                <a:solidFill>
                  <a:schemeClr val="accent6"/>
                </a:solidFill>
                <a:latin typeface="Arial Narrow" pitchFamily="34" charset="0"/>
              </a:rPr>
              <a:t> </a:t>
            </a:r>
            <a:r>
              <a:rPr lang="en-US" b="1" dirty="0" err="1">
                <a:solidFill>
                  <a:schemeClr val="accent6"/>
                </a:solidFill>
                <a:latin typeface="Arial Narrow" pitchFamily="34" charset="0"/>
              </a:rPr>
              <a:t>adalah</a:t>
            </a:r>
            <a:r>
              <a:rPr lang="en-US" b="1" dirty="0">
                <a:solidFill>
                  <a:schemeClr val="accent6"/>
                </a:solidFill>
                <a:latin typeface="Arial Narrow" pitchFamily="34" charset="0"/>
              </a:rPr>
              <a:t> orang yang </a:t>
            </a:r>
            <a:r>
              <a:rPr lang="en-US" b="1" dirty="0" err="1">
                <a:solidFill>
                  <a:schemeClr val="accent6"/>
                </a:solidFill>
                <a:latin typeface="Arial Narrow" pitchFamily="34" charset="0"/>
              </a:rPr>
              <a:t>menyiarkan</a:t>
            </a:r>
            <a:r>
              <a:rPr lang="en-US" b="1" dirty="0">
                <a:solidFill>
                  <a:schemeClr val="accent6"/>
                </a:solidFill>
                <a:latin typeface="Arial Narrow" pitchFamily="34" charset="0"/>
              </a:rPr>
              <a:t> </a:t>
            </a:r>
            <a:r>
              <a:rPr lang="en-US" b="1" dirty="0" err="1">
                <a:solidFill>
                  <a:schemeClr val="accent6"/>
                </a:solidFill>
                <a:latin typeface="Arial Narrow" pitchFamily="34" charset="0"/>
              </a:rPr>
              <a:t>atau</a:t>
            </a:r>
            <a:r>
              <a:rPr lang="en-US" b="1" dirty="0">
                <a:solidFill>
                  <a:schemeClr val="accent6"/>
                </a:solidFill>
                <a:latin typeface="Arial Narrow" pitchFamily="34" charset="0"/>
              </a:rPr>
              <a:t> </a:t>
            </a:r>
            <a:r>
              <a:rPr lang="en-US" b="1" dirty="0" err="1">
                <a:solidFill>
                  <a:schemeClr val="accent6"/>
                </a:solidFill>
                <a:latin typeface="Arial Narrow" pitchFamily="34" charset="0"/>
              </a:rPr>
              <a:t>penyeru</a:t>
            </a:r>
            <a:r>
              <a:rPr lang="en-US" b="1" dirty="0">
                <a:solidFill>
                  <a:schemeClr val="accent6"/>
                </a:solidFill>
                <a:latin typeface="Arial Narrow" pitchFamily="34" charset="0"/>
              </a:rPr>
              <a:t> </a:t>
            </a:r>
            <a:r>
              <a:rPr lang="en-US" b="1" dirty="0" err="1">
                <a:solidFill>
                  <a:schemeClr val="accent6"/>
                </a:solidFill>
                <a:latin typeface="Arial Narrow" pitchFamily="34" charset="0"/>
              </a:rPr>
              <a:t>pada</a:t>
            </a:r>
            <a:r>
              <a:rPr lang="en-US" b="1" dirty="0">
                <a:solidFill>
                  <a:schemeClr val="accent6"/>
                </a:solidFill>
                <a:latin typeface="Arial Narrow" pitchFamily="34" charset="0"/>
              </a:rPr>
              <a:t> radio</a:t>
            </a:r>
            <a:r>
              <a:rPr lang="en-US" b="1" dirty="0" smtClean="0">
                <a:solidFill>
                  <a:schemeClr val="accent6"/>
                </a:solidFill>
                <a:latin typeface="Arial Narrow" pitchFamily="34" charset="0"/>
              </a:rPr>
              <a:t>.</a:t>
            </a:r>
            <a:endParaRPr lang="id-ID" b="1" dirty="0" smtClean="0">
              <a:solidFill>
                <a:schemeClr val="accent6"/>
              </a:solidFill>
              <a:latin typeface="Arial Narrow" pitchFamily="34" charset="0"/>
            </a:endParaRPr>
          </a:p>
          <a:p>
            <a:pPr algn="just"/>
            <a:endParaRPr lang="en-US" b="1" dirty="0">
              <a:solidFill>
                <a:schemeClr val="accent6"/>
              </a:solidFill>
              <a:latin typeface="Arial Narrow" pitchFamily="34" charset="0"/>
            </a:endParaRPr>
          </a:p>
          <a:p>
            <a:pPr algn="just"/>
            <a:endParaRPr lang="id-ID" b="1" dirty="0" smtClean="0">
              <a:solidFill>
                <a:schemeClr val="accent6"/>
              </a:solidFill>
              <a:latin typeface="Arial Narrow" pitchFamily="34" charset="0"/>
            </a:endParaRPr>
          </a:p>
          <a:p>
            <a:pPr algn="just"/>
            <a:r>
              <a:rPr lang="en-US" b="1" dirty="0" err="1" smtClean="0">
                <a:solidFill>
                  <a:srgbClr val="00B050"/>
                </a:solidFill>
                <a:latin typeface="Arial Narrow" pitchFamily="34" charset="0"/>
              </a:rPr>
              <a:t>Penyiar</a:t>
            </a:r>
            <a:r>
              <a:rPr lang="en-US" b="1" dirty="0" smtClean="0">
                <a:solidFill>
                  <a:srgbClr val="00B050"/>
                </a:solidFill>
                <a:latin typeface="Arial Narrow" pitchFamily="34" charset="0"/>
              </a:rPr>
              <a:t> </a:t>
            </a:r>
            <a:r>
              <a:rPr lang="en-US" b="1" dirty="0" err="1">
                <a:solidFill>
                  <a:srgbClr val="00B050"/>
                </a:solidFill>
                <a:latin typeface="Arial Narrow" pitchFamily="34" charset="0"/>
              </a:rPr>
              <a:t>juga</a:t>
            </a:r>
            <a:r>
              <a:rPr lang="en-US" b="1" dirty="0">
                <a:solidFill>
                  <a:srgbClr val="00B050"/>
                </a:solidFill>
                <a:latin typeface="Arial Narrow" pitchFamily="34" charset="0"/>
              </a:rPr>
              <a:t> </a:t>
            </a:r>
            <a:r>
              <a:rPr lang="en-US" b="1" dirty="0" err="1">
                <a:solidFill>
                  <a:srgbClr val="00B050"/>
                </a:solidFill>
                <a:latin typeface="Arial Narrow" pitchFamily="34" charset="0"/>
              </a:rPr>
              <a:t>disebut</a:t>
            </a:r>
            <a:r>
              <a:rPr lang="en-US" b="1" dirty="0">
                <a:solidFill>
                  <a:srgbClr val="00B050"/>
                </a:solidFill>
                <a:latin typeface="Arial Narrow" pitchFamily="34" charset="0"/>
              </a:rPr>
              <a:t> DJ (</a:t>
            </a:r>
            <a:r>
              <a:rPr lang="en-US" b="1" i="1" dirty="0">
                <a:solidFill>
                  <a:srgbClr val="00B050"/>
                </a:solidFill>
                <a:latin typeface="Arial Narrow" pitchFamily="34" charset="0"/>
              </a:rPr>
              <a:t>Disk Jockey</a:t>
            </a:r>
            <a:r>
              <a:rPr lang="en-US" b="1" dirty="0">
                <a:solidFill>
                  <a:srgbClr val="00B050"/>
                </a:solidFill>
                <a:latin typeface="Arial Narrow" pitchFamily="34" charset="0"/>
              </a:rPr>
              <a:t>), </a:t>
            </a:r>
            <a:r>
              <a:rPr lang="en-US" b="1" dirty="0" err="1">
                <a:solidFill>
                  <a:srgbClr val="00B050"/>
                </a:solidFill>
                <a:latin typeface="Arial Narrow" pitchFamily="34" charset="0"/>
              </a:rPr>
              <a:t>yakni</a:t>
            </a:r>
            <a:r>
              <a:rPr lang="en-US" b="1" dirty="0">
                <a:solidFill>
                  <a:srgbClr val="00B050"/>
                </a:solidFill>
                <a:latin typeface="Arial Narrow" pitchFamily="34" charset="0"/>
              </a:rPr>
              <a:t> </a:t>
            </a:r>
            <a:r>
              <a:rPr lang="en-US" b="1" dirty="0" err="1">
                <a:solidFill>
                  <a:srgbClr val="00B050"/>
                </a:solidFill>
                <a:latin typeface="Arial Narrow" pitchFamily="34" charset="0"/>
              </a:rPr>
              <a:t>perangkai</a:t>
            </a:r>
            <a:r>
              <a:rPr lang="en-US" b="1" dirty="0">
                <a:solidFill>
                  <a:srgbClr val="00B050"/>
                </a:solidFill>
                <a:latin typeface="Arial Narrow" pitchFamily="34" charset="0"/>
              </a:rPr>
              <a:t> </a:t>
            </a:r>
            <a:r>
              <a:rPr lang="en-US" b="1" dirty="0" err="1">
                <a:solidFill>
                  <a:srgbClr val="00B050"/>
                </a:solidFill>
                <a:latin typeface="Arial Narrow" pitchFamily="34" charset="0"/>
              </a:rPr>
              <a:t>lagu</a:t>
            </a:r>
            <a:r>
              <a:rPr lang="en-US" b="1" dirty="0">
                <a:solidFill>
                  <a:srgbClr val="00B050"/>
                </a:solidFill>
                <a:latin typeface="Arial Narrow" pitchFamily="34" charset="0"/>
              </a:rPr>
              <a:t> </a:t>
            </a:r>
            <a:r>
              <a:rPr lang="en-US" b="1" dirty="0" err="1">
                <a:solidFill>
                  <a:srgbClr val="00B050"/>
                </a:solidFill>
                <a:latin typeface="Arial Narrow" pitchFamily="34" charset="0"/>
              </a:rPr>
              <a:t>karena</a:t>
            </a:r>
            <a:r>
              <a:rPr lang="en-US" b="1" dirty="0">
                <a:solidFill>
                  <a:srgbClr val="00B050"/>
                </a:solidFill>
                <a:latin typeface="Arial Narrow" pitchFamily="34" charset="0"/>
              </a:rPr>
              <a:t> </a:t>
            </a:r>
            <a:r>
              <a:rPr lang="en-US" b="1" dirty="0" err="1">
                <a:solidFill>
                  <a:srgbClr val="00B050"/>
                </a:solidFill>
                <a:latin typeface="Arial Narrow" pitchFamily="34" charset="0"/>
              </a:rPr>
              <a:t>ia</a:t>
            </a:r>
            <a:r>
              <a:rPr lang="en-US" b="1" dirty="0">
                <a:solidFill>
                  <a:srgbClr val="00B050"/>
                </a:solidFill>
                <a:latin typeface="Arial Narrow" pitchFamily="34" charset="0"/>
              </a:rPr>
              <a:t> </a:t>
            </a:r>
            <a:r>
              <a:rPr lang="en-US" b="1" dirty="0" err="1">
                <a:solidFill>
                  <a:srgbClr val="00B050"/>
                </a:solidFill>
                <a:latin typeface="Arial Narrow" pitchFamily="34" charset="0"/>
              </a:rPr>
              <a:t>menyajikan</a:t>
            </a:r>
            <a:r>
              <a:rPr lang="en-US" b="1" dirty="0">
                <a:solidFill>
                  <a:srgbClr val="00B050"/>
                </a:solidFill>
                <a:latin typeface="Arial Narrow" pitchFamily="34" charset="0"/>
              </a:rPr>
              <a:t> </a:t>
            </a:r>
            <a:r>
              <a:rPr lang="en-US" b="1" dirty="0" err="1">
                <a:solidFill>
                  <a:srgbClr val="00B050"/>
                </a:solidFill>
                <a:latin typeface="Arial Narrow" pitchFamily="34" charset="0"/>
              </a:rPr>
              <a:t>lagu-lagu</a:t>
            </a:r>
            <a:r>
              <a:rPr lang="en-US" b="1" dirty="0">
                <a:solidFill>
                  <a:srgbClr val="00B050"/>
                </a:solidFill>
                <a:latin typeface="Arial Narrow" pitchFamily="34" charset="0"/>
              </a:rPr>
              <a:t> </a:t>
            </a:r>
            <a:r>
              <a:rPr lang="en-US" b="1" dirty="0" err="1">
                <a:solidFill>
                  <a:srgbClr val="00B050"/>
                </a:solidFill>
                <a:latin typeface="Arial Narrow" pitchFamily="34" charset="0"/>
              </a:rPr>
              <a:t>dan</a:t>
            </a:r>
            <a:r>
              <a:rPr lang="en-US" b="1" dirty="0">
                <a:solidFill>
                  <a:srgbClr val="00B050"/>
                </a:solidFill>
                <a:latin typeface="Arial Narrow" pitchFamily="34" charset="0"/>
              </a:rPr>
              <a:t> “</a:t>
            </a:r>
            <a:r>
              <a:rPr lang="en-US" b="1" dirty="0" err="1">
                <a:solidFill>
                  <a:srgbClr val="00B050"/>
                </a:solidFill>
                <a:latin typeface="Arial Narrow" pitchFamily="34" charset="0"/>
              </a:rPr>
              <a:t>bersuara</a:t>
            </a:r>
            <a:r>
              <a:rPr lang="en-US" b="1" dirty="0">
                <a:solidFill>
                  <a:srgbClr val="00B050"/>
                </a:solidFill>
                <a:latin typeface="Arial Narrow" pitchFamily="34" charset="0"/>
              </a:rPr>
              <a:t>” </a:t>
            </a:r>
            <a:r>
              <a:rPr lang="en-US" b="1" dirty="0" err="1">
                <a:solidFill>
                  <a:srgbClr val="00B050"/>
                </a:solidFill>
                <a:latin typeface="Arial Narrow" pitchFamily="34" charset="0"/>
              </a:rPr>
              <a:t>sebagai</a:t>
            </a:r>
            <a:r>
              <a:rPr lang="en-US" b="1" dirty="0">
                <a:solidFill>
                  <a:srgbClr val="00B050"/>
                </a:solidFill>
                <a:latin typeface="Arial Narrow" pitchFamily="34" charset="0"/>
              </a:rPr>
              <a:t> “link” </a:t>
            </a:r>
            <a:r>
              <a:rPr lang="en-US" b="1" dirty="0" err="1">
                <a:solidFill>
                  <a:srgbClr val="00B050"/>
                </a:solidFill>
                <a:latin typeface="Arial Narrow" pitchFamily="34" charset="0"/>
              </a:rPr>
              <a:t>atau</a:t>
            </a:r>
            <a:r>
              <a:rPr lang="en-US" b="1" dirty="0">
                <a:solidFill>
                  <a:srgbClr val="00B050"/>
                </a:solidFill>
                <a:latin typeface="Arial Narrow" pitchFamily="34" charset="0"/>
              </a:rPr>
              <a:t> </a:t>
            </a:r>
            <a:r>
              <a:rPr lang="en-US" b="1" dirty="0" err="1">
                <a:solidFill>
                  <a:srgbClr val="00B050"/>
                </a:solidFill>
                <a:latin typeface="Arial Narrow" pitchFamily="34" charset="0"/>
              </a:rPr>
              <a:t>perangkai</a:t>
            </a:r>
            <a:r>
              <a:rPr lang="en-US" b="1" dirty="0">
                <a:solidFill>
                  <a:srgbClr val="00B050"/>
                </a:solidFill>
                <a:latin typeface="Arial Narrow" pitchFamily="34" charset="0"/>
              </a:rPr>
              <a:t> </a:t>
            </a:r>
            <a:r>
              <a:rPr lang="en-US" b="1" dirty="0" err="1">
                <a:solidFill>
                  <a:srgbClr val="00B050"/>
                </a:solidFill>
                <a:latin typeface="Arial Narrow" pitchFamily="34" charset="0"/>
              </a:rPr>
              <a:t>antarlagu</a:t>
            </a:r>
            <a:r>
              <a:rPr lang="en-US" b="1" dirty="0">
                <a:solidFill>
                  <a:srgbClr val="00B050"/>
                </a:solidFill>
                <a:latin typeface="Arial Narrow" pitchFamily="34" charset="0"/>
              </a:rPr>
              <a:t>. </a:t>
            </a:r>
            <a:r>
              <a:rPr lang="en-US" b="1" dirty="0" err="1">
                <a:solidFill>
                  <a:srgbClr val="00B050"/>
                </a:solidFill>
                <a:latin typeface="Arial Narrow" pitchFamily="34" charset="0"/>
              </a:rPr>
              <a:t>Suara</a:t>
            </a:r>
            <a:r>
              <a:rPr lang="en-US" b="1" dirty="0">
                <a:solidFill>
                  <a:srgbClr val="00B050"/>
                </a:solidFill>
                <a:latin typeface="Arial Narrow" pitchFamily="34" charset="0"/>
              </a:rPr>
              <a:t> </a:t>
            </a:r>
            <a:r>
              <a:rPr lang="en-US" b="1" dirty="0" err="1">
                <a:solidFill>
                  <a:srgbClr val="00B050"/>
                </a:solidFill>
                <a:latin typeface="Arial Narrow" pitchFamily="34" charset="0"/>
              </a:rPr>
              <a:t>dan</a:t>
            </a:r>
            <a:r>
              <a:rPr lang="en-US" b="1" dirty="0">
                <a:solidFill>
                  <a:srgbClr val="00B050"/>
                </a:solidFill>
                <a:latin typeface="Arial Narrow" pitchFamily="34" charset="0"/>
              </a:rPr>
              <a:t> </a:t>
            </a:r>
            <a:r>
              <a:rPr lang="en-US" b="1" dirty="0" err="1">
                <a:solidFill>
                  <a:srgbClr val="00B050"/>
                </a:solidFill>
                <a:latin typeface="Arial Narrow" pitchFamily="34" charset="0"/>
              </a:rPr>
              <a:t>pembicaraan</a:t>
            </a:r>
            <a:r>
              <a:rPr lang="en-US" b="1" dirty="0">
                <a:solidFill>
                  <a:srgbClr val="00B050"/>
                </a:solidFill>
                <a:latin typeface="Arial Narrow" pitchFamily="34" charset="0"/>
              </a:rPr>
              <a:t> </a:t>
            </a:r>
            <a:r>
              <a:rPr lang="en-US" b="1" dirty="0" err="1">
                <a:solidFill>
                  <a:srgbClr val="00B050"/>
                </a:solidFill>
                <a:latin typeface="Arial Narrow" pitchFamily="34" charset="0"/>
              </a:rPr>
              <a:t>penyiar</a:t>
            </a:r>
            <a:r>
              <a:rPr lang="en-US" b="1" dirty="0">
                <a:solidFill>
                  <a:srgbClr val="00B050"/>
                </a:solidFill>
                <a:latin typeface="Arial Narrow" pitchFamily="34" charset="0"/>
              </a:rPr>
              <a:t> –</a:t>
            </a:r>
            <a:r>
              <a:rPr lang="en-US" b="1" dirty="0" err="1">
                <a:solidFill>
                  <a:srgbClr val="00B050"/>
                </a:solidFill>
                <a:latin typeface="Arial Narrow" pitchFamily="34" charset="0"/>
              </a:rPr>
              <a:t>jika</a:t>
            </a:r>
            <a:r>
              <a:rPr lang="en-US" b="1" dirty="0">
                <a:solidFill>
                  <a:srgbClr val="00B050"/>
                </a:solidFill>
                <a:latin typeface="Arial Narrow" pitchFamily="34" charset="0"/>
              </a:rPr>
              <a:t> “pas” </a:t>
            </a:r>
            <a:r>
              <a:rPr lang="en-US" b="1" dirty="0" err="1">
                <a:solidFill>
                  <a:srgbClr val="00B050"/>
                </a:solidFill>
                <a:latin typeface="Arial Narrow" pitchFamily="34" charset="0"/>
              </a:rPr>
              <a:t>dengan</a:t>
            </a:r>
            <a:r>
              <a:rPr lang="en-US" b="1" dirty="0">
                <a:solidFill>
                  <a:srgbClr val="00B050"/>
                </a:solidFill>
                <a:latin typeface="Arial Narrow" pitchFamily="34" charset="0"/>
              </a:rPr>
              <a:t> </a:t>
            </a:r>
            <a:r>
              <a:rPr lang="en-US" b="1" dirty="0" err="1">
                <a:solidFill>
                  <a:srgbClr val="00B050"/>
                </a:solidFill>
                <a:latin typeface="Arial Narrow" pitchFamily="34" charset="0"/>
              </a:rPr>
              <a:t>lagu-lagu</a:t>
            </a:r>
            <a:r>
              <a:rPr lang="en-US" b="1" dirty="0">
                <a:solidFill>
                  <a:srgbClr val="00B050"/>
                </a:solidFill>
                <a:latin typeface="Arial Narrow" pitchFamily="34" charset="0"/>
              </a:rPr>
              <a:t> yang </a:t>
            </a:r>
            <a:r>
              <a:rPr lang="en-US" b="1" dirty="0" err="1">
                <a:solidFill>
                  <a:srgbClr val="00B050"/>
                </a:solidFill>
                <a:latin typeface="Arial Narrow" pitchFamily="34" charset="0"/>
              </a:rPr>
              <a:t>diputar</a:t>
            </a:r>
            <a:r>
              <a:rPr lang="en-US" b="1" dirty="0">
                <a:solidFill>
                  <a:srgbClr val="00B050"/>
                </a:solidFill>
                <a:latin typeface="Arial Narrow" pitchFamily="34" charset="0"/>
              </a:rPr>
              <a:t>– </a:t>
            </a:r>
            <a:r>
              <a:rPr lang="en-US" b="1" dirty="0" err="1">
                <a:solidFill>
                  <a:srgbClr val="00B050"/>
                </a:solidFill>
                <a:latin typeface="Arial Narrow" pitchFamily="34" charset="0"/>
              </a:rPr>
              <a:t>akan</a:t>
            </a:r>
            <a:r>
              <a:rPr lang="en-US" b="1" dirty="0">
                <a:solidFill>
                  <a:srgbClr val="00B050"/>
                </a:solidFill>
                <a:latin typeface="Arial Narrow" pitchFamily="34" charset="0"/>
              </a:rPr>
              <a:t> </a:t>
            </a:r>
            <a:r>
              <a:rPr lang="en-US" b="1" dirty="0" err="1">
                <a:solidFill>
                  <a:srgbClr val="00B050"/>
                </a:solidFill>
                <a:latin typeface="Arial Narrow" pitchFamily="34" charset="0"/>
              </a:rPr>
              <a:t>menambah</a:t>
            </a:r>
            <a:r>
              <a:rPr lang="en-US" b="1" dirty="0">
                <a:solidFill>
                  <a:srgbClr val="00B050"/>
                </a:solidFill>
                <a:latin typeface="Arial Narrow" pitchFamily="34" charset="0"/>
              </a:rPr>
              <a:t> </a:t>
            </a:r>
            <a:r>
              <a:rPr lang="en-US" b="1" dirty="0" err="1">
                <a:solidFill>
                  <a:srgbClr val="00B050"/>
                </a:solidFill>
                <a:latin typeface="Arial Narrow" pitchFamily="34" charset="0"/>
              </a:rPr>
              <a:t>kenikmatan</a:t>
            </a:r>
            <a:r>
              <a:rPr lang="en-US" b="1" dirty="0">
                <a:solidFill>
                  <a:srgbClr val="00B050"/>
                </a:solidFill>
                <a:latin typeface="Arial Narrow" pitchFamily="34" charset="0"/>
              </a:rPr>
              <a:t> </a:t>
            </a:r>
            <a:r>
              <a:rPr lang="en-US" b="1" dirty="0" err="1">
                <a:solidFill>
                  <a:srgbClr val="00B050"/>
                </a:solidFill>
                <a:latin typeface="Arial Narrow" pitchFamily="34" charset="0"/>
              </a:rPr>
              <a:t>pendengar</a:t>
            </a:r>
            <a:r>
              <a:rPr lang="en-US" b="1" dirty="0">
                <a:solidFill>
                  <a:srgbClr val="00B050"/>
                </a:solidFill>
                <a:latin typeface="Arial Narrow" pitchFamily="34" charset="0"/>
              </a:rPr>
              <a:t> </a:t>
            </a:r>
            <a:r>
              <a:rPr lang="en-US" b="1" dirty="0" err="1">
                <a:solidFill>
                  <a:srgbClr val="00B050"/>
                </a:solidFill>
                <a:latin typeface="Arial Narrow" pitchFamily="34" charset="0"/>
              </a:rPr>
              <a:t>dalam</a:t>
            </a:r>
            <a:r>
              <a:rPr lang="en-US" b="1" dirty="0">
                <a:solidFill>
                  <a:srgbClr val="00B050"/>
                </a:solidFill>
                <a:latin typeface="Arial Narrow" pitchFamily="34" charset="0"/>
              </a:rPr>
              <a:t> </a:t>
            </a:r>
            <a:r>
              <a:rPr lang="en-US" b="1" dirty="0" err="1">
                <a:solidFill>
                  <a:srgbClr val="00B050"/>
                </a:solidFill>
                <a:latin typeface="Arial Narrow" pitchFamily="34" charset="0"/>
              </a:rPr>
              <a:t>mendengarkan</a:t>
            </a:r>
            <a:r>
              <a:rPr lang="en-US" b="1" dirty="0">
                <a:solidFill>
                  <a:srgbClr val="00B050"/>
                </a:solidFill>
                <a:latin typeface="Arial Narrow" pitchFamily="34" charset="0"/>
              </a:rPr>
              <a:t> </a:t>
            </a:r>
            <a:r>
              <a:rPr lang="en-US" b="1" dirty="0" err="1">
                <a:solidFill>
                  <a:srgbClr val="00B050"/>
                </a:solidFill>
                <a:latin typeface="Arial Narrow" pitchFamily="34" charset="0"/>
              </a:rPr>
              <a:t>lagu</a:t>
            </a:r>
            <a:r>
              <a:rPr lang="en-US" b="1" dirty="0">
                <a:solidFill>
                  <a:srgbClr val="00B050"/>
                </a:solidFill>
                <a:latin typeface="Arial Narrow" pitchFamily="34" charset="0"/>
              </a:rPr>
              <a:t>.</a:t>
            </a:r>
          </a:p>
          <a:p>
            <a:pPr algn="just"/>
            <a:endParaRPr lang="en-US" b="1" dirty="0">
              <a:solidFill>
                <a:srgbClr val="00B050"/>
              </a:solidFill>
              <a:latin typeface="Arial Narrow" pitchFamily="34" charset="0"/>
            </a:endParaRPr>
          </a:p>
        </p:txBody>
      </p:sp>
    </p:spTree>
    <p:extLst>
      <p:ext uri="{BB962C8B-B14F-4D97-AF65-F5344CB8AC3E}">
        <p14:creationId xmlns:p14="http://schemas.microsoft.com/office/powerpoint/2010/main" val="34968760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nnouncement-megaphone-1140x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640960" cy="62931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3466728" cy="1138138"/>
          </a:xfrm>
        </p:spPr>
        <p:txBody>
          <a:bodyPr>
            <a:normAutofit fontScale="90000"/>
          </a:bodyPr>
          <a:lstStyle/>
          <a:p>
            <a:r>
              <a:rPr lang="id-ID" b="1" i="1" dirty="0" smtClean="0">
                <a:solidFill>
                  <a:srgbClr val="92D050"/>
                </a:solidFill>
              </a:rPr>
              <a:t>ANNOUNCING SKILL</a:t>
            </a:r>
            <a:endParaRPr lang="en-US" b="1" i="1" dirty="0">
              <a:solidFill>
                <a:srgbClr val="92D050"/>
              </a:solidFill>
            </a:endParaRP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4147643172"/>
              </p:ext>
            </p:extLst>
          </p:nvPr>
        </p:nvGraphicFramePr>
        <p:xfrm>
          <a:off x="3671888" y="3343275"/>
          <a:ext cx="5472112" cy="3138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022890"/>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red-headed-woman-at-radio-station-controls-speaking-into-a-large-microphone.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ctrTitle"/>
          </p:nvPr>
        </p:nvSpPr>
        <p:spPr>
          <a:xfrm>
            <a:off x="-396552" y="0"/>
            <a:ext cx="4601313" cy="980728"/>
          </a:xfrm>
        </p:spPr>
        <p:txBody>
          <a:bodyPr>
            <a:normAutofit/>
          </a:bodyPr>
          <a:lstStyle/>
          <a:p>
            <a:r>
              <a:rPr lang="id-ID" b="1" dirty="0" smtClean="0">
                <a:solidFill>
                  <a:schemeClr val="bg1"/>
                </a:solidFill>
                <a:latin typeface="Agency FB" pitchFamily="34" charset="0"/>
              </a:rPr>
              <a:t>ANNOUNCING SKILL</a:t>
            </a:r>
            <a:endParaRPr lang="en-US" b="1" dirty="0">
              <a:solidFill>
                <a:schemeClr val="bg1"/>
              </a:solidFill>
              <a:latin typeface="Agency FB" pitchFamily="34" charset="0"/>
            </a:endParaRPr>
          </a:p>
        </p:txBody>
      </p:sp>
      <p:graphicFrame>
        <p:nvGraphicFramePr>
          <p:cNvPr id="10" name="Diagram 9"/>
          <p:cNvGraphicFramePr/>
          <p:nvPr>
            <p:extLst>
              <p:ext uri="{D42A27DB-BD31-4B8C-83A1-F6EECF244321}">
                <p14:modId xmlns:p14="http://schemas.microsoft.com/office/powerpoint/2010/main" val="1343678780"/>
              </p:ext>
            </p:extLst>
          </p:nvPr>
        </p:nvGraphicFramePr>
        <p:xfrm>
          <a:off x="1547664" y="141277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1204546579"/>
              </p:ext>
            </p:extLst>
          </p:nvPr>
        </p:nvGraphicFramePr>
        <p:xfrm>
          <a:off x="1763688" y="2564904"/>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809960374"/>
              </p:ext>
            </p:extLst>
          </p:nvPr>
        </p:nvGraphicFramePr>
        <p:xfrm>
          <a:off x="3311352" y="188640"/>
          <a:ext cx="5832648" cy="3600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p:cNvGraphicFramePr/>
          <p:nvPr>
            <p:extLst>
              <p:ext uri="{D42A27DB-BD31-4B8C-83A1-F6EECF244321}">
                <p14:modId xmlns:p14="http://schemas.microsoft.com/office/powerpoint/2010/main" val="1739310564"/>
              </p:ext>
            </p:extLst>
          </p:nvPr>
        </p:nvGraphicFramePr>
        <p:xfrm>
          <a:off x="2411760" y="4581128"/>
          <a:ext cx="4392488" cy="27363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360708369"/>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ifferent-types-of-microphon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3304"/>
            <a:ext cx="9036495" cy="62646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1741520211"/>
              </p:ext>
            </p:extLst>
          </p:nvPr>
        </p:nvGraphicFramePr>
        <p:xfrm>
          <a:off x="432054" y="980728"/>
          <a:ext cx="946853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2979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41jVetN8VWL._SX355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408"/>
            <a:ext cx="9144000" cy="71014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3740304850"/>
              </p:ext>
            </p:extLst>
          </p:nvPr>
        </p:nvGraphicFramePr>
        <p:xfrm>
          <a:off x="1259632" y="548680"/>
          <a:ext cx="5976664" cy="5861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63822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Siti Rukayah\power point\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46094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902544"/>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2050" name="Picture 2" descr="D:\Bahan Mengajar\Broadcasting 1\Foto Produksi siaran radio\index.png"/>
          <p:cNvPicPr>
            <a:picLocks noChangeAspect="1" noChangeArrowheads="1"/>
          </p:cNvPicPr>
          <p:nvPr/>
        </p:nvPicPr>
        <p:blipFill rotWithShape="1">
          <a:blip r:embed="rId2">
            <a:extLst>
              <a:ext uri="{28A0092B-C50C-407E-A947-70E740481C1C}">
                <a14:useLocalDpi xmlns:a14="http://schemas.microsoft.com/office/drawing/2010/main" val="0"/>
              </a:ext>
            </a:extLst>
          </a:blip>
          <a:srcRect t="23958" r="6849" b="17509"/>
          <a:stretch/>
        </p:blipFill>
        <p:spPr bwMode="auto">
          <a:xfrm>
            <a:off x="-36512" y="3941"/>
            <a:ext cx="9180512" cy="3998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Bahan Mengajar\Olah Vokal Penyiaran\Foto dan Gambar\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002548"/>
            <a:ext cx="2552700" cy="28529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ahan Mengajar\Broadcasting 1\Foto Produksi siaran radio\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342" y="4097675"/>
            <a:ext cx="3232106" cy="27214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Bahan Mengajar\Broadcasting 1\Foto Produksi siaran radio\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038886"/>
            <a:ext cx="2919908" cy="27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1026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25144"/>
            <a:ext cx="3096344" cy="432048"/>
          </a:xfrm>
        </p:spPr>
        <p:txBody>
          <a:bodyPr>
            <a:normAutofit fontScale="90000"/>
          </a:bodyPr>
          <a:lstStyle/>
          <a:p>
            <a:endParaRPr lang="id-ID" dirty="0"/>
          </a:p>
        </p:txBody>
      </p:sp>
      <p:sp>
        <p:nvSpPr>
          <p:cNvPr id="3" name="Content Placeholder 2"/>
          <p:cNvSpPr>
            <a:spLocks noGrp="1"/>
          </p:cNvSpPr>
          <p:nvPr>
            <p:ph idx="1"/>
          </p:nvPr>
        </p:nvSpPr>
        <p:spPr>
          <a:xfrm>
            <a:off x="179512" y="5949280"/>
            <a:ext cx="4032448" cy="648072"/>
          </a:xfrm>
        </p:spPr>
        <p:txBody>
          <a:bodyPr/>
          <a:lstStyle/>
          <a:p>
            <a:endParaRPr lang="id-ID" dirty="0"/>
          </a:p>
        </p:txBody>
      </p:sp>
      <p:sp>
        <p:nvSpPr>
          <p:cNvPr id="4" name="Rounded Rectangle 3"/>
          <p:cNvSpPr/>
          <p:nvPr/>
        </p:nvSpPr>
        <p:spPr>
          <a:xfrm>
            <a:off x="467544" y="1077741"/>
            <a:ext cx="8352928" cy="5159571"/>
          </a:xfrm>
          <a:prstGeom prst="roundRect">
            <a:avLst/>
          </a:prstGeom>
          <a:solidFill>
            <a:schemeClr val="tx1">
              <a:lumMod val="65000"/>
              <a:lumOff val="3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15000"/>
              </a:lnSpc>
              <a:spcAft>
                <a:spcPts val="1000"/>
              </a:spcAft>
              <a:buAutoNum type="arabicPeriod"/>
            </a:pPr>
            <a:endParaRPr lang="id-ID" sz="2400" b="1" dirty="0" smtClean="0">
              <a:ea typeface="Calibri"/>
              <a:cs typeface="Times New Roman"/>
            </a:endParaRPr>
          </a:p>
          <a:p>
            <a:pPr marL="342900" indent="-342900">
              <a:lnSpc>
                <a:spcPct val="115000"/>
              </a:lnSpc>
              <a:spcAft>
                <a:spcPts val="1000"/>
              </a:spcAft>
              <a:buAutoNum type="arabicPeriod"/>
            </a:pPr>
            <a:r>
              <a:rPr lang="id-ID" sz="2400" b="1" dirty="0" smtClean="0">
                <a:ea typeface="Calibri"/>
                <a:cs typeface="Times New Roman"/>
              </a:rPr>
              <a:t>Pengenalan media radio </a:t>
            </a:r>
            <a:endParaRPr lang="id-ID" dirty="0">
              <a:ea typeface="Calibri"/>
              <a:cs typeface="Times New Roman"/>
            </a:endParaRPr>
          </a:p>
          <a:p>
            <a:pPr>
              <a:lnSpc>
                <a:spcPct val="115000"/>
              </a:lnSpc>
              <a:spcAft>
                <a:spcPts val="1000"/>
              </a:spcAft>
            </a:pPr>
            <a:r>
              <a:rPr lang="id-ID" sz="2400" b="1" dirty="0" smtClean="0">
                <a:ea typeface="Calibri"/>
                <a:cs typeface="Times New Roman"/>
              </a:rPr>
              <a:t>2. Radio Tools</a:t>
            </a:r>
            <a:endParaRPr lang="id-ID" sz="2400" b="1" dirty="0">
              <a:ea typeface="Calibri"/>
              <a:cs typeface="Times New Roman"/>
            </a:endParaRPr>
          </a:p>
          <a:p>
            <a:pPr>
              <a:lnSpc>
                <a:spcPct val="115000"/>
              </a:lnSpc>
              <a:spcAft>
                <a:spcPts val="1000"/>
              </a:spcAft>
            </a:pPr>
            <a:r>
              <a:rPr lang="id-ID" sz="2400" b="1" dirty="0" smtClean="0">
                <a:ea typeface="Calibri"/>
                <a:cs typeface="Times New Roman"/>
              </a:rPr>
              <a:t>3. </a:t>
            </a:r>
            <a:r>
              <a:rPr lang="id-ID" sz="2400" b="1" i="1" dirty="0" smtClean="0">
                <a:ea typeface="Calibri"/>
                <a:cs typeface="Times New Roman"/>
              </a:rPr>
              <a:t>Rule Of The Games </a:t>
            </a:r>
            <a:r>
              <a:rPr lang="id-ID" sz="2400" b="1" dirty="0" smtClean="0">
                <a:ea typeface="Calibri"/>
                <a:cs typeface="Times New Roman"/>
              </a:rPr>
              <a:t>dalam Siaran Radio</a:t>
            </a:r>
          </a:p>
          <a:p>
            <a:pPr>
              <a:lnSpc>
                <a:spcPct val="115000"/>
              </a:lnSpc>
              <a:spcAft>
                <a:spcPts val="1000"/>
              </a:spcAft>
            </a:pPr>
            <a:r>
              <a:rPr lang="id-ID" sz="2400" b="1" dirty="0" smtClean="0">
                <a:ea typeface="Calibri"/>
                <a:cs typeface="Times New Roman"/>
              </a:rPr>
              <a:t>4. </a:t>
            </a:r>
            <a:r>
              <a:rPr lang="id-ID" sz="2400" b="1" i="1" dirty="0" smtClean="0">
                <a:ea typeface="Calibri"/>
                <a:cs typeface="Times New Roman"/>
              </a:rPr>
              <a:t>Announching Skill</a:t>
            </a:r>
          </a:p>
          <a:p>
            <a:pPr>
              <a:lnSpc>
                <a:spcPct val="115000"/>
              </a:lnSpc>
            </a:pPr>
            <a:r>
              <a:rPr lang="id-ID" sz="2400" b="1" dirty="0" smtClean="0">
                <a:ea typeface="Calibri"/>
                <a:cs typeface="Times New Roman"/>
              </a:rPr>
              <a:t>5. </a:t>
            </a:r>
            <a:r>
              <a:rPr lang="id-ID" sz="2400" b="1" i="1" dirty="0" smtClean="0">
                <a:ea typeface="Calibri"/>
                <a:cs typeface="Times New Roman"/>
              </a:rPr>
              <a:t>Announching Technique 1 </a:t>
            </a:r>
          </a:p>
          <a:p>
            <a:pPr>
              <a:lnSpc>
                <a:spcPct val="115000"/>
              </a:lnSpc>
              <a:spcAft>
                <a:spcPts val="1000"/>
              </a:spcAft>
            </a:pPr>
            <a:r>
              <a:rPr lang="id-ID" b="1" dirty="0" smtClean="0">
                <a:ea typeface="Calibri"/>
                <a:cs typeface="Times New Roman"/>
              </a:rPr>
              <a:t>      (Teknik Pembentukan Karakter Suara Standar</a:t>
            </a:r>
            <a:r>
              <a:rPr lang="id-ID" sz="2400" b="1" dirty="0" smtClean="0">
                <a:ea typeface="Calibri"/>
                <a:cs typeface="Times New Roman"/>
              </a:rPr>
              <a:t>)</a:t>
            </a:r>
          </a:p>
          <a:p>
            <a:pPr>
              <a:lnSpc>
                <a:spcPct val="115000"/>
              </a:lnSpc>
              <a:spcAft>
                <a:spcPts val="1000"/>
              </a:spcAft>
            </a:pPr>
            <a:endParaRPr lang="id-ID" sz="1200" dirty="0">
              <a:ea typeface="Calibri"/>
              <a:cs typeface="Times New Roman"/>
            </a:endParaRPr>
          </a:p>
        </p:txBody>
      </p:sp>
      <p:sp>
        <p:nvSpPr>
          <p:cNvPr id="5" name="Oval 4"/>
          <p:cNvSpPr/>
          <p:nvPr/>
        </p:nvSpPr>
        <p:spPr>
          <a:xfrm>
            <a:off x="1691680" y="548680"/>
            <a:ext cx="6192688" cy="1008112"/>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t>ORIENTASI PERKULIAHAN</a:t>
            </a:r>
            <a:endParaRPr lang="id-ID" sz="2400" b="1" dirty="0"/>
          </a:p>
        </p:txBody>
      </p:sp>
    </p:spTree>
    <p:extLst>
      <p:ext uri="{BB962C8B-B14F-4D97-AF65-F5344CB8AC3E}">
        <p14:creationId xmlns:p14="http://schemas.microsoft.com/office/powerpoint/2010/main" val="38978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0040" y="4221088"/>
            <a:ext cx="7772400" cy="2232247"/>
          </a:xfrm>
        </p:spPr>
        <p:txBody>
          <a:bodyPr>
            <a:noAutofit/>
          </a:bodyPr>
          <a:lstStyle/>
          <a:p>
            <a:pPr marL="457200" lvl="0" indent="-457200">
              <a:spcBef>
                <a:spcPts val="0"/>
              </a:spcBef>
            </a:pPr>
            <a:r>
              <a:rPr lang="id-ID" sz="2800" b="1" i="1" dirty="0" smtClean="0">
                <a:solidFill>
                  <a:prstClr val="black"/>
                </a:solidFill>
                <a:latin typeface="Aharoni" pitchFamily="2" charset="-79"/>
                <a:ea typeface="+mn-ea"/>
                <a:cs typeface="Aharoni" pitchFamily="2" charset="-79"/>
              </a:rPr>
              <a:t>- Announcing </a:t>
            </a:r>
            <a:r>
              <a:rPr lang="id-ID" sz="2800" b="1" i="1" dirty="0">
                <a:solidFill>
                  <a:prstClr val="black"/>
                </a:solidFill>
                <a:latin typeface="Aharoni" pitchFamily="2" charset="-79"/>
                <a:ea typeface="+mn-ea"/>
                <a:cs typeface="Aharoni" pitchFamily="2" charset="-79"/>
              </a:rPr>
              <a:t>Tecnique 2</a:t>
            </a:r>
            <a:br>
              <a:rPr lang="id-ID" sz="2800" b="1" i="1" dirty="0">
                <a:solidFill>
                  <a:prstClr val="black"/>
                </a:solidFill>
                <a:latin typeface="Aharoni" pitchFamily="2" charset="-79"/>
                <a:ea typeface="+mn-ea"/>
                <a:cs typeface="Aharoni" pitchFamily="2" charset="-79"/>
              </a:rPr>
            </a:br>
            <a:r>
              <a:rPr lang="id-ID" sz="2800" b="1" i="1" dirty="0">
                <a:solidFill>
                  <a:prstClr val="black"/>
                </a:solidFill>
                <a:latin typeface="Aharoni" pitchFamily="2" charset="-79"/>
                <a:ea typeface="+mn-ea"/>
                <a:cs typeface="Aharoni" pitchFamily="2" charset="-79"/>
              </a:rPr>
              <a:t/>
            </a:r>
            <a:br>
              <a:rPr lang="id-ID" sz="2800" b="1" i="1" dirty="0">
                <a:solidFill>
                  <a:prstClr val="black"/>
                </a:solidFill>
                <a:latin typeface="Aharoni" pitchFamily="2" charset="-79"/>
                <a:ea typeface="+mn-ea"/>
                <a:cs typeface="Aharoni" pitchFamily="2" charset="-79"/>
              </a:rPr>
            </a:br>
            <a:r>
              <a:rPr lang="id-ID" sz="2800" b="1" i="1" dirty="0" smtClean="0">
                <a:solidFill>
                  <a:prstClr val="black"/>
                </a:solidFill>
                <a:latin typeface="Aharoni" pitchFamily="2" charset="-79"/>
                <a:ea typeface="+mn-ea"/>
                <a:cs typeface="Aharoni" pitchFamily="2" charset="-79"/>
              </a:rPr>
              <a:t>- Announcing </a:t>
            </a:r>
            <a:r>
              <a:rPr lang="id-ID" sz="2800" b="1" i="1" dirty="0">
                <a:solidFill>
                  <a:prstClr val="black"/>
                </a:solidFill>
                <a:latin typeface="Aharoni" pitchFamily="2" charset="-79"/>
                <a:ea typeface="+mn-ea"/>
                <a:cs typeface="Aharoni" pitchFamily="2" charset="-79"/>
              </a:rPr>
              <a:t>Technique 3</a:t>
            </a:r>
            <a:endParaRPr lang="id-ID" sz="2800" b="1" dirty="0">
              <a:solidFill>
                <a:prstClr val="black"/>
              </a:solidFill>
              <a:latin typeface="Aharoni" pitchFamily="2" charset="-79"/>
              <a:ea typeface="+mn-ea"/>
              <a:cs typeface="Aharoni" pitchFamily="2" charset="-79"/>
            </a:endParaRPr>
          </a:p>
        </p:txBody>
      </p:sp>
      <p:sp>
        <p:nvSpPr>
          <p:cNvPr id="5" name="Subtitle 4"/>
          <p:cNvSpPr>
            <a:spLocks noGrp="1"/>
          </p:cNvSpPr>
          <p:nvPr>
            <p:ph type="subTitle" idx="1"/>
          </p:nvPr>
        </p:nvSpPr>
        <p:spPr>
          <a:xfrm>
            <a:off x="6124128" y="139080"/>
            <a:ext cx="2984376" cy="553616"/>
          </a:xfrm>
        </p:spPr>
        <p:txBody>
          <a:bodyPr>
            <a:normAutofit lnSpcReduction="10000"/>
          </a:bodyPr>
          <a:lstStyle/>
          <a:p>
            <a:r>
              <a:rPr lang="id-ID" dirty="0" smtClean="0"/>
              <a:t>Pertemuan ke-5</a:t>
            </a:r>
            <a:endParaRPr lang="id-ID" dirty="0"/>
          </a:p>
        </p:txBody>
      </p:sp>
    </p:spTree>
    <p:extLst>
      <p:ext uri="{BB962C8B-B14F-4D97-AF65-F5344CB8AC3E}">
        <p14:creationId xmlns:p14="http://schemas.microsoft.com/office/powerpoint/2010/main" val="3685437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ular Callout 4"/>
          <p:cNvSpPr/>
          <p:nvPr/>
        </p:nvSpPr>
        <p:spPr>
          <a:xfrm>
            <a:off x="467544" y="980728"/>
            <a:ext cx="5976664" cy="3024336"/>
          </a:xfrm>
          <a:prstGeom prst="wedgeRoundRectCallout">
            <a:avLst>
              <a:gd name="adj1" fmla="val -1432"/>
              <a:gd name="adj2" fmla="val 72396"/>
              <a:gd name="adj3" fmla="val 16667"/>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1000"/>
              </a:spcAft>
              <a:buFont typeface="Symbol"/>
              <a:buChar char=""/>
            </a:pPr>
            <a:r>
              <a:rPr lang="id-ID" sz="2800" dirty="0">
                <a:ea typeface="Calibri"/>
                <a:cs typeface="Arial"/>
              </a:rPr>
              <a:t>Siaran dengan menggunakan/</a:t>
            </a:r>
            <a:r>
              <a:rPr lang="id-ID" sz="2800" dirty="0">
                <a:ea typeface="Calibri"/>
                <a:cs typeface="Times New Roman"/>
              </a:rPr>
              <a:t> </a:t>
            </a:r>
            <a:r>
              <a:rPr lang="id-ID" sz="2800" dirty="0">
                <a:ea typeface="Calibri"/>
                <a:cs typeface="Arial"/>
              </a:rPr>
              <a:t>membaca </a:t>
            </a:r>
            <a:r>
              <a:rPr lang="id-ID" sz="2800" dirty="0" smtClean="0">
                <a:ea typeface="Calibri"/>
                <a:cs typeface="Arial"/>
              </a:rPr>
              <a:t>naskah</a:t>
            </a:r>
            <a:endParaRPr lang="id-ID" sz="2400" dirty="0" smtClean="0">
              <a:ea typeface="Calibri"/>
              <a:cs typeface="Times New Roman"/>
            </a:endParaRPr>
          </a:p>
          <a:p>
            <a:pPr marL="342900" lvl="0" indent="-342900">
              <a:lnSpc>
                <a:spcPct val="115000"/>
              </a:lnSpc>
              <a:spcAft>
                <a:spcPts val="1000"/>
              </a:spcAft>
              <a:buFont typeface="Symbol"/>
              <a:buChar char=""/>
            </a:pPr>
            <a:r>
              <a:rPr lang="id-ID" sz="2800" dirty="0" smtClean="0">
                <a:ea typeface="Calibri"/>
                <a:cs typeface="Arial"/>
              </a:rPr>
              <a:t>Siaran </a:t>
            </a:r>
            <a:r>
              <a:rPr lang="id-ID" sz="2800" dirty="0">
                <a:ea typeface="Calibri"/>
                <a:cs typeface="Arial"/>
              </a:rPr>
              <a:t>dengan tanpa menggunakan naskah</a:t>
            </a:r>
            <a:r>
              <a:rPr lang="id-ID" sz="2800" b="1" dirty="0" smtClean="0">
                <a:solidFill>
                  <a:prstClr val="black"/>
                </a:solidFill>
                <a:latin typeface="Aharoni" pitchFamily="2" charset="-79"/>
                <a:cs typeface="Aharoni" pitchFamily="2" charset="-79"/>
              </a:rPr>
              <a:t>  </a:t>
            </a:r>
            <a:endParaRPr lang="id-ID" sz="2800" b="1" dirty="0">
              <a:solidFill>
                <a:prstClr val="black"/>
              </a:solidFill>
              <a:latin typeface="Aharoni" pitchFamily="2" charset="-79"/>
              <a:cs typeface="Aharoni" pitchFamily="2" charset="-79"/>
            </a:endParaRPr>
          </a:p>
        </p:txBody>
      </p:sp>
    </p:spTree>
    <p:extLst>
      <p:ext uri="{BB962C8B-B14F-4D97-AF65-F5344CB8AC3E}">
        <p14:creationId xmlns:p14="http://schemas.microsoft.com/office/powerpoint/2010/main" val="456534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0" y="4572000"/>
            <a:ext cx="2743200" cy="2286000"/>
          </a:xfrm>
        </p:spPr>
        <p:style>
          <a:lnRef idx="1">
            <a:schemeClr val="accent2"/>
          </a:lnRef>
          <a:fillRef idx="3">
            <a:schemeClr val="accent2"/>
          </a:fillRef>
          <a:effectRef idx="2">
            <a:schemeClr val="accent2"/>
          </a:effectRef>
          <a:fontRef idx="minor">
            <a:schemeClr val="lt1"/>
          </a:fontRef>
        </p:style>
        <p:txBody>
          <a:bodyPr>
            <a:noAutofit/>
          </a:bodyPr>
          <a:lstStyle/>
          <a:p>
            <a:r>
              <a:rPr lang="en-US" sz="2000" dirty="0" smtClean="0">
                <a:solidFill>
                  <a:schemeClr val="bg1"/>
                </a:solidFill>
              </a:rPr>
              <a:t>1. </a:t>
            </a:r>
            <a:r>
              <a:rPr lang="id-ID" sz="2000" dirty="0" smtClean="0">
                <a:solidFill>
                  <a:schemeClr val="bg1"/>
                </a:solidFill>
              </a:rPr>
              <a:t> Nilam Sari </a:t>
            </a:r>
            <a:r>
              <a:rPr lang="en-US" sz="2000" dirty="0" smtClean="0">
                <a:solidFill>
                  <a:schemeClr val="bg1"/>
                </a:solidFill>
              </a:rPr>
              <a:t/>
            </a:r>
            <a:br>
              <a:rPr lang="en-US" sz="2000" dirty="0" smtClean="0">
                <a:solidFill>
                  <a:schemeClr val="bg1"/>
                </a:solidFill>
              </a:rPr>
            </a:br>
            <a:r>
              <a:rPr lang="en-US" sz="2000" dirty="0" smtClean="0">
                <a:solidFill>
                  <a:schemeClr val="bg1"/>
                </a:solidFill>
              </a:rPr>
              <a:t>2. </a:t>
            </a:r>
            <a:r>
              <a:rPr lang="id-ID" sz="2000" dirty="0" smtClean="0">
                <a:solidFill>
                  <a:schemeClr val="bg1"/>
                </a:solidFill>
              </a:rPr>
              <a:t>Sri Wahyuni Malik</a:t>
            </a:r>
            <a:r>
              <a:rPr lang="en-US" sz="2000" dirty="0" smtClean="0">
                <a:solidFill>
                  <a:schemeClr val="bg1"/>
                </a:solidFill>
              </a:rPr>
              <a:t/>
            </a:r>
            <a:br>
              <a:rPr lang="en-US" sz="2000" dirty="0" smtClean="0">
                <a:solidFill>
                  <a:schemeClr val="bg1"/>
                </a:solidFill>
              </a:rPr>
            </a:br>
            <a:r>
              <a:rPr lang="en-US" sz="2000" dirty="0" smtClean="0">
                <a:solidFill>
                  <a:schemeClr val="bg1"/>
                </a:solidFill>
              </a:rPr>
              <a:t>3. </a:t>
            </a:r>
            <a:r>
              <a:rPr lang="id-ID" sz="2000" dirty="0" smtClean="0">
                <a:solidFill>
                  <a:schemeClr val="bg1"/>
                </a:solidFill>
              </a:rPr>
              <a:t>Herminda </a:t>
            </a:r>
            <a:r>
              <a:rPr lang="en-US" sz="2000" dirty="0" smtClean="0">
                <a:solidFill>
                  <a:schemeClr val="bg1"/>
                </a:solidFill>
              </a:rPr>
              <a:t/>
            </a:r>
            <a:br>
              <a:rPr lang="en-US" sz="2000" dirty="0" smtClean="0">
                <a:solidFill>
                  <a:schemeClr val="bg1"/>
                </a:solidFill>
              </a:rPr>
            </a:br>
            <a:r>
              <a:rPr lang="en-US" sz="2000" dirty="0" smtClean="0">
                <a:solidFill>
                  <a:schemeClr val="bg1"/>
                </a:solidFill>
              </a:rPr>
              <a:t>4. </a:t>
            </a:r>
            <a:r>
              <a:rPr lang="id-ID" sz="2000" dirty="0" smtClean="0">
                <a:solidFill>
                  <a:schemeClr val="bg1"/>
                </a:solidFill>
              </a:rPr>
              <a:t>Chairunni</a:t>
            </a:r>
            <a:r>
              <a:rPr lang="en-US" sz="2000" dirty="0" err="1" smtClean="0">
                <a:solidFill>
                  <a:schemeClr val="bg1"/>
                </a:solidFill>
              </a:rPr>
              <a:t>sa</a:t>
            </a:r>
            <a:r>
              <a:rPr lang="en-US" sz="2000" dirty="0" smtClean="0">
                <a:solidFill>
                  <a:schemeClr val="bg1"/>
                </a:solidFill>
              </a:rPr>
              <a:t> </a:t>
            </a:r>
            <a:br>
              <a:rPr lang="en-US" sz="2000" dirty="0" smtClean="0">
                <a:solidFill>
                  <a:schemeClr val="bg1"/>
                </a:solidFill>
              </a:rPr>
            </a:br>
            <a:r>
              <a:rPr lang="en-US" sz="2000" dirty="0" smtClean="0">
                <a:solidFill>
                  <a:schemeClr val="bg1"/>
                </a:solidFill>
              </a:rPr>
              <a:t>5. </a:t>
            </a:r>
            <a:r>
              <a:rPr lang="id-ID" sz="2000" dirty="0" smtClean="0">
                <a:solidFill>
                  <a:schemeClr val="bg1"/>
                </a:solidFill>
              </a:rPr>
              <a:t>Nurhang </a:t>
            </a:r>
            <a:r>
              <a:rPr lang="en-US" sz="2000" dirty="0" smtClean="0">
                <a:solidFill>
                  <a:schemeClr val="bg1"/>
                </a:solidFill>
              </a:rPr>
              <a:t/>
            </a:r>
            <a:br>
              <a:rPr lang="en-US" sz="2000" dirty="0" smtClean="0">
                <a:solidFill>
                  <a:schemeClr val="bg1"/>
                </a:solidFill>
              </a:rPr>
            </a:br>
            <a:r>
              <a:rPr lang="en-US" sz="2000" dirty="0" smtClean="0">
                <a:solidFill>
                  <a:schemeClr val="bg1"/>
                </a:solidFill>
              </a:rPr>
              <a:t>6. </a:t>
            </a:r>
            <a:r>
              <a:rPr lang="id-ID" sz="2000" dirty="0" smtClean="0">
                <a:solidFill>
                  <a:schemeClr val="bg1"/>
                </a:solidFill>
              </a:rPr>
              <a:t>Reski Ramadhani  </a:t>
            </a:r>
            <a:r>
              <a:rPr lang="en-US" sz="2000" dirty="0" smtClean="0">
                <a:solidFill>
                  <a:schemeClr val="bg1"/>
                </a:solidFill>
              </a:rPr>
              <a:t/>
            </a:r>
            <a:br>
              <a:rPr lang="en-US" sz="2000" dirty="0" smtClean="0">
                <a:solidFill>
                  <a:schemeClr val="bg1"/>
                </a:solidFill>
              </a:rPr>
            </a:br>
            <a:r>
              <a:rPr lang="en-US" sz="2000" dirty="0" smtClean="0">
                <a:solidFill>
                  <a:schemeClr val="bg1"/>
                </a:solidFill>
              </a:rPr>
              <a:t>7. </a:t>
            </a:r>
            <a:r>
              <a:rPr lang="id-ID" sz="2000" dirty="0" smtClean="0">
                <a:solidFill>
                  <a:schemeClr val="bg1"/>
                </a:solidFill>
              </a:rPr>
              <a:t>Zainuddin </a:t>
            </a:r>
            <a:endParaRPr lang="en-US" sz="2000" dirty="0"/>
          </a:p>
        </p:txBody>
      </p:sp>
      <p:sp>
        <p:nvSpPr>
          <p:cNvPr id="5" name="Text Placeholder 4"/>
          <p:cNvSpPr>
            <a:spLocks noGrp="1"/>
          </p:cNvSpPr>
          <p:nvPr>
            <p:ph type="body" idx="1"/>
          </p:nvPr>
        </p:nvSpPr>
        <p:spPr>
          <a:xfrm>
            <a:off x="228600" y="304800"/>
            <a:ext cx="7772400" cy="990600"/>
          </a:xfrm>
        </p:spPr>
        <p:txBody>
          <a:bodyPr>
            <a:noAutofit/>
          </a:bodyPr>
          <a:lstStyle/>
          <a:p>
            <a:pPr algn="ctr"/>
            <a:r>
              <a:rPr lang="id-ID"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Teknik Announcing</a:t>
            </a:r>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en-US"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p:cNvSpPr/>
          <p:nvPr/>
        </p:nvSpPr>
        <p:spPr>
          <a:xfrm>
            <a:off x="685800" y="5562600"/>
            <a:ext cx="3979616" cy="923330"/>
          </a:xfrm>
          <a:prstGeom prst="rect">
            <a:avLst/>
          </a:prstGeom>
          <a:noFill/>
        </p:spPr>
        <p:txBody>
          <a:bodyPr wrap="none" lIns="91440" tIns="45720" rIns="91440" bIns="45720">
            <a:spAutoFit/>
          </a:bodyPr>
          <a:lstStyle/>
          <a:p>
            <a:pPr algn="ctr"/>
            <a:r>
              <a:rPr lang="en-US" sz="5400" b="1" dirty="0" smtClean="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KELOMPOK 4</a:t>
            </a:r>
            <a:endPar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767199316"/>
      </p:ext>
    </p:extLst>
  </p:cSld>
  <p:clrMapOvr>
    <a:masterClrMapping/>
  </p:clrMapOvr>
  <p:transition>
    <p:wedge/>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387975"/>
            <a:ext cx="7772400" cy="1470025"/>
          </a:xfrm>
        </p:spPr>
        <p:txBody>
          <a:bodyPr>
            <a:normAutofit/>
          </a:bodyPr>
          <a:lstStyle/>
          <a:p>
            <a:r>
              <a:rPr lang="en-US" dirty="0" smtClean="0">
                <a:solidFill>
                  <a:schemeClr val="bg1"/>
                </a:solidFill>
              </a:rPr>
              <a:t>   </a:t>
            </a:r>
            <a:endParaRPr lang="en-US" dirty="0">
              <a:solidFill>
                <a:schemeClr val="bg1"/>
              </a:solidFill>
            </a:endParaRPr>
          </a:p>
        </p:txBody>
      </p:sp>
      <p:sp>
        <p:nvSpPr>
          <p:cNvPr id="3" name="Subtitle 2"/>
          <p:cNvSpPr>
            <a:spLocks noGrp="1"/>
          </p:cNvSpPr>
          <p:nvPr>
            <p:ph type="subTitle" idx="1"/>
          </p:nvPr>
        </p:nvSpPr>
        <p:spPr>
          <a:xfrm>
            <a:off x="228600" y="7543800"/>
            <a:ext cx="5181600" cy="1524000"/>
          </a:xfrm>
        </p:spPr>
        <p:style>
          <a:lnRef idx="2">
            <a:schemeClr val="accent2">
              <a:shade val="50000"/>
            </a:schemeClr>
          </a:lnRef>
          <a:fillRef idx="1002">
            <a:schemeClr val="dk1"/>
          </a:fillRef>
          <a:effectRef idx="0">
            <a:schemeClr val="accent2"/>
          </a:effectRef>
          <a:fontRef idx="minor">
            <a:schemeClr val="lt1"/>
          </a:fontRef>
        </p:style>
        <p:txBody>
          <a:bodyPr>
            <a:norm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ound Single Corner Rectangle 3"/>
          <p:cNvSpPr/>
          <p:nvPr/>
        </p:nvSpPr>
        <p:spPr>
          <a:xfrm>
            <a:off x="3851920" y="0"/>
            <a:ext cx="5292080" cy="249289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Teknik announcing adalah </a:t>
            </a:r>
            <a:r>
              <a:rPr lang="id-ID"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suatu keterampilan dalam bentuk menuturkan segala sesuatu yang mencakup kata, musik, atau link lagu yang disajikan. Teknik announcing ini diperlukan oleh setiap orang yang berkomunikasi dengan menggunakan suara sebagai profesi, announcer radio ataupun tv, dan public speaker.</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Folded Corner 4"/>
          <p:cNvSpPr/>
          <p:nvPr/>
        </p:nvSpPr>
        <p:spPr>
          <a:xfrm>
            <a:off x="0" y="5229200"/>
            <a:ext cx="5724128" cy="1628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d-ID"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Tujuan teknik announcin</a:t>
            </a:r>
            <a:r>
              <a:rPr lang="id-ID"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 antra lain ialah untuk mengembangkan kemampuan seseorang dalam berkomunikasi melalui suara. Agar seseorang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dapat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menjadi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d-ID"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komunikator yang baik.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dirty="0">
              <a:solidFill>
                <a:prstClr val="white"/>
              </a:solidFill>
            </a:endParaRPr>
          </a:p>
        </p:txBody>
      </p:sp>
    </p:spTree>
    <p:extLst>
      <p:ext uri="{BB962C8B-B14F-4D97-AF65-F5344CB8AC3E}">
        <p14:creationId xmlns:p14="http://schemas.microsoft.com/office/powerpoint/2010/main" val="1437814383"/>
      </p:ext>
    </p:extLst>
  </p:cSld>
  <p:clrMapOvr>
    <a:masterClrMapping/>
  </p:clrMapOvr>
  <p:transition>
    <p:push/>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style>
          <a:lnRef idx="1">
            <a:schemeClr val="accent1"/>
          </a:lnRef>
          <a:fillRef idx="3">
            <a:schemeClr val="accent1"/>
          </a:fillRef>
          <a:effectRef idx="2">
            <a:schemeClr val="accent1"/>
          </a:effectRef>
          <a:fontRef idx="minor">
            <a:schemeClr val="lt1"/>
          </a:fontRef>
        </p:style>
        <p:txBody>
          <a:bodyPr>
            <a:noAutofit/>
          </a:bodyPr>
          <a:lstStyle/>
          <a:p>
            <a:r>
              <a:rPr lang="en-US" sz="2800" dirty="0" smtClean="0">
                <a:solidFill>
                  <a:schemeClr val="bg1"/>
                </a:solidFill>
              </a:rPr>
              <a:t/>
            </a:r>
            <a:br>
              <a:rPr lang="en-US" sz="2800" dirty="0" smtClean="0">
                <a:solidFill>
                  <a:schemeClr val="bg1"/>
                </a:solidFill>
              </a:rPr>
            </a:br>
            <a:r>
              <a:rPr lang="id-ID" sz="2800" dirty="0" smtClean="0">
                <a:solidFill>
                  <a:schemeClr val="bg1"/>
                </a:solidFill>
              </a:rPr>
              <a:t>Ada dua teknik yang dapat digunakan oleh penyiar untuk meningkatkan keterampilan berbicara, yaitu : </a:t>
            </a:r>
            <a:r>
              <a:rPr lang="en-US" sz="2800" dirty="0" smtClean="0">
                <a:solidFill>
                  <a:schemeClr val="bg1"/>
                </a:solidFill>
              </a:rPr>
              <a:t/>
            </a:r>
            <a:br>
              <a:rPr lang="en-US" sz="2800" dirty="0" smtClean="0">
                <a:solidFill>
                  <a:schemeClr val="bg1"/>
                </a:solidFill>
              </a:rPr>
            </a:br>
            <a:r>
              <a:rPr lang="en-US" sz="2800" dirty="0" smtClean="0">
                <a:solidFill>
                  <a:schemeClr val="bg1"/>
                </a:solidFill>
              </a:rPr>
              <a:t>  </a:t>
            </a:r>
            <a:endParaRPr lang="en-US" sz="2800" dirty="0">
              <a:solidFill>
                <a:schemeClr val="bg1"/>
              </a:solidFill>
            </a:endParaRPr>
          </a:p>
        </p:txBody>
      </p:sp>
      <p:sp>
        <p:nvSpPr>
          <p:cNvPr id="3" name="Content Placeholder 2"/>
          <p:cNvSpPr>
            <a:spLocks noGrp="1"/>
          </p:cNvSpPr>
          <p:nvPr>
            <p:ph idx="1"/>
          </p:nvPr>
        </p:nvSpPr>
        <p:spPr>
          <a:xfrm>
            <a:off x="533400" y="4114800"/>
            <a:ext cx="8229600" cy="1828800"/>
          </a:xfrm>
        </p:spPr>
        <p:style>
          <a:lnRef idx="0">
            <a:schemeClr val="accent1"/>
          </a:lnRef>
          <a:fillRef idx="3">
            <a:schemeClr val="accent1"/>
          </a:fillRef>
          <a:effectRef idx="3">
            <a:schemeClr val="accent1"/>
          </a:effectRef>
          <a:fontRef idx="minor">
            <a:schemeClr val="lt1"/>
          </a:fontRef>
        </p:style>
        <p:txBody>
          <a:bodyPr>
            <a:normAutofit/>
          </a:bodyPr>
          <a:lstStyle/>
          <a:p>
            <a:pPr marL="342900" lvl="2" indent="-342900">
              <a:buNone/>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1. </a:t>
            </a:r>
            <a:r>
              <a:rPr lang="id-I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Teknik</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siaran</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tanpa</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Naskah</a:t>
            </a:r>
            <a:r>
              <a:rPr lang="id-I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id-ID"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ad libitu</a:t>
            </a: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a:t>
            </a:r>
            <a:r>
              <a:rPr lang="id-ID"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Calibri"/>
                <a:cs typeface="Times New Roman"/>
              </a:rPr>
              <a:t>adlibbing technique</a:t>
            </a: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marL="342900" lvl="2" indent="-342900">
              <a:buNone/>
            </a:pP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a:t>
            </a:r>
            <a:r>
              <a:rPr lang="id-I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Teknik Membaca Naskah (</a:t>
            </a:r>
            <a:r>
              <a:rPr lang="id-ID"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Script Reading</a:t>
            </a:r>
            <a:r>
              <a:rPr lang="id-I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342900" lvl="2" indent="-342900">
              <a:buNone/>
            </a:pPr>
            <a:endPar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8460336"/>
      </p:ext>
    </p:extLst>
  </p:cSld>
  <p:clrMapOvr>
    <a:masterClrMapping/>
  </p:clrMapOvr>
  <p:transition>
    <p:push dir="r"/>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r>
              <a:rPr lang="en-US" dirty="0" smtClean="0"/>
              <a:t>  </a:t>
            </a:r>
            <a:endParaRPr lang="en-US" dirty="0"/>
          </a:p>
        </p:txBody>
      </p:sp>
      <p:sp>
        <p:nvSpPr>
          <p:cNvPr id="3" name="Content Placeholder 2"/>
          <p:cNvSpPr>
            <a:spLocks noGrp="1"/>
          </p:cNvSpPr>
          <p:nvPr>
            <p:ph idx="1"/>
          </p:nvPr>
        </p:nvSpPr>
        <p:spPr>
          <a:xfrm>
            <a:off x="-381000" y="9601200"/>
            <a:ext cx="6705600" cy="3733799"/>
          </a:xfrm>
        </p:spPr>
        <p:style>
          <a:lnRef idx="0">
            <a:scrgbClr r="0" g="0" b="0"/>
          </a:lnRef>
          <a:fillRef idx="1002">
            <a:schemeClr val="lt1"/>
          </a:fillRef>
          <a:effectRef idx="0">
            <a:scrgbClr r="0" g="0" b="0"/>
          </a:effectRef>
          <a:fontRef idx="major"/>
        </p:style>
        <p:txBody>
          <a:bodyPr>
            <a:normAutofit/>
          </a:bodyPr>
          <a:lstStyle/>
          <a:p>
            <a:pPr>
              <a:buNone/>
            </a:pPr>
            <a:r>
              <a:rPr lang="en-US" sz="2800" dirty="0" smtClean="0"/>
              <a:t>  </a:t>
            </a:r>
            <a:endParaRPr lang="en-US" sz="2800" dirty="0"/>
          </a:p>
        </p:txBody>
      </p:sp>
      <p:pic>
        <p:nvPicPr>
          <p:cNvPr id="4" name="Picture 2" descr="D:\TUGAS KULIAH SEMESTER 3\BROADCASTING 1\POWER POINT\animated-radio-image-0070.gif"/>
          <p:cNvPicPr>
            <a:picLocks noChangeAspect="1" noChangeArrowheads="1" noCrop="1"/>
          </p:cNvPicPr>
          <p:nvPr/>
        </p:nvPicPr>
        <p:blipFill>
          <a:blip r:embed="rId4"/>
          <a:srcRect/>
          <a:stretch>
            <a:fillRect/>
          </a:stretch>
        </p:blipFill>
        <p:spPr bwMode="auto">
          <a:xfrm>
            <a:off x="-222250" y="4710978"/>
            <a:ext cx="2508250" cy="2223222"/>
          </a:xfrm>
          <a:prstGeom prst="rect">
            <a:avLst/>
          </a:prstGeom>
          <a:noFill/>
        </p:spPr>
      </p:pic>
      <p:sp>
        <p:nvSpPr>
          <p:cNvPr id="6" name="Rounded Rectangle 5"/>
          <p:cNvSpPr/>
          <p:nvPr/>
        </p:nvSpPr>
        <p:spPr>
          <a:xfrm>
            <a:off x="533400" y="685800"/>
            <a:ext cx="4648200" cy="2743200"/>
          </a:xfrm>
          <a:prstGeom prst="roundRect">
            <a:avLst/>
          </a:prstGeom>
          <a:gradFill>
            <a:gsLst>
              <a:gs pos="0">
                <a:schemeClr val="lt1">
                  <a:tint val="40000"/>
                  <a:satMod val="350000"/>
                </a:schemeClr>
              </a:gs>
              <a:gs pos="40000">
                <a:schemeClr val="lt1">
                  <a:tint val="45000"/>
                  <a:shade val="99000"/>
                  <a:satMod val="350000"/>
                </a:schemeClr>
              </a:gs>
              <a:gs pos="100000">
                <a:schemeClr val="lt1">
                  <a:shade val="20000"/>
                  <a:satMod val="255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Ad </a:t>
            </a:r>
            <a:r>
              <a:rPr lang="en-US" sz="2400" b="1" dirty="0" err="1" smtClean="0">
                <a:solidFill>
                  <a:prstClr val="black"/>
                </a:solidFill>
              </a:rPr>
              <a:t>Libbing</a:t>
            </a:r>
            <a:r>
              <a:rPr lang="en-US" sz="2400" dirty="0" smtClean="0">
                <a:solidFill>
                  <a:prstClr val="black"/>
                </a:solidFill>
              </a:rPr>
              <a:t> </a:t>
            </a:r>
            <a:r>
              <a:rPr lang="en-US" sz="2400" dirty="0" err="1" smtClean="0">
                <a:solidFill>
                  <a:prstClr val="black"/>
                </a:solidFill>
              </a:rPr>
              <a:t>yaitu</a:t>
            </a:r>
            <a:r>
              <a:rPr lang="en-US" sz="2400" dirty="0" smtClean="0">
                <a:solidFill>
                  <a:prstClr val="black"/>
                </a:solidFill>
              </a:rPr>
              <a:t> </a:t>
            </a:r>
            <a:r>
              <a:rPr lang="en-US" sz="2400" dirty="0" err="1" smtClean="0">
                <a:solidFill>
                  <a:prstClr val="black"/>
                </a:solidFill>
              </a:rPr>
              <a:t>penyiar</a:t>
            </a:r>
            <a:r>
              <a:rPr lang="en-US" sz="2400" dirty="0" smtClean="0">
                <a:solidFill>
                  <a:prstClr val="black"/>
                </a:solidFill>
              </a:rPr>
              <a:t> </a:t>
            </a:r>
            <a:r>
              <a:rPr lang="en-US" sz="2400" dirty="0" err="1" smtClean="0">
                <a:solidFill>
                  <a:prstClr val="black"/>
                </a:solidFill>
              </a:rPr>
              <a:t>berbicara</a:t>
            </a:r>
            <a:r>
              <a:rPr lang="en-US" sz="2400" dirty="0" smtClean="0">
                <a:solidFill>
                  <a:prstClr val="black"/>
                </a:solidFill>
              </a:rPr>
              <a:t> </a:t>
            </a:r>
            <a:r>
              <a:rPr lang="en-US" sz="2400" dirty="0" err="1" smtClean="0">
                <a:solidFill>
                  <a:prstClr val="black"/>
                </a:solidFill>
              </a:rPr>
              <a:t>tanpa</a:t>
            </a:r>
            <a:r>
              <a:rPr lang="en-US" sz="2400" dirty="0" smtClean="0">
                <a:solidFill>
                  <a:prstClr val="black"/>
                </a:solidFill>
              </a:rPr>
              <a:t> </a:t>
            </a:r>
            <a:r>
              <a:rPr lang="en-US" sz="2400" dirty="0" err="1" smtClean="0">
                <a:solidFill>
                  <a:prstClr val="black"/>
                </a:solidFill>
              </a:rPr>
              <a:t>bantuan</a:t>
            </a:r>
            <a:r>
              <a:rPr lang="en-US" sz="2400" dirty="0" smtClean="0">
                <a:solidFill>
                  <a:prstClr val="black"/>
                </a:solidFill>
              </a:rPr>
              <a:t> </a:t>
            </a:r>
            <a:r>
              <a:rPr lang="en-US" sz="2400" dirty="0" err="1" smtClean="0">
                <a:solidFill>
                  <a:prstClr val="black"/>
                </a:solidFill>
              </a:rPr>
              <a:t>naskah</a:t>
            </a:r>
            <a:r>
              <a:rPr lang="en-US" sz="2400" dirty="0" smtClean="0">
                <a:solidFill>
                  <a:prstClr val="black"/>
                </a:solidFill>
              </a:rPr>
              <a:t> </a:t>
            </a:r>
            <a:r>
              <a:rPr lang="en-US" sz="2400" dirty="0" err="1" smtClean="0">
                <a:solidFill>
                  <a:prstClr val="black"/>
                </a:solidFill>
              </a:rPr>
              <a:t>sama</a:t>
            </a:r>
            <a:r>
              <a:rPr lang="en-US" sz="2400" dirty="0" smtClean="0">
                <a:solidFill>
                  <a:prstClr val="black"/>
                </a:solidFill>
              </a:rPr>
              <a:t> </a:t>
            </a:r>
            <a:r>
              <a:rPr lang="en-US" sz="2400" dirty="0" err="1" smtClean="0">
                <a:solidFill>
                  <a:prstClr val="black"/>
                </a:solidFill>
              </a:rPr>
              <a:t>sekali</a:t>
            </a:r>
            <a:r>
              <a:rPr lang="en-US" sz="2400" dirty="0" smtClean="0">
                <a:solidFill>
                  <a:prstClr val="black"/>
                </a:solidFill>
              </a:rPr>
              <a:t>. </a:t>
            </a:r>
            <a:r>
              <a:rPr lang="en-US" sz="2400" dirty="0" err="1" smtClean="0">
                <a:solidFill>
                  <a:prstClr val="black"/>
                </a:solidFill>
              </a:rPr>
              <a:t>Ia</a:t>
            </a:r>
            <a:r>
              <a:rPr lang="en-US" sz="2400" dirty="0" smtClean="0">
                <a:solidFill>
                  <a:prstClr val="black"/>
                </a:solidFill>
              </a:rPr>
              <a:t> </a:t>
            </a:r>
            <a:r>
              <a:rPr lang="en-US" sz="2400" dirty="0" err="1" smtClean="0">
                <a:solidFill>
                  <a:prstClr val="black"/>
                </a:solidFill>
              </a:rPr>
              <a:t>mengandalkan</a:t>
            </a:r>
            <a:r>
              <a:rPr lang="en-US" sz="2400" dirty="0" smtClean="0">
                <a:solidFill>
                  <a:prstClr val="black"/>
                </a:solidFill>
              </a:rPr>
              <a:t> </a:t>
            </a:r>
            <a:r>
              <a:rPr lang="en-US" sz="2400" dirty="0" err="1" smtClean="0">
                <a:solidFill>
                  <a:prstClr val="black"/>
                </a:solidFill>
              </a:rPr>
              <a:t>spontanitas</a:t>
            </a:r>
            <a:r>
              <a:rPr lang="en-US" sz="2400" dirty="0" smtClean="0">
                <a:solidFill>
                  <a:prstClr val="black"/>
                </a:solidFill>
              </a:rPr>
              <a:t>, </a:t>
            </a:r>
            <a:r>
              <a:rPr lang="en-US" sz="2400" dirty="0" err="1" smtClean="0">
                <a:solidFill>
                  <a:prstClr val="black"/>
                </a:solidFill>
              </a:rPr>
              <a:t>wawasan</a:t>
            </a:r>
            <a:r>
              <a:rPr lang="en-US" sz="2400" dirty="0" smtClean="0">
                <a:solidFill>
                  <a:prstClr val="black"/>
                </a:solidFill>
              </a:rPr>
              <a:t>, </a:t>
            </a:r>
            <a:r>
              <a:rPr lang="en-US" sz="2400" dirty="0" err="1" smtClean="0">
                <a:solidFill>
                  <a:prstClr val="black"/>
                </a:solidFill>
              </a:rPr>
              <a:t>dan</a:t>
            </a:r>
            <a:r>
              <a:rPr lang="en-US" sz="2400" dirty="0" smtClean="0">
                <a:solidFill>
                  <a:prstClr val="black"/>
                </a:solidFill>
              </a:rPr>
              <a:t> </a:t>
            </a:r>
            <a:r>
              <a:rPr lang="en-US" sz="2400" dirty="0" err="1" smtClean="0">
                <a:solidFill>
                  <a:prstClr val="black"/>
                </a:solidFill>
              </a:rPr>
              <a:t>kepiawaiannya</a:t>
            </a:r>
            <a:r>
              <a:rPr lang="en-US" sz="2400" dirty="0" smtClean="0">
                <a:solidFill>
                  <a:prstClr val="black"/>
                </a:solidFill>
              </a:rPr>
              <a:t> </a:t>
            </a:r>
            <a:r>
              <a:rPr lang="en-US" sz="2400" dirty="0" err="1" smtClean="0">
                <a:solidFill>
                  <a:prstClr val="black"/>
                </a:solidFill>
              </a:rPr>
              <a:t>dalam</a:t>
            </a:r>
            <a:r>
              <a:rPr lang="en-US" sz="2400" dirty="0" smtClean="0">
                <a:solidFill>
                  <a:prstClr val="black"/>
                </a:solidFill>
              </a:rPr>
              <a:t> </a:t>
            </a:r>
            <a:r>
              <a:rPr lang="en-US" sz="2400" dirty="0" err="1" smtClean="0">
                <a:solidFill>
                  <a:prstClr val="black"/>
                </a:solidFill>
              </a:rPr>
              <a:t>berbicara</a:t>
            </a:r>
            <a:r>
              <a:rPr lang="en-US" sz="2400" dirty="0" smtClean="0">
                <a:solidFill>
                  <a:prstClr val="black"/>
                </a:solidFill>
              </a:rPr>
              <a:t> </a:t>
            </a:r>
            <a:r>
              <a:rPr lang="en-US" sz="2400" dirty="0" err="1" smtClean="0">
                <a:solidFill>
                  <a:prstClr val="black"/>
                </a:solidFill>
              </a:rPr>
              <a:t>di</a:t>
            </a:r>
            <a:r>
              <a:rPr lang="en-US" sz="2400" dirty="0" smtClean="0">
                <a:solidFill>
                  <a:prstClr val="black"/>
                </a:solidFill>
              </a:rPr>
              <a:t> </a:t>
            </a:r>
            <a:r>
              <a:rPr lang="en-US" sz="2400" dirty="0" err="1" smtClean="0">
                <a:solidFill>
                  <a:prstClr val="black"/>
                </a:solidFill>
              </a:rPr>
              <a:t>depan</a:t>
            </a:r>
            <a:r>
              <a:rPr lang="en-US" sz="2400" dirty="0" smtClean="0">
                <a:solidFill>
                  <a:prstClr val="black"/>
                </a:solidFill>
              </a:rPr>
              <a:t> </a:t>
            </a:r>
            <a:r>
              <a:rPr lang="en-US" sz="2400" dirty="0" err="1" smtClean="0">
                <a:solidFill>
                  <a:prstClr val="black"/>
                </a:solidFill>
              </a:rPr>
              <a:t>mikrofon</a:t>
            </a:r>
            <a:endParaRPr lang="en-US" sz="2400" dirty="0" smtClean="0">
              <a:solidFill>
                <a:prstClr val="black"/>
              </a:solidFill>
            </a:endParaRPr>
          </a:p>
          <a:p>
            <a:pPr algn="ctr"/>
            <a:endParaRPr lang="en-US" dirty="0">
              <a:solidFill>
                <a:prstClr val="white"/>
              </a:solidFill>
            </a:endParaRPr>
          </a:p>
        </p:txBody>
      </p:sp>
      <p:sp>
        <p:nvSpPr>
          <p:cNvPr id="7" name="Rounded Rectangle 6"/>
          <p:cNvSpPr/>
          <p:nvPr/>
        </p:nvSpPr>
        <p:spPr>
          <a:xfrm>
            <a:off x="4114800" y="3810000"/>
            <a:ext cx="4495800" cy="2667000"/>
          </a:xfrm>
          <a:prstGeom prst="roundRect">
            <a:avLst/>
          </a:prstGeom>
          <a:gradFill>
            <a:gsLst>
              <a:gs pos="0">
                <a:schemeClr val="lt1">
                  <a:tint val="40000"/>
                  <a:satMod val="350000"/>
                </a:schemeClr>
              </a:gs>
              <a:gs pos="40000">
                <a:schemeClr val="lt1">
                  <a:tint val="45000"/>
                  <a:shade val="99000"/>
                  <a:satMod val="350000"/>
                </a:schemeClr>
              </a:gs>
              <a:gs pos="100000">
                <a:schemeClr val="lt1">
                  <a:shade val="20000"/>
                  <a:satMod val="255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Script Reading</a:t>
            </a:r>
            <a:r>
              <a:rPr lang="en-US" sz="2400" dirty="0" smtClean="0">
                <a:solidFill>
                  <a:prstClr val="black"/>
                </a:solidFill>
              </a:rPr>
              <a:t> </a:t>
            </a:r>
            <a:r>
              <a:rPr lang="en-US" sz="2400" dirty="0" err="1" smtClean="0">
                <a:solidFill>
                  <a:prstClr val="black"/>
                </a:solidFill>
              </a:rPr>
              <a:t>yaitu</a:t>
            </a:r>
            <a:r>
              <a:rPr lang="en-US" sz="2400" dirty="0" smtClean="0">
                <a:solidFill>
                  <a:prstClr val="black"/>
                </a:solidFill>
              </a:rPr>
              <a:t> </a:t>
            </a:r>
            <a:r>
              <a:rPr lang="en-US" sz="2400" dirty="0" err="1" smtClean="0">
                <a:solidFill>
                  <a:prstClr val="black"/>
                </a:solidFill>
              </a:rPr>
              <a:t>penyiar</a:t>
            </a:r>
            <a:r>
              <a:rPr lang="en-US" sz="2400" dirty="0" smtClean="0">
                <a:solidFill>
                  <a:prstClr val="black"/>
                </a:solidFill>
              </a:rPr>
              <a:t> </a:t>
            </a:r>
            <a:r>
              <a:rPr lang="en-US" sz="2400" dirty="0" err="1" smtClean="0">
                <a:solidFill>
                  <a:prstClr val="black"/>
                </a:solidFill>
              </a:rPr>
              <a:t>berbicara</a:t>
            </a:r>
            <a:r>
              <a:rPr lang="en-US" sz="2400" dirty="0" smtClean="0">
                <a:solidFill>
                  <a:prstClr val="black"/>
                </a:solidFill>
              </a:rPr>
              <a:t> </a:t>
            </a:r>
            <a:r>
              <a:rPr lang="en-US" sz="2400" dirty="0" err="1" smtClean="0">
                <a:solidFill>
                  <a:prstClr val="black"/>
                </a:solidFill>
              </a:rPr>
              <a:t>dengan</a:t>
            </a:r>
            <a:r>
              <a:rPr lang="en-US" sz="2400" dirty="0" smtClean="0">
                <a:solidFill>
                  <a:prstClr val="black"/>
                </a:solidFill>
              </a:rPr>
              <a:t> “</a:t>
            </a:r>
            <a:r>
              <a:rPr lang="en-US" sz="2400" dirty="0" err="1" smtClean="0">
                <a:solidFill>
                  <a:prstClr val="black"/>
                </a:solidFill>
              </a:rPr>
              <a:t>membaca</a:t>
            </a:r>
            <a:r>
              <a:rPr lang="en-US" sz="2400" dirty="0" smtClean="0">
                <a:solidFill>
                  <a:prstClr val="black"/>
                </a:solidFill>
              </a:rPr>
              <a:t>” </a:t>
            </a:r>
            <a:r>
              <a:rPr lang="en-US" sz="2400" dirty="0" err="1" smtClean="0">
                <a:solidFill>
                  <a:prstClr val="black"/>
                </a:solidFill>
              </a:rPr>
              <a:t>naskah</a:t>
            </a:r>
            <a:r>
              <a:rPr lang="en-US" sz="2400" dirty="0" smtClean="0">
                <a:solidFill>
                  <a:prstClr val="black"/>
                </a:solidFill>
              </a:rPr>
              <a:t> </a:t>
            </a:r>
            <a:r>
              <a:rPr lang="en-US" sz="2400" dirty="0" err="1" smtClean="0">
                <a:solidFill>
                  <a:prstClr val="black"/>
                </a:solidFill>
              </a:rPr>
              <a:t>siaran</a:t>
            </a:r>
            <a:r>
              <a:rPr lang="en-US" sz="2400" dirty="0" smtClean="0">
                <a:solidFill>
                  <a:prstClr val="black"/>
                </a:solidFill>
              </a:rPr>
              <a:t> (radio script) yang </a:t>
            </a:r>
            <a:r>
              <a:rPr lang="en-US" sz="2400" dirty="0" err="1" smtClean="0">
                <a:solidFill>
                  <a:prstClr val="black"/>
                </a:solidFill>
              </a:rPr>
              <a:t>sudah</a:t>
            </a:r>
            <a:r>
              <a:rPr lang="en-US" sz="2400" dirty="0" smtClean="0">
                <a:solidFill>
                  <a:prstClr val="black"/>
                </a:solidFill>
              </a:rPr>
              <a:t> </a:t>
            </a:r>
            <a:r>
              <a:rPr lang="en-US" sz="2400" dirty="0" err="1" smtClean="0">
                <a:solidFill>
                  <a:prstClr val="black"/>
                </a:solidFill>
              </a:rPr>
              <a:t>disiapkan</a:t>
            </a:r>
            <a:r>
              <a:rPr lang="en-US" sz="2400" dirty="0" smtClean="0">
                <a:solidFill>
                  <a:prstClr val="black"/>
                </a:solidFill>
              </a:rPr>
              <a:t> </a:t>
            </a:r>
            <a:r>
              <a:rPr lang="en-US" sz="2400" dirty="0" err="1" smtClean="0">
                <a:solidFill>
                  <a:prstClr val="black"/>
                </a:solidFill>
              </a:rPr>
              <a:t>sendiri</a:t>
            </a:r>
            <a:r>
              <a:rPr lang="en-US" sz="2400" dirty="0" smtClean="0">
                <a:solidFill>
                  <a:prstClr val="black"/>
                </a:solidFill>
              </a:rPr>
              <a:t> </a:t>
            </a:r>
            <a:r>
              <a:rPr lang="en-US" sz="2400" dirty="0" err="1" smtClean="0">
                <a:solidFill>
                  <a:prstClr val="black"/>
                </a:solidFill>
              </a:rPr>
              <a:t>atau</a:t>
            </a:r>
            <a:r>
              <a:rPr lang="en-US" sz="2400" dirty="0" smtClean="0">
                <a:solidFill>
                  <a:prstClr val="black"/>
                </a:solidFill>
              </a:rPr>
              <a:t> </a:t>
            </a:r>
            <a:r>
              <a:rPr lang="en-US" sz="2400" dirty="0" err="1" smtClean="0">
                <a:solidFill>
                  <a:prstClr val="black"/>
                </a:solidFill>
              </a:rPr>
              <a:t>disiapkan</a:t>
            </a:r>
            <a:r>
              <a:rPr lang="en-US" sz="2400" dirty="0" smtClean="0">
                <a:solidFill>
                  <a:prstClr val="black"/>
                </a:solidFill>
              </a:rPr>
              <a:t> script writer.</a:t>
            </a:r>
          </a:p>
          <a:p>
            <a:pPr algn="ctr"/>
            <a:endParaRPr lang="en-US" sz="2400" b="1" dirty="0" smtClean="0">
              <a:solidFill>
                <a:prstClr val="black"/>
              </a:solidFill>
            </a:endParaRPr>
          </a:p>
        </p:txBody>
      </p:sp>
    </p:spTree>
    <p:extLst>
      <p:ext uri="{BB962C8B-B14F-4D97-AF65-F5344CB8AC3E}">
        <p14:creationId xmlns:p14="http://schemas.microsoft.com/office/powerpoint/2010/main" val="436856317"/>
      </p:ext>
    </p:extLst>
  </p:cSld>
  <p:clrMapOvr>
    <a:masterClrMapping/>
  </p:clrMapOvr>
  <p:transition>
    <p:push dir="u"/>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37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990600"/>
          </a:xfrm>
        </p:spPr>
        <p:txBody>
          <a:bodyPr>
            <a:normAutofit/>
          </a:bodyPr>
          <a:lstStyle/>
          <a:p>
            <a:r>
              <a:rPr lang="id-ID"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Penyiar yang menggunakan teknik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ad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libbing</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d-ID"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harus melakukan hal-hal sebagai berikut</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2514600" y="5257800"/>
            <a:ext cx="4419600" cy="868363"/>
          </a:xfrm>
        </p:spPr>
        <p:txBody>
          <a:bodyPr/>
          <a:lstStyle/>
          <a:p>
            <a:pPr>
              <a:buNone/>
            </a:pPr>
            <a:r>
              <a:rPr lang="en-US" dirty="0" smtClean="0"/>
              <a:t>  </a:t>
            </a:r>
            <a:endParaRPr lang="en-US" dirty="0"/>
          </a:p>
        </p:txBody>
      </p:sp>
      <p:sp>
        <p:nvSpPr>
          <p:cNvPr id="7" name="Rounded Rectangle 6"/>
          <p:cNvSpPr/>
          <p:nvPr/>
        </p:nvSpPr>
        <p:spPr>
          <a:xfrm>
            <a:off x="2971800" y="1295400"/>
            <a:ext cx="3962400" cy="457200"/>
          </a:xfrm>
          <a:prstGeom prst="round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id-ID"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id-ID" dirty="0" smtClean="0">
                <a:solidFill>
                  <a:prstClr val="white"/>
                </a:solidFill>
              </a:rPr>
              <a:t>1) Menggunakan bahasa sederhana</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2971800" y="1905000"/>
            <a:ext cx="5562600" cy="838200"/>
          </a:xfrm>
          <a:prstGeom prst="round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prstClr val="white"/>
                </a:solidFill>
              </a:rPr>
              <a:t>2) Mencatat terlebih dahulu pokok-pokok penting yang akan disampaikan selama siaran agar  sistematis dan sesuai waktu yang tersedia. </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ounded Rectangle 9"/>
          <p:cNvSpPr/>
          <p:nvPr/>
        </p:nvSpPr>
        <p:spPr>
          <a:xfrm>
            <a:off x="2971800" y="2895600"/>
            <a:ext cx="4876800" cy="533400"/>
          </a:xfrm>
          <a:prstGeom prst="round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 </a:t>
            </a:r>
            <a:r>
              <a:rPr lang="id-ID" dirty="0" smtClean="0">
                <a:solidFill>
                  <a:prstClr val="white"/>
                </a:solidFill>
              </a:rPr>
              <a:t>Menguasai </a:t>
            </a:r>
            <a:r>
              <a:rPr lang="id-ID" i="1" dirty="0" smtClean="0">
                <a:solidFill>
                  <a:prstClr val="white"/>
                </a:solidFill>
              </a:rPr>
              <a:t>information behind information</a:t>
            </a:r>
            <a:endParaRPr lang="en-US" dirty="0">
              <a:solidFill>
                <a:prstClr val="white"/>
              </a:solidFill>
            </a:endParaRPr>
          </a:p>
        </p:txBody>
      </p:sp>
      <p:sp>
        <p:nvSpPr>
          <p:cNvPr id="12" name="Rounded Rectangle 11"/>
          <p:cNvSpPr/>
          <p:nvPr/>
        </p:nvSpPr>
        <p:spPr>
          <a:xfrm>
            <a:off x="2971800" y="3657600"/>
            <a:ext cx="5334000" cy="1066800"/>
          </a:xfrm>
          <a:prstGeom prst="round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prstClr val="white"/>
                </a:solidFill>
              </a:rPr>
              <a:t>4) Menguasai istilah-istilah khusus (jargon) dalam bidang-bidang tertentu, sehingga pembicaraan tampak berkualitas dan meyakinkan. </a:t>
            </a:r>
            <a:endParaRPr lang="en-US" dirty="0">
              <a:solidFill>
                <a:prstClr val="white"/>
              </a:solidFill>
            </a:endParaRPr>
          </a:p>
        </p:txBody>
      </p:sp>
      <p:sp>
        <p:nvSpPr>
          <p:cNvPr id="13" name="Rounded Rectangle 12"/>
          <p:cNvSpPr/>
          <p:nvPr/>
        </p:nvSpPr>
        <p:spPr>
          <a:xfrm>
            <a:off x="3048000" y="4876800"/>
            <a:ext cx="3505200" cy="457200"/>
          </a:xfrm>
          <a:prstGeom prst="round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r>
              <a:rPr lang="id-ID" dirty="0" smtClean="0">
                <a:solidFill>
                  <a:prstClr val="white"/>
                </a:solidFill>
              </a:rPr>
              <a:t>5) Menguasai standarisasi kata</a:t>
            </a:r>
            <a:endParaRPr lang="en-US" dirty="0" smtClean="0">
              <a:solidFill>
                <a:prstClr val="white"/>
              </a:solidFill>
            </a:endParaRPr>
          </a:p>
          <a:p>
            <a:pPr algn="ctr"/>
            <a:endParaRPr lang="en-US" dirty="0">
              <a:solidFill>
                <a:prstClr val="white"/>
              </a:solidFill>
            </a:endParaRPr>
          </a:p>
        </p:txBody>
      </p:sp>
      <p:sp>
        <p:nvSpPr>
          <p:cNvPr id="15" name="Rounded Rectangle 14"/>
          <p:cNvSpPr/>
          <p:nvPr/>
        </p:nvSpPr>
        <p:spPr>
          <a:xfrm>
            <a:off x="3048000" y="5562600"/>
            <a:ext cx="5257800" cy="762000"/>
          </a:xfrm>
          <a:prstGeom prst="round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prstClr val="white"/>
                </a:solidFill>
              </a:rPr>
              <a:t>6) Mencegah atau menghindari pengucapan kata-kata yang tidak wajar atau melanggar rasa susila</a:t>
            </a:r>
            <a:endParaRPr lang="en-US" dirty="0">
              <a:solidFill>
                <a:prstClr val="white"/>
              </a:solidFill>
            </a:endParaRPr>
          </a:p>
        </p:txBody>
      </p:sp>
    </p:spTree>
    <p:extLst>
      <p:ext uri="{BB962C8B-B14F-4D97-AF65-F5344CB8AC3E}">
        <p14:creationId xmlns:p14="http://schemas.microsoft.com/office/powerpoint/2010/main" val="3813985228"/>
      </p:ext>
    </p:extLst>
  </p:cSld>
  <p:clrMapOvr>
    <a:masterClrMapping/>
  </p:clrMapOvr>
  <p:transition>
    <p:push dir="r"/>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Scale>
                                      <p:cBhvr>
                                        <p:cTn id="1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
                                        </p:tgtEl>
                                        <p:attrNameLst>
                                          <p:attrName>ppt_x</p:attrName>
                                          <p:attrName>ppt_y</p:attrName>
                                        </p:attrNameLst>
                                      </p:cBhvr>
                                    </p:animMotion>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Scale>
                                      <p:cBhvr>
                                        <p:cTn id="2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
                                        </p:tgtEl>
                                        <p:attrNameLst>
                                          <p:attrName>ppt_x</p:attrName>
                                          <p:attrName>ppt_y</p:attrName>
                                        </p:attrNameLst>
                                      </p:cBhvr>
                                    </p:animMotion>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Scale>
                                      <p:cBhvr>
                                        <p:cTn id="2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0"/>
                                        </p:tgtEl>
                                        <p:attrNameLst>
                                          <p:attrName>ppt_x</p:attrName>
                                          <p:attrName>ppt_y</p:attrName>
                                        </p:attrNameLst>
                                      </p:cBhvr>
                                    </p:animMotion>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Scale>
                                      <p:cBhvr>
                                        <p:cTn id="3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2"/>
                                        </p:tgtEl>
                                        <p:attrNameLst>
                                          <p:attrName>ppt_x</p:attrName>
                                          <p:attrName>ppt_y</p:attrName>
                                        </p:attrNameLst>
                                      </p:cBhvr>
                                    </p:animMotion>
                                    <p:animEffect transition="in" filter="fade">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Scale>
                                      <p:cBhvr>
                                        <p:cTn id="4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3"/>
                                        </p:tgtEl>
                                        <p:attrNameLst>
                                          <p:attrName>ppt_x</p:attrName>
                                          <p:attrName>ppt_y</p:attrName>
                                        </p:attrNameLst>
                                      </p:cBhvr>
                                    </p:animMotion>
                                    <p:animEffect transition="in" filter="fade">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Scale>
                                      <p:cBhvr>
                                        <p:cTn id="5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5"/>
                                        </p:tgtEl>
                                        <p:attrNameLst>
                                          <p:attrName>ppt_x</p:attrName>
                                          <p:attrName>ppt_y</p:attrName>
                                        </p:attrNameLst>
                                      </p:cBhvr>
                                    </p:animMotion>
                                    <p:animEffect transition="in" filter="fade">
                                      <p:cBhvr>
                                        <p:cTn id="5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0" grpId="0" animBg="1"/>
      <p:bldP spid="12" grpId="0" animBg="1"/>
      <p:bldP spid="13"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0">
            <a:schemeClr val="accent5"/>
          </a:lnRef>
          <a:fillRef idx="3">
            <a:schemeClr val="accent5"/>
          </a:fillRef>
          <a:effectRef idx="3">
            <a:schemeClr val="accent5"/>
          </a:effectRef>
          <a:fontRef idx="minor">
            <a:schemeClr val="lt1"/>
          </a:fontRef>
        </p:style>
        <p:txBody>
          <a:bodyPr>
            <a:noAutofit/>
          </a:bodyPr>
          <a:lstStyle/>
          <a:p>
            <a:r>
              <a:rPr lang="en-US" sz="2800" dirty="0" smtClean="0"/>
              <a:t/>
            </a:r>
            <a:br>
              <a:rPr lang="en-US" sz="2800" dirty="0" smtClean="0"/>
            </a:br>
            <a:r>
              <a:rPr lang="en-US" sz="2800" dirty="0" err="1" smtClean="0"/>
              <a:t>Dalam</a:t>
            </a:r>
            <a:r>
              <a:rPr lang="en-US" sz="2800" dirty="0" smtClean="0"/>
              <a:t> </a:t>
            </a:r>
            <a:r>
              <a:rPr lang="en-US" sz="2800" dirty="0" err="1" smtClean="0"/>
              <a:t>teknik</a:t>
            </a:r>
            <a:r>
              <a:rPr lang="en-US" sz="2800" dirty="0" smtClean="0"/>
              <a:t> script reading </a:t>
            </a:r>
            <a:r>
              <a:rPr lang="id-ID" sz="2800" dirty="0" smtClean="0"/>
              <a:t>penyiar harus memperhatikan hal hal berikut ini) :</a:t>
            </a:r>
            <a:r>
              <a:rPr lang="en-US" sz="2800" dirty="0" smtClean="0"/>
              <a:t/>
            </a:r>
            <a:br>
              <a:rPr lang="en-US" sz="2800" dirty="0" smtClean="0"/>
            </a:br>
            <a:r>
              <a:rPr lang="en-US" sz="2800" dirty="0" smtClean="0"/>
              <a:t>  </a:t>
            </a:r>
            <a:endParaRPr lang="en-US" sz="2800" dirty="0"/>
          </a:p>
        </p:txBody>
      </p:sp>
      <p:sp>
        <p:nvSpPr>
          <p:cNvPr id="3" name="Content Placeholder 2"/>
          <p:cNvSpPr>
            <a:spLocks noGrp="1"/>
          </p:cNvSpPr>
          <p:nvPr>
            <p:ph idx="1"/>
          </p:nvPr>
        </p:nvSpPr>
        <p:spPr>
          <a:xfrm>
            <a:off x="457200" y="1600200"/>
            <a:ext cx="8229600" cy="4876800"/>
          </a:xfrm>
        </p:spPr>
        <p:style>
          <a:lnRef idx="0">
            <a:schemeClr val="accent5"/>
          </a:lnRef>
          <a:fillRef idx="3">
            <a:schemeClr val="accent5"/>
          </a:fillRef>
          <a:effectRef idx="3">
            <a:schemeClr val="accent5"/>
          </a:effectRef>
          <a:fontRef idx="minor">
            <a:schemeClr val="lt1"/>
          </a:fontRef>
        </p:style>
        <p:txBody>
          <a:bodyPr>
            <a:normAutofit fontScale="62500" lnSpcReduction="20000"/>
          </a:bodyPr>
          <a:lstStyle/>
          <a:p>
            <a:pPr>
              <a:buNone/>
            </a:pPr>
            <a:r>
              <a:rPr lang="id-ID" dirty="0" smtClean="0">
                <a:solidFill>
                  <a:schemeClr val="tx1"/>
                </a:solidFill>
              </a:rPr>
              <a:t>a. Memahami dan menghayati isi naskah secara keseluruhan.</a:t>
            </a:r>
            <a:endParaRPr lang="en-US" dirty="0" smtClean="0">
              <a:solidFill>
                <a:schemeClr val="tx1"/>
              </a:solidFill>
            </a:endParaRPr>
          </a:p>
          <a:p>
            <a:pPr>
              <a:buNone/>
            </a:pPr>
            <a:r>
              <a:rPr lang="id-ID" dirty="0" smtClean="0">
                <a:solidFill>
                  <a:schemeClr val="tx1"/>
                </a:solidFill>
              </a:rPr>
              <a:t>b. menggunakan tanda-tanda khusus dalam naskah untuk membantu</a:t>
            </a:r>
            <a:r>
              <a:rPr lang="en-US" dirty="0" smtClean="0">
                <a:solidFill>
                  <a:schemeClr val="tx1"/>
                </a:solidFill>
              </a:rPr>
              <a:t> </a:t>
            </a:r>
            <a:r>
              <a:rPr lang="id-ID" dirty="0" smtClean="0">
                <a:solidFill>
                  <a:schemeClr val="tx1"/>
                </a:solidFill>
              </a:rPr>
              <a:t>kelancaran penyampaian, misalnya harus miring satu (/) sebagai pengganti koma, garis miring dua (//) sebagai pengganti titik, dan strip bawah ( _ ) sebagai tanda</a:t>
            </a:r>
            <a:r>
              <a:rPr lang="en-US" dirty="0" smtClean="0">
                <a:solidFill>
                  <a:schemeClr val="tx1"/>
                </a:solidFill>
              </a:rPr>
              <a:t> </a:t>
            </a:r>
            <a:r>
              <a:rPr lang="id-ID" dirty="0" smtClean="0">
                <a:solidFill>
                  <a:schemeClr val="tx1"/>
                </a:solidFill>
              </a:rPr>
              <a:t>pengucapan satu kesatuan.</a:t>
            </a:r>
            <a:endParaRPr lang="en-US" dirty="0" smtClean="0">
              <a:solidFill>
                <a:schemeClr val="tx1"/>
              </a:solidFill>
            </a:endParaRPr>
          </a:p>
          <a:p>
            <a:pPr>
              <a:buNone/>
            </a:pPr>
            <a:r>
              <a:rPr lang="en-US" dirty="0" smtClean="0">
                <a:solidFill>
                  <a:schemeClr val="tx1"/>
                </a:solidFill>
              </a:rPr>
              <a:t>c. </a:t>
            </a:r>
            <a:r>
              <a:rPr lang="id-ID" dirty="0" smtClean="0">
                <a:solidFill>
                  <a:schemeClr val="tx1"/>
                </a:solidFill>
              </a:rPr>
              <a:t>“ngobrol” atau bercerita kepada seorang teman. Naskah dianggap hanya sebagai contekan data.</a:t>
            </a:r>
            <a:endParaRPr lang="en-US" dirty="0" smtClean="0">
              <a:solidFill>
                <a:schemeClr val="tx1"/>
              </a:solidFill>
            </a:endParaRPr>
          </a:p>
          <a:p>
            <a:pPr>
              <a:buNone/>
            </a:pPr>
            <a:r>
              <a:rPr lang="id-ID" dirty="0" smtClean="0">
                <a:solidFill>
                  <a:schemeClr val="tx1"/>
                </a:solidFill>
              </a:rPr>
              <a:t>d. Menggunakan gerakan tubuh (</a:t>
            </a:r>
            <a:r>
              <a:rPr lang="id-ID" i="1" dirty="0" smtClean="0">
                <a:solidFill>
                  <a:schemeClr val="tx1"/>
                </a:solidFill>
              </a:rPr>
              <a:t>gesture</a:t>
            </a:r>
            <a:r>
              <a:rPr lang="id-ID" dirty="0" smtClean="0">
                <a:solidFill>
                  <a:schemeClr val="tx1"/>
                </a:solidFill>
              </a:rPr>
              <a:t>) dan senyuman untuk menambah bobot bicara.</a:t>
            </a:r>
            <a:endParaRPr lang="en-US" dirty="0" smtClean="0">
              <a:solidFill>
                <a:schemeClr val="tx1"/>
              </a:solidFill>
            </a:endParaRPr>
          </a:p>
          <a:p>
            <a:pPr>
              <a:buNone/>
            </a:pPr>
            <a:r>
              <a:rPr lang="id-ID" dirty="0" smtClean="0">
                <a:solidFill>
                  <a:schemeClr val="tx1"/>
                </a:solidFill>
              </a:rPr>
              <a:t>e. Sebelum mengudara, berlatih dengan mengeluarkan suara (bukan dalam hati), sekaligus melatih intonasi, aksentuasi, artikulasi, dan </a:t>
            </a:r>
            <a:r>
              <a:rPr lang="id-ID" i="1" dirty="0" smtClean="0">
                <a:solidFill>
                  <a:schemeClr val="tx1"/>
                </a:solidFill>
              </a:rPr>
              <a:t>speed</a:t>
            </a:r>
            <a:r>
              <a:rPr lang="id-ID" dirty="0" smtClean="0">
                <a:solidFill>
                  <a:schemeClr val="tx1"/>
                </a:solidFill>
              </a:rPr>
              <a:t>.</a:t>
            </a:r>
            <a:endParaRPr lang="en-US" dirty="0" smtClean="0">
              <a:solidFill>
                <a:schemeClr val="tx1"/>
              </a:solidFill>
            </a:endParaRPr>
          </a:p>
          <a:p>
            <a:pPr>
              <a:buNone/>
            </a:pPr>
            <a:r>
              <a:rPr lang="id-ID" dirty="0" smtClean="0">
                <a:solidFill>
                  <a:schemeClr val="tx1"/>
                </a:solidFill>
              </a:rPr>
              <a:t>f. Meletakkan naskah ditempat yang mudah dijangkau.</a:t>
            </a:r>
            <a:endParaRPr lang="en-US" dirty="0" smtClean="0">
              <a:solidFill>
                <a:schemeClr val="tx1"/>
              </a:solidFill>
            </a:endParaRPr>
          </a:p>
          <a:p>
            <a:pPr>
              <a:buNone/>
            </a:pPr>
            <a:r>
              <a:rPr lang="id-ID" dirty="0" smtClean="0">
                <a:solidFill>
                  <a:schemeClr val="tx1"/>
                </a:solidFill>
              </a:rPr>
              <a:t>g. Jangan sampai terpaksa membalik halaman naskah sambil berbicara-naskah tidak boleh bersambung.</a:t>
            </a:r>
            <a:endParaRPr lang="en-US" dirty="0" smtClean="0">
              <a:solidFill>
                <a:schemeClr val="tx1"/>
              </a:solidFill>
            </a:endParaRPr>
          </a:p>
          <a:p>
            <a:pPr>
              <a:buNone/>
            </a:pPr>
            <a:r>
              <a:rPr lang="id-ID" dirty="0" smtClean="0">
                <a:solidFill>
                  <a:schemeClr val="tx1"/>
                </a:solidFill>
              </a:rPr>
              <a:t>h. Membayangkan lawan bicara ada di depan meja siaran, seolah-olah sedang menerangkan sesuatu via telepon, atau sedang berbicara kepada satu orang ditengah banyak orang</a:t>
            </a:r>
            <a:endParaRPr lang="en-US" dirty="0" smtClean="0">
              <a:solidFill>
                <a:schemeClr val="tx1"/>
              </a:solidFill>
            </a:endParaRPr>
          </a:p>
          <a:p>
            <a:pPr>
              <a:buNone/>
            </a:pPr>
            <a:endParaRPr lang="en-US" dirty="0">
              <a:solidFill>
                <a:schemeClr val="tx1"/>
              </a:solidFill>
            </a:endParaRPr>
          </a:p>
        </p:txBody>
      </p:sp>
    </p:spTree>
    <p:extLst>
      <p:ext uri="{BB962C8B-B14F-4D97-AF65-F5344CB8AC3E}">
        <p14:creationId xmlns:p14="http://schemas.microsoft.com/office/powerpoint/2010/main" val="1151702758"/>
      </p:ext>
    </p:extLst>
  </p:cSld>
  <p:clrMapOvr>
    <a:masterClrMapping/>
  </p:clrMapOvr>
  <p:transition>
    <p:cover dir="r"/>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slide(fromBottom)">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slide(fromBottom)">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slide(fromBottom)">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slide(fromBottom)">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slide(fromBottom)">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slide(fromBottom)">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slide(fromBottom)">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slide(fromBottom)">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slide(fromBottom)">
                                      <p:cBhvr>
                                        <p:cTn id="5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8" name="Notched Right Arrow 7"/>
          <p:cNvSpPr/>
          <p:nvPr/>
        </p:nvSpPr>
        <p:spPr>
          <a:xfrm>
            <a:off x="304800" y="914400"/>
            <a:ext cx="3200400" cy="1447800"/>
          </a:xfrm>
          <a:prstGeom prst="notchedRightArrow">
            <a:avLst/>
          </a:prstGeom>
          <a:gradFill>
            <a:gsLst>
              <a:gs pos="0">
                <a:schemeClr val="lt1">
                  <a:tint val="40000"/>
                  <a:satMod val="350000"/>
                </a:schemeClr>
              </a:gs>
              <a:gs pos="40000">
                <a:schemeClr val="lt1">
                  <a:tint val="45000"/>
                  <a:shade val="99000"/>
                  <a:satMod val="350000"/>
                </a:schemeClr>
              </a:gs>
              <a:gs pos="100000">
                <a:schemeClr val="lt1">
                  <a:shade val="20000"/>
                  <a:satMod val="255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Script reading</a:t>
            </a:r>
          </a:p>
        </p:txBody>
      </p:sp>
      <p:sp>
        <p:nvSpPr>
          <p:cNvPr id="9" name="Notched Right Arrow 8"/>
          <p:cNvSpPr/>
          <p:nvPr/>
        </p:nvSpPr>
        <p:spPr>
          <a:xfrm flipH="1">
            <a:off x="5638800" y="4572000"/>
            <a:ext cx="3124200" cy="1447800"/>
          </a:xfrm>
          <a:prstGeom prst="notchedRightArrow">
            <a:avLst/>
          </a:prstGeom>
          <a:gradFill>
            <a:gsLst>
              <a:gs pos="0">
                <a:schemeClr val="lt1">
                  <a:tint val="40000"/>
                  <a:satMod val="350000"/>
                </a:schemeClr>
              </a:gs>
              <a:gs pos="40000">
                <a:schemeClr val="lt1">
                  <a:tint val="45000"/>
                  <a:shade val="99000"/>
                  <a:satMod val="350000"/>
                </a:schemeClr>
              </a:gs>
              <a:gs pos="100000">
                <a:schemeClr val="lt1">
                  <a:shade val="20000"/>
                  <a:satMod val="255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i="1" dirty="0" smtClean="0">
                <a:solidFill>
                  <a:prstClr val="black"/>
                </a:solidFill>
                <a:ea typeface="Calibri"/>
                <a:cs typeface="Times New Roman"/>
              </a:rPr>
              <a:t>adlibbing</a:t>
            </a:r>
            <a:endParaRPr lang="en-US" sz="2400" b="1" dirty="0" smtClean="0">
              <a:solidFill>
                <a:prstClr val="black"/>
              </a:solidFill>
            </a:endParaRPr>
          </a:p>
        </p:txBody>
      </p:sp>
      <p:pic>
        <p:nvPicPr>
          <p:cNvPr id="10" name="teknik script reading.mp4">
            <a:hlinkClick r:id="" action="ppaction://media"/>
          </p:cNvPr>
          <p:cNvPicPr>
            <a:picLocks noRot="1" noChangeAspect="1"/>
          </p:cNvPicPr>
          <p:nvPr>
            <a:videoFile r:link="rId1"/>
          </p:nvPr>
        </p:nvPicPr>
        <p:blipFill>
          <a:blip r:embed="rId6"/>
          <a:stretch>
            <a:fillRect/>
          </a:stretch>
        </p:blipFill>
        <p:spPr>
          <a:xfrm>
            <a:off x="3657600" y="0"/>
            <a:ext cx="5486400" cy="3429000"/>
          </a:xfrm>
          <a:prstGeom prst="rect">
            <a:avLst/>
          </a:prstGeom>
        </p:spPr>
      </p:pic>
      <p:pic>
        <p:nvPicPr>
          <p:cNvPr id="11" name="tehnik ad libbing.mp4">
            <a:hlinkClick r:id="" action="ppaction://media"/>
          </p:cNvPr>
          <p:cNvPicPr>
            <a:picLocks noRot="1" noChangeAspect="1"/>
          </p:cNvPicPr>
          <p:nvPr>
            <a:videoFile r:link="rId2"/>
          </p:nvPr>
        </p:nvPicPr>
        <p:blipFill>
          <a:blip r:embed="rId6"/>
          <a:stretch>
            <a:fillRect/>
          </a:stretch>
        </p:blipFill>
        <p:spPr>
          <a:xfrm>
            <a:off x="0" y="3429000"/>
            <a:ext cx="5486400" cy="3429000"/>
          </a:xfrm>
          <a:prstGeom prst="rect">
            <a:avLst/>
          </a:prstGeom>
        </p:spPr>
      </p:pic>
    </p:spTree>
    <p:extLst>
      <p:ext uri="{BB962C8B-B14F-4D97-AF65-F5344CB8AC3E}">
        <p14:creationId xmlns:p14="http://schemas.microsoft.com/office/powerpoint/2010/main" val="706009961"/>
      </p:ext>
    </p:extLst>
  </p:cSld>
  <p:clrMapOvr>
    <a:masterClrMapping/>
  </p:clrMapOvr>
  <p:transition>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video>
              <p:cMediaNode>
                <p:cTn id="13"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r>
              <a:rPr lang="en-US" sz="2800" dirty="0" smtClean="0"/>
              <a:t>  </a:t>
            </a:r>
            <a:r>
              <a:rPr lang="en-US" sz="2800" dirty="0" err="1" smtClean="0"/>
              <a:t>Berikut</a:t>
            </a:r>
            <a:r>
              <a:rPr lang="en-US" sz="2800" dirty="0" smtClean="0"/>
              <a:t> </a:t>
            </a:r>
            <a:r>
              <a:rPr lang="en-US" sz="2800" dirty="0" err="1" smtClean="0"/>
              <a:t>ini</a:t>
            </a:r>
            <a:r>
              <a:rPr lang="en-US" sz="2800" dirty="0" smtClean="0"/>
              <a:t> </a:t>
            </a:r>
            <a:r>
              <a:rPr lang="en-US" sz="2800" dirty="0" err="1" smtClean="0"/>
              <a:t>adalah</a:t>
            </a:r>
            <a:r>
              <a:rPr lang="en-US" sz="2800" dirty="0" smtClean="0"/>
              <a:t> </a:t>
            </a:r>
            <a:r>
              <a:rPr lang="en-US" sz="2800" dirty="0" err="1" smtClean="0"/>
              <a:t>contoh</a:t>
            </a:r>
            <a:r>
              <a:rPr lang="en-US" sz="2800" dirty="0" smtClean="0"/>
              <a:t> </a:t>
            </a:r>
            <a:r>
              <a:rPr lang="en-US" sz="2800" dirty="0" err="1" smtClean="0"/>
              <a:t>teknik</a:t>
            </a:r>
            <a:r>
              <a:rPr lang="en-US" sz="2800" dirty="0" smtClean="0"/>
              <a:t> </a:t>
            </a:r>
            <a:r>
              <a:rPr lang="en-US" sz="2800" dirty="0" err="1" smtClean="0"/>
              <a:t>siaran</a:t>
            </a:r>
            <a:r>
              <a:rPr lang="en-US" sz="2800" dirty="0" smtClean="0"/>
              <a:t> radio </a:t>
            </a:r>
            <a:r>
              <a:rPr lang="en-US" sz="2800" dirty="0" err="1" smtClean="0"/>
              <a:t>dan</a:t>
            </a:r>
            <a:r>
              <a:rPr lang="en-US" sz="2800" dirty="0" smtClean="0"/>
              <a:t> </a:t>
            </a:r>
            <a:r>
              <a:rPr lang="en-US" sz="2800" dirty="0" err="1" smtClean="0"/>
              <a:t>sekaligus</a:t>
            </a:r>
            <a:r>
              <a:rPr lang="en-US" sz="2800" dirty="0" smtClean="0"/>
              <a:t> tips </a:t>
            </a:r>
            <a:r>
              <a:rPr lang="en-US" sz="2800" dirty="0" err="1" smtClean="0"/>
              <a:t>untuk</a:t>
            </a:r>
            <a:r>
              <a:rPr lang="en-US" sz="2800" dirty="0" smtClean="0"/>
              <a:t> </a:t>
            </a:r>
            <a:r>
              <a:rPr lang="en-US" sz="2800" dirty="0" err="1" smtClean="0"/>
              <a:t>menjadi</a:t>
            </a:r>
            <a:r>
              <a:rPr lang="en-US" sz="2800" dirty="0" smtClean="0"/>
              <a:t> </a:t>
            </a:r>
            <a:r>
              <a:rPr lang="en-US" sz="2800" dirty="0" err="1" smtClean="0"/>
              <a:t>penyiar</a:t>
            </a:r>
            <a:r>
              <a:rPr lang="en-US" sz="2800" dirty="0" smtClean="0"/>
              <a:t> yang </a:t>
            </a:r>
            <a:r>
              <a:rPr lang="en-US" sz="2800" dirty="0" err="1" smtClean="0"/>
              <a:t>baik</a:t>
            </a:r>
            <a:r>
              <a:rPr lang="en-US" sz="2800" dirty="0" smtClean="0"/>
              <a:t> </a:t>
            </a:r>
            <a:endParaRPr lang="en-US" sz="2800" dirty="0"/>
          </a:p>
        </p:txBody>
      </p:sp>
      <p:sp>
        <p:nvSpPr>
          <p:cNvPr id="3" name="Content Placeholder 2"/>
          <p:cNvSpPr>
            <a:spLocks noGrp="1"/>
          </p:cNvSpPr>
          <p:nvPr>
            <p:ph idx="1"/>
          </p:nvPr>
        </p:nvSpPr>
        <p:spPr/>
        <p:txBody>
          <a:bodyPr/>
          <a:lstStyle/>
          <a:p>
            <a:r>
              <a:rPr lang="en-US" dirty="0" smtClean="0"/>
              <a:t> </a:t>
            </a:r>
            <a:endParaRPr lang="en-US" dirty="0"/>
          </a:p>
        </p:txBody>
      </p:sp>
      <p:pic>
        <p:nvPicPr>
          <p:cNvPr id="5" name="DJ Arie - Tips Siaran Radio Yang Baik (How To Do A Good Radio Broadcasts).mp4">
            <a:hlinkClick r:id="" action="ppaction://media"/>
          </p:cNvPr>
          <p:cNvPicPr>
            <a:picLocks noRot="1" noChangeAspect="1"/>
          </p:cNvPicPr>
          <p:nvPr>
            <a:videoFile r:link="rId1"/>
          </p:nvPr>
        </p:nvPicPr>
        <p:blipFill>
          <a:blip r:embed="rId5"/>
          <a:stretch>
            <a:fillRect/>
          </a:stretch>
        </p:blipFill>
        <p:spPr>
          <a:xfrm>
            <a:off x="381000" y="1600200"/>
            <a:ext cx="8382000" cy="4996638"/>
          </a:xfrm>
          <a:prstGeom prst="rect">
            <a:avLst/>
          </a:prstGeom>
        </p:spPr>
      </p:pic>
    </p:spTree>
    <p:extLst>
      <p:ext uri="{BB962C8B-B14F-4D97-AF65-F5344CB8AC3E}">
        <p14:creationId xmlns:p14="http://schemas.microsoft.com/office/powerpoint/2010/main" val="1972327418"/>
      </p:ext>
    </p:extLst>
  </p:cSld>
  <p:clrMapOvr>
    <a:masterClrMapping/>
  </p:clrMapOvr>
  <p:transition>
    <p:cover dir="r"/>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25144"/>
            <a:ext cx="3096344" cy="432048"/>
          </a:xfrm>
        </p:spPr>
        <p:txBody>
          <a:bodyPr>
            <a:normAutofit fontScale="90000"/>
          </a:bodyPr>
          <a:lstStyle/>
          <a:p>
            <a:endParaRPr lang="id-ID" dirty="0"/>
          </a:p>
        </p:txBody>
      </p:sp>
      <p:sp>
        <p:nvSpPr>
          <p:cNvPr id="3" name="Content Placeholder 2"/>
          <p:cNvSpPr>
            <a:spLocks noGrp="1"/>
          </p:cNvSpPr>
          <p:nvPr>
            <p:ph idx="1"/>
          </p:nvPr>
        </p:nvSpPr>
        <p:spPr>
          <a:xfrm>
            <a:off x="179512" y="5949280"/>
            <a:ext cx="4032448" cy="648072"/>
          </a:xfrm>
        </p:spPr>
        <p:txBody>
          <a:bodyPr/>
          <a:lstStyle/>
          <a:p>
            <a:endParaRPr lang="id-ID" dirty="0"/>
          </a:p>
        </p:txBody>
      </p:sp>
      <p:sp>
        <p:nvSpPr>
          <p:cNvPr id="4" name="Rounded Rectangle 3"/>
          <p:cNvSpPr/>
          <p:nvPr/>
        </p:nvSpPr>
        <p:spPr>
          <a:xfrm>
            <a:off x="467544" y="980728"/>
            <a:ext cx="8352928" cy="5184576"/>
          </a:xfrm>
          <a:prstGeom prst="roundRect">
            <a:avLst/>
          </a:prstGeom>
          <a:solidFill>
            <a:schemeClr val="tx1">
              <a:lumMod val="65000"/>
              <a:lumOff val="35000"/>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15000"/>
              </a:lnSpc>
              <a:buAutoNum type="arabicPeriod" startAt="6"/>
            </a:pPr>
            <a:endParaRPr lang="id-ID" sz="2400" b="1" i="1" dirty="0" smtClean="0">
              <a:ea typeface="Calibri"/>
              <a:cs typeface="Times New Roman"/>
            </a:endParaRPr>
          </a:p>
          <a:p>
            <a:pPr marL="457200" indent="-457200">
              <a:lnSpc>
                <a:spcPct val="115000"/>
              </a:lnSpc>
              <a:buAutoNum type="arabicPeriod" startAt="6"/>
            </a:pPr>
            <a:r>
              <a:rPr lang="en-US" sz="2400" b="1" i="1" dirty="0" err="1" smtClean="0">
                <a:ea typeface="Calibri"/>
                <a:cs typeface="Times New Roman"/>
              </a:rPr>
              <a:t>Announching</a:t>
            </a:r>
            <a:r>
              <a:rPr lang="en-US" sz="2400" b="1" i="1" dirty="0" smtClean="0">
                <a:ea typeface="Calibri"/>
                <a:cs typeface="Times New Roman"/>
              </a:rPr>
              <a:t> Technique 2</a:t>
            </a:r>
            <a:r>
              <a:rPr lang="id-ID" sz="2400" b="1" i="1" dirty="0" smtClean="0">
                <a:ea typeface="Calibri"/>
                <a:cs typeface="Times New Roman"/>
              </a:rPr>
              <a:t> </a:t>
            </a:r>
          </a:p>
          <a:p>
            <a:pPr>
              <a:lnSpc>
                <a:spcPct val="115000"/>
              </a:lnSpc>
              <a:spcAft>
                <a:spcPts val="1000"/>
              </a:spcAft>
            </a:pPr>
            <a:r>
              <a:rPr lang="id-ID" b="1" dirty="0" smtClean="0">
                <a:ea typeface="Calibri"/>
                <a:cs typeface="Times New Roman"/>
              </a:rPr>
              <a:t>       (</a:t>
            </a:r>
            <a:r>
              <a:rPr lang="en-US" b="1" dirty="0" err="1" smtClean="0">
                <a:ea typeface="Calibri"/>
                <a:cs typeface="Times New Roman"/>
              </a:rPr>
              <a:t>Teknik</a:t>
            </a:r>
            <a:r>
              <a:rPr lang="en-US" b="1" dirty="0" smtClean="0">
                <a:ea typeface="Calibri"/>
                <a:cs typeface="Times New Roman"/>
              </a:rPr>
              <a:t> </a:t>
            </a:r>
            <a:r>
              <a:rPr lang="en-US" b="1" dirty="0" err="1" smtClean="0">
                <a:ea typeface="Calibri"/>
                <a:cs typeface="Times New Roman"/>
              </a:rPr>
              <a:t>dasar</a:t>
            </a:r>
            <a:r>
              <a:rPr lang="en-US" b="1" dirty="0" smtClean="0">
                <a:ea typeface="Calibri"/>
                <a:cs typeface="Times New Roman"/>
              </a:rPr>
              <a:t> </a:t>
            </a:r>
            <a:r>
              <a:rPr lang="en-US" b="1" dirty="0" err="1" smtClean="0">
                <a:ea typeface="Calibri"/>
                <a:cs typeface="Times New Roman"/>
              </a:rPr>
              <a:t>siaran</a:t>
            </a:r>
            <a:r>
              <a:rPr lang="en-US" b="1" dirty="0" smtClean="0">
                <a:ea typeface="Calibri"/>
                <a:cs typeface="Times New Roman"/>
              </a:rPr>
              <a:t> “</a:t>
            </a:r>
            <a:r>
              <a:rPr lang="en-US" b="1" i="1" dirty="0" err="1" smtClean="0">
                <a:ea typeface="Calibri"/>
                <a:cs typeface="Times New Roman"/>
              </a:rPr>
              <a:t>scriptreading</a:t>
            </a:r>
            <a:r>
              <a:rPr lang="en-US" b="1" i="1" dirty="0" smtClean="0">
                <a:ea typeface="Calibri"/>
                <a:cs typeface="Times New Roman"/>
              </a:rPr>
              <a:t> technique</a:t>
            </a:r>
            <a:r>
              <a:rPr lang="id-ID" b="1" dirty="0" smtClean="0">
                <a:ea typeface="Calibri"/>
                <a:cs typeface="Times New Roman"/>
              </a:rPr>
              <a:t>”).</a:t>
            </a:r>
          </a:p>
          <a:p>
            <a:pPr>
              <a:lnSpc>
                <a:spcPct val="115000"/>
              </a:lnSpc>
              <a:spcAft>
                <a:spcPts val="1000"/>
              </a:spcAft>
            </a:pPr>
            <a:r>
              <a:rPr lang="id-ID" b="1" dirty="0">
                <a:ea typeface="Calibri"/>
                <a:cs typeface="Times New Roman"/>
              </a:rPr>
              <a:t> </a:t>
            </a:r>
            <a:r>
              <a:rPr lang="id-ID" b="1" dirty="0" smtClean="0">
                <a:ea typeface="Calibri"/>
                <a:cs typeface="Times New Roman"/>
              </a:rPr>
              <a:t>      Membaca Dengan menggunakan Naskah</a:t>
            </a:r>
          </a:p>
          <a:p>
            <a:pPr>
              <a:lnSpc>
                <a:spcPct val="115000"/>
              </a:lnSpc>
            </a:pPr>
            <a:r>
              <a:rPr lang="id-ID" sz="2400" b="1" i="1" dirty="0" smtClean="0">
                <a:ea typeface="Calibri"/>
                <a:cs typeface="Times New Roman"/>
              </a:rPr>
              <a:t>7. Announching Technique 3 </a:t>
            </a:r>
          </a:p>
          <a:p>
            <a:pPr>
              <a:lnSpc>
                <a:spcPct val="115000"/>
              </a:lnSpc>
            </a:pPr>
            <a:r>
              <a:rPr lang="id-ID" sz="2400" b="1" dirty="0">
                <a:ea typeface="Calibri"/>
                <a:cs typeface="Times New Roman"/>
              </a:rPr>
              <a:t> </a:t>
            </a:r>
            <a:r>
              <a:rPr lang="id-ID" sz="2400" b="1" dirty="0" smtClean="0">
                <a:ea typeface="Calibri"/>
                <a:cs typeface="Times New Roman"/>
              </a:rPr>
              <a:t>      </a:t>
            </a:r>
            <a:r>
              <a:rPr lang="id-ID" sz="2000" b="1" dirty="0" smtClean="0">
                <a:ea typeface="Calibri"/>
                <a:cs typeface="Times New Roman"/>
              </a:rPr>
              <a:t>(Teknik dasar siaran “</a:t>
            </a:r>
            <a:r>
              <a:rPr lang="id-ID" sz="2000" b="1" i="1" dirty="0" smtClean="0">
                <a:ea typeface="Calibri"/>
                <a:cs typeface="Times New Roman"/>
              </a:rPr>
              <a:t>adlibbing technique</a:t>
            </a:r>
            <a:r>
              <a:rPr lang="id-ID" sz="2000" b="1" dirty="0" smtClean="0">
                <a:ea typeface="Calibri"/>
                <a:cs typeface="Times New Roman"/>
              </a:rPr>
              <a:t>”) </a:t>
            </a:r>
          </a:p>
          <a:p>
            <a:pPr>
              <a:lnSpc>
                <a:spcPct val="115000"/>
              </a:lnSpc>
            </a:pPr>
            <a:r>
              <a:rPr lang="id-ID" sz="2000" b="1" dirty="0" smtClean="0">
                <a:ea typeface="Calibri"/>
                <a:cs typeface="Times New Roman"/>
              </a:rPr>
              <a:t>         Membaca Tanpa Menggunakan Naskah</a:t>
            </a:r>
          </a:p>
          <a:p>
            <a:pPr>
              <a:lnSpc>
                <a:spcPct val="115000"/>
              </a:lnSpc>
              <a:spcAft>
                <a:spcPts val="1000"/>
              </a:spcAft>
            </a:pPr>
            <a:r>
              <a:rPr lang="id-ID" sz="2400" b="1" i="1" dirty="0" smtClean="0">
                <a:ea typeface="Calibri"/>
                <a:cs typeface="Times New Roman"/>
              </a:rPr>
              <a:t>8. Format Clock</a:t>
            </a:r>
          </a:p>
          <a:p>
            <a:pPr>
              <a:lnSpc>
                <a:spcPct val="115000"/>
              </a:lnSpc>
              <a:spcAft>
                <a:spcPts val="1000"/>
              </a:spcAft>
            </a:pPr>
            <a:r>
              <a:rPr lang="id-ID" sz="2400" b="1" i="1" dirty="0" smtClean="0">
                <a:ea typeface="Calibri"/>
                <a:cs typeface="Times New Roman"/>
              </a:rPr>
              <a:t>9. Script Writing</a:t>
            </a:r>
          </a:p>
          <a:p>
            <a:pPr marL="342900" indent="-342900">
              <a:lnSpc>
                <a:spcPct val="115000"/>
              </a:lnSpc>
              <a:spcAft>
                <a:spcPts val="1000"/>
              </a:spcAft>
              <a:buAutoNum type="arabicPeriod"/>
            </a:pPr>
            <a:endParaRPr lang="id-ID" sz="1200" dirty="0">
              <a:ea typeface="Calibri"/>
              <a:cs typeface="Times New Roman"/>
            </a:endParaRPr>
          </a:p>
        </p:txBody>
      </p:sp>
      <p:sp>
        <p:nvSpPr>
          <p:cNvPr id="5" name="Oval 4"/>
          <p:cNvSpPr/>
          <p:nvPr/>
        </p:nvSpPr>
        <p:spPr>
          <a:xfrm>
            <a:off x="1691680" y="476672"/>
            <a:ext cx="6192688" cy="1008112"/>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t>ORIENTASI PERKULIAHAN</a:t>
            </a:r>
            <a:endParaRPr lang="id-ID" sz="2400" b="1" dirty="0"/>
          </a:p>
        </p:txBody>
      </p:sp>
    </p:spTree>
    <p:extLst>
      <p:ext uri="{BB962C8B-B14F-4D97-AF65-F5344CB8AC3E}">
        <p14:creationId xmlns:p14="http://schemas.microsoft.com/office/powerpoint/2010/main" val="115080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410200"/>
            <a:ext cx="9144000" cy="1447800"/>
          </a:xfrm>
        </p:spPr>
        <p:style>
          <a:lnRef idx="1">
            <a:schemeClr val="accent2"/>
          </a:lnRef>
          <a:fillRef idx="3">
            <a:schemeClr val="accent2"/>
          </a:fillRef>
          <a:effectRef idx="2">
            <a:schemeClr val="accent2"/>
          </a:effectRef>
          <a:fontRef idx="minor">
            <a:schemeClr val="lt1"/>
          </a:fontRef>
        </p:style>
        <p:txBody>
          <a:bodyPr/>
          <a:lstStyle/>
          <a:p>
            <a:pPr algn="l"/>
            <a:r>
              <a:rPr lang="en-US" dirty="0" smtClean="0"/>
              <a:t>		</a:t>
            </a:r>
            <a:r>
              <a:rPr lang="en-US" dirty="0" err="1" smtClean="0"/>
              <a:t>Terima</a:t>
            </a:r>
            <a:r>
              <a:rPr lang="en-US" dirty="0" smtClean="0"/>
              <a:t> </a:t>
            </a:r>
            <a:r>
              <a:rPr lang="en-US" dirty="0" err="1" smtClean="0"/>
              <a:t>kasih</a:t>
            </a:r>
            <a:r>
              <a:rPr lang="en-US" dirty="0" smtClean="0"/>
              <a:t> </a:t>
            </a:r>
            <a:endParaRPr lang="en-US" dirty="0"/>
          </a:p>
        </p:txBody>
      </p:sp>
      <p:sp>
        <p:nvSpPr>
          <p:cNvPr id="9" name="Content Placeholder 8"/>
          <p:cNvSpPr>
            <a:spLocks noGrp="1"/>
          </p:cNvSpPr>
          <p:nvPr>
            <p:ph idx="1"/>
          </p:nvPr>
        </p:nvSpPr>
        <p:spPr/>
        <p:txBody>
          <a:bodyPr/>
          <a:lstStyle/>
          <a:p>
            <a:pPr>
              <a:buNone/>
            </a:pPr>
            <a:r>
              <a:rPr lang="en-US" dirty="0" smtClean="0"/>
              <a:t>  </a:t>
            </a:r>
            <a:endParaRPr lang="en-US" dirty="0"/>
          </a:p>
        </p:txBody>
      </p:sp>
      <p:pic>
        <p:nvPicPr>
          <p:cNvPr id="3078" name="Picture 6" descr="D:\TUGAS KULIAH SEMESTER 3\BROADCASTING 1\POWER POINT\ON_AIR.gif"/>
          <p:cNvPicPr>
            <a:picLocks noChangeAspect="1" noChangeArrowheads="1" noCrop="1"/>
          </p:cNvPicPr>
          <p:nvPr/>
        </p:nvPicPr>
        <p:blipFill>
          <a:blip r:embed="rId5" cstate="print"/>
          <a:srcRect/>
          <a:stretch>
            <a:fillRect/>
          </a:stretch>
        </p:blipFill>
        <p:spPr bwMode="auto">
          <a:xfrm rot="21295148">
            <a:off x="3916523" y="-148341"/>
            <a:ext cx="1846504" cy="766703"/>
          </a:xfrm>
          <a:prstGeom prst="rect">
            <a:avLst/>
          </a:prstGeom>
          <a:noFill/>
        </p:spPr>
      </p:pic>
      <p:pic>
        <p:nvPicPr>
          <p:cNvPr id="3079" name="Picture 7" descr="D:\TUGAS KULIAH SEMESTER 3\BROADCASTING 1\POWER POINT\giphy.gif"/>
          <p:cNvPicPr>
            <a:picLocks noChangeAspect="1" noChangeArrowheads="1" noCrop="1"/>
          </p:cNvPicPr>
          <p:nvPr/>
        </p:nvPicPr>
        <p:blipFill>
          <a:blip r:embed="rId6" cstate="print"/>
          <a:srcRect/>
          <a:stretch>
            <a:fillRect/>
          </a:stretch>
        </p:blipFill>
        <p:spPr bwMode="auto">
          <a:xfrm>
            <a:off x="4876800" y="5410200"/>
            <a:ext cx="1676400" cy="1447801"/>
          </a:xfrm>
          <a:prstGeom prst="rect">
            <a:avLst/>
          </a:prstGeom>
          <a:noFill/>
          <a:ln>
            <a:solidFill>
              <a:srgbClr val="FF0000"/>
            </a:solidFill>
          </a:ln>
        </p:spPr>
      </p:pic>
    </p:spTree>
    <p:extLst>
      <p:ext uri="{BB962C8B-B14F-4D97-AF65-F5344CB8AC3E}">
        <p14:creationId xmlns:p14="http://schemas.microsoft.com/office/powerpoint/2010/main" val="770360572"/>
      </p:ext>
    </p:extLst>
  </p:cSld>
  <p:clrMapOvr>
    <a:masterClrMapping/>
  </p:clrMapOvr>
  <p:transition>
    <p:wedge/>
    <p:sndAc>
      <p:stSnd>
        <p:snd r:embed="rId3" name="chimes.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2050" name="Picture 2" descr="D:\Bahan Mengajar\Broadcasting 1\Foto Produksi siaran radio\index.png"/>
          <p:cNvPicPr>
            <a:picLocks noChangeAspect="1" noChangeArrowheads="1"/>
          </p:cNvPicPr>
          <p:nvPr/>
        </p:nvPicPr>
        <p:blipFill rotWithShape="1">
          <a:blip r:embed="rId2">
            <a:extLst>
              <a:ext uri="{28A0092B-C50C-407E-A947-70E740481C1C}">
                <a14:useLocalDpi xmlns:a14="http://schemas.microsoft.com/office/drawing/2010/main" val="0"/>
              </a:ext>
            </a:extLst>
          </a:blip>
          <a:srcRect t="23958" r="6849" b="17509"/>
          <a:stretch/>
        </p:blipFill>
        <p:spPr bwMode="auto">
          <a:xfrm>
            <a:off x="-36512" y="3941"/>
            <a:ext cx="9180512" cy="3998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Bahan Mengajar\Olah Vokal Penyiaran\Foto dan Gambar\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002548"/>
            <a:ext cx="2552700" cy="28529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ahan Mengajar\Broadcasting 1\Foto Produksi siaran radio\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342" y="4097675"/>
            <a:ext cx="3232106" cy="27214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Bahan Mengajar\Broadcasting 1\Foto Produksi siaran radio\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038886"/>
            <a:ext cx="2919908" cy="27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4418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0040" y="4221088"/>
            <a:ext cx="7772400" cy="2232247"/>
          </a:xfrm>
        </p:spPr>
        <p:txBody>
          <a:bodyPr>
            <a:noAutofit/>
          </a:bodyPr>
          <a:lstStyle/>
          <a:p>
            <a:pPr marL="457200" lvl="0" indent="-457200">
              <a:spcBef>
                <a:spcPts val="0"/>
              </a:spcBef>
            </a:pPr>
            <a:r>
              <a:rPr lang="id-ID" sz="4000" b="1" i="1" dirty="0">
                <a:solidFill>
                  <a:prstClr val="black"/>
                </a:solidFill>
                <a:latin typeface="Aharoni" pitchFamily="2" charset="-79"/>
                <a:ea typeface="+mn-ea"/>
                <a:cs typeface="Aharoni" pitchFamily="2" charset="-79"/>
              </a:rPr>
              <a:t> Format Clock</a:t>
            </a:r>
            <a:endParaRPr lang="id-ID" sz="4000" b="1" dirty="0">
              <a:solidFill>
                <a:prstClr val="black"/>
              </a:solidFill>
              <a:latin typeface="Aharoni" pitchFamily="2" charset="-79"/>
              <a:ea typeface="+mn-ea"/>
              <a:cs typeface="Aharoni" pitchFamily="2" charset="-79"/>
            </a:endParaRPr>
          </a:p>
        </p:txBody>
      </p:sp>
      <p:sp>
        <p:nvSpPr>
          <p:cNvPr id="5" name="Subtitle 4"/>
          <p:cNvSpPr>
            <a:spLocks noGrp="1"/>
          </p:cNvSpPr>
          <p:nvPr>
            <p:ph type="subTitle" idx="1"/>
          </p:nvPr>
        </p:nvSpPr>
        <p:spPr>
          <a:xfrm>
            <a:off x="6124128" y="139080"/>
            <a:ext cx="2984376" cy="553616"/>
          </a:xfrm>
        </p:spPr>
        <p:txBody>
          <a:bodyPr>
            <a:normAutofit lnSpcReduction="10000"/>
          </a:bodyPr>
          <a:lstStyle/>
          <a:p>
            <a:r>
              <a:rPr lang="id-ID" dirty="0" smtClean="0"/>
              <a:t>Pertemuan ke-6</a:t>
            </a:r>
            <a:endParaRPr lang="id-ID" dirty="0"/>
          </a:p>
        </p:txBody>
      </p:sp>
    </p:spTree>
    <p:extLst>
      <p:ext uri="{BB962C8B-B14F-4D97-AF65-F5344CB8AC3E}">
        <p14:creationId xmlns:p14="http://schemas.microsoft.com/office/powerpoint/2010/main" val="34850273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ular Callout 4"/>
          <p:cNvSpPr/>
          <p:nvPr/>
        </p:nvSpPr>
        <p:spPr>
          <a:xfrm>
            <a:off x="467544" y="980728"/>
            <a:ext cx="5976664" cy="3024336"/>
          </a:xfrm>
          <a:prstGeom prst="wedgeRoundRectCallout">
            <a:avLst>
              <a:gd name="adj1" fmla="val -1432"/>
              <a:gd name="adj2" fmla="val 72396"/>
              <a:gd name="adj3" fmla="val 16667"/>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Symbol"/>
              <a:buChar char=""/>
            </a:pPr>
            <a:r>
              <a:rPr lang="id-ID" sz="2800" dirty="0">
                <a:ea typeface="Calibri"/>
                <a:cs typeface="Arial"/>
              </a:rPr>
              <a:t>Perencanaan siaran</a:t>
            </a:r>
            <a:endParaRPr lang="id-ID" sz="2400" dirty="0">
              <a:ea typeface="Calibri"/>
              <a:cs typeface="Times New Roman"/>
            </a:endParaRPr>
          </a:p>
          <a:p>
            <a:pPr marL="342900" lvl="0" indent="-342900">
              <a:lnSpc>
                <a:spcPct val="115000"/>
              </a:lnSpc>
              <a:spcAft>
                <a:spcPts val="0"/>
              </a:spcAft>
              <a:buFont typeface="Symbol"/>
              <a:buChar char=""/>
            </a:pPr>
            <a:r>
              <a:rPr lang="id-ID" sz="2800" dirty="0">
                <a:ea typeface="Calibri"/>
                <a:cs typeface="Arial"/>
              </a:rPr>
              <a:t>Penguasaan teknik pembuatan pedoman siaran</a:t>
            </a:r>
            <a:endParaRPr lang="id-ID" sz="2400" dirty="0">
              <a:ea typeface="Calibri"/>
              <a:cs typeface="Times New Roman"/>
            </a:endParaRPr>
          </a:p>
          <a:p>
            <a:pPr marL="222885">
              <a:lnSpc>
                <a:spcPct val="115000"/>
              </a:lnSpc>
              <a:spcAft>
                <a:spcPts val="1000"/>
              </a:spcAft>
            </a:pPr>
            <a:r>
              <a:rPr lang="id-ID" sz="2800" dirty="0">
                <a:ea typeface="Calibri"/>
                <a:cs typeface="Times New Roman"/>
              </a:rPr>
              <a:t> </a:t>
            </a:r>
            <a:endParaRPr lang="id-ID" sz="2400" dirty="0">
              <a:ea typeface="Calibri"/>
              <a:cs typeface="Times New Roman"/>
            </a:endParaRPr>
          </a:p>
        </p:txBody>
      </p:sp>
    </p:spTree>
    <p:extLst>
      <p:ext uri="{BB962C8B-B14F-4D97-AF65-F5344CB8AC3E}">
        <p14:creationId xmlns:p14="http://schemas.microsoft.com/office/powerpoint/2010/main" val="1206440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539552" y="476672"/>
            <a:ext cx="5832648" cy="396044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prstClr val="white"/>
                </a:solidFill>
              </a:rPr>
              <a:t>Kelompok</a:t>
            </a:r>
            <a:r>
              <a:rPr lang="en-US" dirty="0" smtClean="0">
                <a:solidFill>
                  <a:prstClr val="white"/>
                </a:solidFill>
              </a:rPr>
              <a:t> 3</a:t>
            </a:r>
          </a:p>
          <a:p>
            <a:endParaRPr lang="en-US" dirty="0" smtClean="0">
              <a:solidFill>
                <a:prstClr val="white"/>
              </a:solidFill>
            </a:endParaRPr>
          </a:p>
          <a:p>
            <a:r>
              <a:rPr lang="en-US" dirty="0" smtClean="0">
                <a:solidFill>
                  <a:prstClr val="white"/>
                </a:solidFill>
              </a:rPr>
              <a:t>1.  </a:t>
            </a:r>
            <a:r>
              <a:rPr lang="en-US" dirty="0" err="1" smtClean="0">
                <a:solidFill>
                  <a:prstClr val="white"/>
                </a:solidFill>
              </a:rPr>
              <a:t>Sundari</a:t>
            </a:r>
            <a:r>
              <a:rPr lang="en-US" dirty="0" smtClean="0">
                <a:solidFill>
                  <a:prstClr val="white"/>
                </a:solidFill>
              </a:rPr>
              <a:t>			: 16.3100.075</a:t>
            </a:r>
          </a:p>
          <a:p>
            <a:r>
              <a:rPr lang="en-US" dirty="0" smtClean="0">
                <a:solidFill>
                  <a:prstClr val="white"/>
                </a:solidFill>
              </a:rPr>
              <a:t>2.  </a:t>
            </a:r>
            <a:r>
              <a:rPr lang="en-US" dirty="0" err="1" smtClean="0">
                <a:solidFill>
                  <a:prstClr val="white"/>
                </a:solidFill>
              </a:rPr>
              <a:t>Aswita</a:t>
            </a:r>
            <a:r>
              <a:rPr lang="en-US" dirty="0" smtClean="0">
                <a:solidFill>
                  <a:prstClr val="white"/>
                </a:solidFill>
              </a:rPr>
              <a:t>		  	: </a:t>
            </a:r>
          </a:p>
          <a:p>
            <a:r>
              <a:rPr lang="en-US" dirty="0" smtClean="0">
                <a:solidFill>
                  <a:prstClr val="white"/>
                </a:solidFill>
              </a:rPr>
              <a:t>3.  Muhammad </a:t>
            </a:r>
            <a:r>
              <a:rPr lang="en-US" dirty="0" err="1" smtClean="0">
                <a:solidFill>
                  <a:prstClr val="white"/>
                </a:solidFill>
              </a:rPr>
              <a:t>Rehan</a:t>
            </a:r>
            <a:r>
              <a:rPr lang="en-US" dirty="0" smtClean="0">
                <a:solidFill>
                  <a:prstClr val="white"/>
                </a:solidFill>
              </a:rPr>
              <a:t>		: </a:t>
            </a:r>
          </a:p>
          <a:p>
            <a:r>
              <a:rPr lang="en-US" dirty="0" smtClean="0">
                <a:solidFill>
                  <a:prstClr val="white"/>
                </a:solidFill>
              </a:rPr>
              <a:t>4.   </a:t>
            </a:r>
            <a:r>
              <a:rPr lang="en-US" dirty="0" err="1" smtClean="0">
                <a:solidFill>
                  <a:prstClr val="white"/>
                </a:solidFill>
              </a:rPr>
              <a:t>Riska</a:t>
            </a:r>
            <a:r>
              <a:rPr lang="en-US" dirty="0" smtClean="0">
                <a:solidFill>
                  <a:prstClr val="white"/>
                </a:solidFill>
              </a:rPr>
              <a:t> </a:t>
            </a:r>
            <a:r>
              <a:rPr lang="en-US" dirty="0" err="1" smtClean="0">
                <a:solidFill>
                  <a:prstClr val="white"/>
                </a:solidFill>
              </a:rPr>
              <a:t>Dwianti</a:t>
            </a:r>
            <a:r>
              <a:rPr lang="en-US" dirty="0" smtClean="0">
                <a:solidFill>
                  <a:prstClr val="white"/>
                </a:solidFill>
              </a:rPr>
              <a:t>			: </a:t>
            </a:r>
          </a:p>
          <a:p>
            <a:r>
              <a:rPr lang="en-US" dirty="0" smtClean="0">
                <a:solidFill>
                  <a:prstClr val="white"/>
                </a:solidFill>
              </a:rPr>
              <a:t>5.  </a:t>
            </a:r>
            <a:r>
              <a:rPr lang="en-US" dirty="0" err="1" smtClean="0">
                <a:solidFill>
                  <a:prstClr val="white"/>
                </a:solidFill>
              </a:rPr>
              <a:t>Andi</a:t>
            </a:r>
            <a:r>
              <a:rPr lang="en-US" dirty="0" smtClean="0">
                <a:solidFill>
                  <a:prstClr val="white"/>
                </a:solidFill>
              </a:rPr>
              <a:t> </a:t>
            </a:r>
            <a:r>
              <a:rPr lang="en-US" dirty="0" err="1" smtClean="0">
                <a:solidFill>
                  <a:prstClr val="white"/>
                </a:solidFill>
              </a:rPr>
              <a:t>Asse</a:t>
            </a:r>
            <a:r>
              <a:rPr lang="en-US" dirty="0" smtClean="0">
                <a:solidFill>
                  <a:prstClr val="white"/>
                </a:solidFill>
              </a:rPr>
              <a:t> Nino		:</a:t>
            </a:r>
          </a:p>
          <a:p>
            <a:r>
              <a:rPr lang="en-US" dirty="0" smtClean="0">
                <a:solidFill>
                  <a:prstClr val="white"/>
                </a:solidFill>
              </a:rPr>
              <a:t>6.  Sri </a:t>
            </a:r>
            <a:r>
              <a:rPr lang="en-US" dirty="0" err="1" smtClean="0">
                <a:solidFill>
                  <a:prstClr val="white"/>
                </a:solidFill>
              </a:rPr>
              <a:t>Yuliani</a:t>
            </a:r>
            <a:r>
              <a:rPr lang="en-US" dirty="0" smtClean="0">
                <a:solidFill>
                  <a:prstClr val="white"/>
                </a:solidFill>
              </a:rPr>
              <a:t>			:</a:t>
            </a:r>
          </a:p>
          <a:p>
            <a:pPr algn="ctr"/>
            <a:endParaRPr lang="en-US" dirty="0">
              <a:solidFill>
                <a:prstClr val="white"/>
              </a:solidFill>
            </a:endParaRPr>
          </a:p>
        </p:txBody>
      </p:sp>
    </p:spTree>
    <p:extLst>
      <p:ext uri="{BB962C8B-B14F-4D97-AF65-F5344CB8AC3E}">
        <p14:creationId xmlns:p14="http://schemas.microsoft.com/office/powerpoint/2010/main" val="37856148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2232248" cy="2232248"/>
          </a:xfrm>
          <a:prstGeom prst="ellipse">
            <a:avLst/>
          </a:prstGeom>
          <a:solidFill>
            <a:srgbClr val="C0C0C0"/>
          </a:solidFill>
          <a:ln>
            <a:noFill/>
          </a:ln>
          <a:effectLst>
            <a:reflection blurRad="6350" stA="50000" endA="295" endPos="92000" dist="1016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259632" y="404664"/>
            <a:ext cx="7416824" cy="1656184"/>
          </a:xfrm>
          <a:prstGeom prst="rect">
            <a:avLst/>
          </a:prstGeom>
          <a:noFill/>
          <a:ln>
            <a:solidFill>
              <a:srgbClr val="C0C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solidFill>
                  <a:prstClr val="white"/>
                </a:solidFill>
              </a:rPr>
              <a:t>Format</a:t>
            </a:r>
            <a:r>
              <a:rPr lang="en-US" sz="6000" dirty="0" smtClean="0">
                <a:solidFill>
                  <a:prstClr val="black"/>
                </a:solidFill>
              </a:rPr>
              <a:t> Clock</a:t>
            </a:r>
            <a:endParaRPr lang="en-US" sz="6000" dirty="0">
              <a:solidFill>
                <a:prstClr val="black"/>
              </a:solidFill>
            </a:endParaRPr>
          </a:p>
        </p:txBody>
      </p:sp>
      <p:sp>
        <p:nvSpPr>
          <p:cNvPr id="5" name="Rounded Rectangle 4"/>
          <p:cNvSpPr/>
          <p:nvPr/>
        </p:nvSpPr>
        <p:spPr>
          <a:xfrm>
            <a:off x="827584" y="2636912"/>
            <a:ext cx="8316416" cy="3096344"/>
          </a:xfrm>
          <a:prstGeom prst="roundRect">
            <a:avLst/>
          </a:prstGeom>
          <a:noFill/>
          <a:ln>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FI" dirty="0" smtClean="0">
                <a:solidFill>
                  <a:prstClr val="white"/>
                </a:solidFill>
              </a:rPr>
              <a:t>Pengaturan </a:t>
            </a:r>
            <a:r>
              <a:rPr lang="sv-FI" dirty="0">
                <a:solidFill>
                  <a:prstClr val="white"/>
                </a:solidFill>
              </a:rPr>
              <a:t>komposisi lagu, iklan, materi omongan, insert kuis, non kuis, dan elemen lain, seperti </a:t>
            </a:r>
            <a:r>
              <a:rPr lang="sv-FI" dirty="0" smtClean="0">
                <a:solidFill>
                  <a:prstClr val="white"/>
                </a:solidFill>
              </a:rPr>
              <a:t>jingle. </a:t>
            </a:r>
            <a:endParaRPr lang="en-US" dirty="0">
              <a:solidFill>
                <a:prstClr val="white"/>
              </a:solidFill>
            </a:endParaRPr>
          </a:p>
        </p:txBody>
      </p:sp>
      <p:grpSp>
        <p:nvGrpSpPr>
          <p:cNvPr id="9" name="Group 8"/>
          <p:cNvGrpSpPr/>
          <p:nvPr/>
        </p:nvGrpSpPr>
        <p:grpSpPr>
          <a:xfrm>
            <a:off x="0" y="0"/>
            <a:ext cx="1835950" cy="2016224"/>
            <a:chOff x="7884368" y="-243408"/>
            <a:chExt cx="1835950" cy="2016224"/>
          </a:xfrm>
        </p:grpSpPr>
        <p:sp>
          <p:nvSpPr>
            <p:cNvPr id="6" name="Oval 5"/>
            <p:cNvSpPr/>
            <p:nvPr/>
          </p:nvSpPr>
          <p:spPr>
            <a:xfrm>
              <a:off x="8460432" y="764704"/>
              <a:ext cx="899592" cy="1008112"/>
            </a:xfrm>
            <a:prstGeom prst="ellipse">
              <a:avLst/>
            </a:prstGeom>
            <a:solidFill>
              <a:srgbClr val="CC99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7884368" y="0"/>
              <a:ext cx="792088" cy="79208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8567682" y="-243408"/>
              <a:ext cx="1152636" cy="1152128"/>
            </a:xfrm>
            <a:prstGeom prst="ellipse">
              <a:avLst/>
            </a:prstGeom>
            <a:solidFill>
              <a:srgbClr val="00666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grpSp>
      <p:sp>
        <p:nvSpPr>
          <p:cNvPr id="10" name="Rounded Rectangle 9"/>
          <p:cNvSpPr/>
          <p:nvPr/>
        </p:nvSpPr>
        <p:spPr>
          <a:xfrm>
            <a:off x="539552" y="1124744"/>
            <a:ext cx="1368152" cy="2520280"/>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9660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2232248" cy="2232248"/>
          </a:xfrm>
          <a:prstGeom prst="ellipse">
            <a:avLst/>
          </a:prstGeom>
          <a:solidFill>
            <a:srgbClr val="C0C0C0"/>
          </a:solidFill>
          <a:ln>
            <a:noFill/>
          </a:ln>
          <a:effectLst>
            <a:reflection blurRad="6350" stA="50000" endA="295" endPos="92000" dist="1016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259632" y="404664"/>
            <a:ext cx="7416824" cy="1656184"/>
          </a:xfrm>
          <a:prstGeom prst="rect">
            <a:avLst/>
          </a:prstGeom>
          <a:noFill/>
          <a:ln>
            <a:solidFill>
              <a:srgbClr val="C0C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solidFill>
                  <a:prstClr val="white"/>
                </a:solidFill>
              </a:rPr>
              <a:t>Format</a:t>
            </a:r>
            <a:r>
              <a:rPr lang="en-US" sz="6000" dirty="0" smtClean="0">
                <a:solidFill>
                  <a:prstClr val="black"/>
                </a:solidFill>
              </a:rPr>
              <a:t> Clock</a:t>
            </a:r>
            <a:endParaRPr lang="en-US" sz="6000" dirty="0">
              <a:solidFill>
                <a:prstClr val="black"/>
              </a:solidFill>
            </a:endParaRPr>
          </a:p>
        </p:txBody>
      </p:sp>
      <p:sp>
        <p:nvSpPr>
          <p:cNvPr id="5" name="Rounded Rectangle 4"/>
          <p:cNvSpPr/>
          <p:nvPr/>
        </p:nvSpPr>
        <p:spPr>
          <a:xfrm>
            <a:off x="827584" y="2636912"/>
            <a:ext cx="8316416" cy="3096344"/>
          </a:xfrm>
          <a:prstGeom prst="roundRect">
            <a:avLst/>
          </a:prstGeom>
          <a:noFill/>
          <a:ln>
            <a:solidFill>
              <a:srgbClr val="009999"/>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prstClr val="black"/>
                </a:solidFill>
              </a:rPr>
              <a:t>	</a:t>
            </a:r>
            <a:r>
              <a:rPr lang="en-US" dirty="0" err="1" smtClean="0">
                <a:solidFill>
                  <a:prstClr val="white"/>
                </a:solidFill>
              </a:rPr>
              <a:t>Umumnya</a:t>
            </a:r>
            <a:r>
              <a:rPr lang="en-US" dirty="0" smtClean="0">
                <a:solidFill>
                  <a:prstClr val="white"/>
                </a:solidFill>
              </a:rPr>
              <a:t> </a:t>
            </a:r>
            <a:r>
              <a:rPr lang="en-US" dirty="0" err="1">
                <a:solidFill>
                  <a:prstClr val="white"/>
                </a:solidFill>
              </a:rPr>
              <a:t>siaran</a:t>
            </a:r>
            <a:r>
              <a:rPr lang="en-US" dirty="0">
                <a:solidFill>
                  <a:prstClr val="white"/>
                </a:solidFill>
              </a:rPr>
              <a:t> </a:t>
            </a:r>
            <a:r>
              <a:rPr lang="en-US" dirty="0" err="1" smtClean="0">
                <a:solidFill>
                  <a:prstClr val="white"/>
                </a:solidFill>
              </a:rPr>
              <a:t>terdiri</a:t>
            </a:r>
            <a:r>
              <a:rPr lang="en-US" dirty="0" smtClean="0">
                <a:solidFill>
                  <a:prstClr val="white"/>
                </a:solidFill>
              </a:rPr>
              <a:t> </a:t>
            </a:r>
            <a:r>
              <a:rPr lang="en-US" dirty="0" err="1">
                <a:solidFill>
                  <a:prstClr val="white"/>
                </a:solidFill>
              </a:rPr>
              <a:t>dari</a:t>
            </a:r>
            <a:r>
              <a:rPr lang="en-US" dirty="0">
                <a:solidFill>
                  <a:prstClr val="white"/>
                </a:solidFill>
              </a:rPr>
              <a:t> </a:t>
            </a:r>
            <a:r>
              <a:rPr lang="en-US" dirty="0" err="1">
                <a:solidFill>
                  <a:prstClr val="white"/>
                </a:solidFill>
              </a:rPr>
              <a:t>tiga</a:t>
            </a:r>
            <a:r>
              <a:rPr lang="en-US" dirty="0">
                <a:solidFill>
                  <a:prstClr val="white"/>
                </a:solidFill>
              </a:rPr>
              <a:t> </a:t>
            </a:r>
            <a:r>
              <a:rPr lang="en-US" dirty="0" err="1">
                <a:solidFill>
                  <a:prstClr val="white"/>
                </a:solidFill>
              </a:rPr>
              <a:t>elemen</a:t>
            </a:r>
            <a:r>
              <a:rPr lang="en-US" dirty="0">
                <a:solidFill>
                  <a:prstClr val="white"/>
                </a:solidFill>
              </a:rPr>
              <a:t> program </a:t>
            </a:r>
            <a:r>
              <a:rPr lang="en-US" dirty="0" err="1">
                <a:solidFill>
                  <a:prstClr val="white"/>
                </a:solidFill>
              </a:rPr>
              <a:t>yaitu</a:t>
            </a:r>
            <a:r>
              <a:rPr lang="en-US" dirty="0">
                <a:solidFill>
                  <a:prstClr val="white"/>
                </a:solidFill>
              </a:rPr>
              <a:t> </a:t>
            </a:r>
            <a:r>
              <a:rPr lang="en-US" dirty="0" err="1">
                <a:solidFill>
                  <a:prstClr val="white"/>
                </a:solidFill>
              </a:rPr>
              <a:t>lagu</a:t>
            </a:r>
            <a:r>
              <a:rPr lang="en-US" dirty="0">
                <a:solidFill>
                  <a:prstClr val="white"/>
                </a:solidFill>
              </a:rPr>
              <a:t> (song), </a:t>
            </a:r>
            <a:r>
              <a:rPr lang="en-US" dirty="0" err="1">
                <a:solidFill>
                  <a:prstClr val="white"/>
                </a:solidFill>
              </a:rPr>
              <a:t>iklan</a:t>
            </a:r>
            <a:r>
              <a:rPr lang="en-US" dirty="0">
                <a:solidFill>
                  <a:prstClr val="white"/>
                </a:solidFill>
              </a:rPr>
              <a:t> </a:t>
            </a:r>
            <a:r>
              <a:rPr lang="en-US" i="1" dirty="0">
                <a:solidFill>
                  <a:prstClr val="white"/>
                </a:solidFill>
              </a:rPr>
              <a:t>(</a:t>
            </a:r>
            <a:r>
              <a:rPr lang="en-US" i="1" dirty="0" err="1">
                <a:solidFill>
                  <a:prstClr val="white"/>
                </a:solidFill>
              </a:rPr>
              <a:t>commersial</a:t>
            </a:r>
            <a:r>
              <a:rPr lang="en-US" i="1" dirty="0">
                <a:solidFill>
                  <a:prstClr val="white"/>
                </a:solidFill>
              </a:rPr>
              <a:t> break), </a:t>
            </a:r>
            <a:r>
              <a:rPr lang="en-US" dirty="0" err="1">
                <a:solidFill>
                  <a:prstClr val="white"/>
                </a:solidFill>
              </a:rPr>
              <a:t>dan</a:t>
            </a:r>
            <a:r>
              <a:rPr lang="en-US" dirty="0">
                <a:solidFill>
                  <a:prstClr val="white"/>
                </a:solidFill>
              </a:rPr>
              <a:t> </a:t>
            </a:r>
            <a:r>
              <a:rPr lang="en-US" dirty="0" err="1">
                <a:solidFill>
                  <a:prstClr val="white"/>
                </a:solidFill>
              </a:rPr>
              <a:t>waktu</a:t>
            </a:r>
            <a:r>
              <a:rPr lang="en-US" dirty="0">
                <a:solidFill>
                  <a:prstClr val="white"/>
                </a:solidFill>
              </a:rPr>
              <a:t> </a:t>
            </a:r>
            <a:r>
              <a:rPr lang="en-US" dirty="0" err="1">
                <a:solidFill>
                  <a:prstClr val="white"/>
                </a:solidFill>
              </a:rPr>
              <a:t>bicara</a:t>
            </a:r>
            <a:r>
              <a:rPr lang="en-US" dirty="0">
                <a:solidFill>
                  <a:prstClr val="white"/>
                </a:solidFill>
              </a:rPr>
              <a:t> (talk time). </a:t>
            </a:r>
            <a:r>
              <a:rPr lang="en-US" dirty="0" err="1">
                <a:solidFill>
                  <a:prstClr val="white"/>
                </a:solidFill>
              </a:rPr>
              <a:t>Ketiga</a:t>
            </a:r>
            <a:r>
              <a:rPr lang="en-US" dirty="0">
                <a:solidFill>
                  <a:prstClr val="white"/>
                </a:solidFill>
              </a:rPr>
              <a:t> </a:t>
            </a:r>
            <a:r>
              <a:rPr lang="en-US" dirty="0" err="1">
                <a:solidFill>
                  <a:prstClr val="white"/>
                </a:solidFill>
              </a:rPr>
              <a:t>elemen</a:t>
            </a:r>
            <a:r>
              <a:rPr lang="en-US" dirty="0">
                <a:solidFill>
                  <a:prstClr val="white"/>
                </a:solidFill>
              </a:rPr>
              <a:t> </a:t>
            </a:r>
            <a:r>
              <a:rPr lang="en-US" dirty="0" err="1">
                <a:solidFill>
                  <a:prstClr val="white"/>
                </a:solidFill>
              </a:rPr>
              <a:t>itu</a:t>
            </a:r>
            <a:r>
              <a:rPr lang="en-US" dirty="0">
                <a:solidFill>
                  <a:prstClr val="white"/>
                </a:solidFill>
              </a:rPr>
              <a:t> pula </a:t>
            </a:r>
            <a:r>
              <a:rPr lang="en-US" dirty="0" err="1">
                <a:solidFill>
                  <a:prstClr val="white"/>
                </a:solidFill>
              </a:rPr>
              <a:t>isi</a:t>
            </a:r>
            <a:r>
              <a:rPr lang="en-US" dirty="0">
                <a:solidFill>
                  <a:prstClr val="white"/>
                </a:solidFill>
              </a:rPr>
              <a:t> “format clock” </a:t>
            </a:r>
            <a:r>
              <a:rPr lang="en-US" dirty="0" err="1">
                <a:solidFill>
                  <a:prstClr val="white"/>
                </a:solidFill>
              </a:rPr>
              <a:t>pada</a:t>
            </a:r>
            <a:r>
              <a:rPr lang="en-US" dirty="0">
                <a:solidFill>
                  <a:prstClr val="white"/>
                </a:solidFill>
              </a:rPr>
              <a:t> </a:t>
            </a:r>
            <a:r>
              <a:rPr lang="en-US" dirty="0" err="1">
                <a:solidFill>
                  <a:prstClr val="white"/>
                </a:solidFill>
              </a:rPr>
              <a:t>umumnya</a:t>
            </a:r>
            <a:r>
              <a:rPr lang="en-US" dirty="0">
                <a:solidFill>
                  <a:prstClr val="white"/>
                </a:solidFill>
              </a:rPr>
              <a:t>. “format clock” </a:t>
            </a:r>
            <a:r>
              <a:rPr lang="en-US" dirty="0" err="1">
                <a:solidFill>
                  <a:prstClr val="white"/>
                </a:solidFill>
              </a:rPr>
              <a:t>ini</a:t>
            </a:r>
            <a:r>
              <a:rPr lang="en-US" dirty="0">
                <a:solidFill>
                  <a:prstClr val="white"/>
                </a:solidFill>
              </a:rPr>
              <a:t> </a:t>
            </a:r>
            <a:r>
              <a:rPr lang="en-US" dirty="0" err="1">
                <a:solidFill>
                  <a:prstClr val="white"/>
                </a:solidFill>
              </a:rPr>
              <a:t>dibuat</a:t>
            </a:r>
            <a:r>
              <a:rPr lang="en-US" dirty="0">
                <a:solidFill>
                  <a:prstClr val="white"/>
                </a:solidFill>
              </a:rPr>
              <a:t> per </a:t>
            </a:r>
            <a:r>
              <a:rPr lang="en-US" dirty="0" err="1">
                <a:solidFill>
                  <a:prstClr val="white"/>
                </a:solidFill>
              </a:rPr>
              <a:t>satu</a:t>
            </a:r>
            <a:r>
              <a:rPr lang="en-US" dirty="0">
                <a:solidFill>
                  <a:prstClr val="white"/>
                </a:solidFill>
              </a:rPr>
              <a:t> jam (60 </a:t>
            </a:r>
            <a:r>
              <a:rPr lang="en-US" dirty="0" err="1">
                <a:solidFill>
                  <a:prstClr val="white"/>
                </a:solidFill>
              </a:rPr>
              <a:t>menit</a:t>
            </a:r>
            <a:r>
              <a:rPr lang="en-US" dirty="0">
                <a:solidFill>
                  <a:prstClr val="white"/>
                </a:solidFill>
              </a:rPr>
              <a:t>). </a:t>
            </a:r>
          </a:p>
        </p:txBody>
      </p:sp>
      <p:grpSp>
        <p:nvGrpSpPr>
          <p:cNvPr id="6" name="Group 5"/>
          <p:cNvGrpSpPr/>
          <p:nvPr/>
        </p:nvGrpSpPr>
        <p:grpSpPr>
          <a:xfrm>
            <a:off x="0" y="0"/>
            <a:ext cx="1835950" cy="2016224"/>
            <a:chOff x="7884368" y="-243408"/>
            <a:chExt cx="1835950" cy="2016224"/>
          </a:xfrm>
        </p:grpSpPr>
        <p:sp>
          <p:nvSpPr>
            <p:cNvPr id="7" name="Oval 6"/>
            <p:cNvSpPr/>
            <p:nvPr/>
          </p:nvSpPr>
          <p:spPr>
            <a:xfrm>
              <a:off x="8460432" y="764704"/>
              <a:ext cx="899592" cy="1008112"/>
            </a:xfrm>
            <a:prstGeom prst="ellipse">
              <a:avLst/>
            </a:prstGeom>
            <a:solidFill>
              <a:srgbClr val="CC99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884368" y="0"/>
              <a:ext cx="792088" cy="79208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8567682" y="-243408"/>
              <a:ext cx="1152636" cy="1152128"/>
            </a:xfrm>
            <a:prstGeom prst="ellipse">
              <a:avLst/>
            </a:prstGeom>
            <a:solidFill>
              <a:srgbClr val="00666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grpSp>
      <p:sp>
        <p:nvSpPr>
          <p:cNvPr id="10" name="Rounded Rectangle 9"/>
          <p:cNvSpPr/>
          <p:nvPr/>
        </p:nvSpPr>
        <p:spPr>
          <a:xfrm>
            <a:off x="539552" y="1124744"/>
            <a:ext cx="1368152" cy="2520280"/>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990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2232248" cy="2232248"/>
          </a:xfrm>
          <a:prstGeom prst="ellipse">
            <a:avLst/>
          </a:prstGeom>
          <a:solidFill>
            <a:srgbClr val="C0C0C0"/>
          </a:solidFill>
          <a:ln>
            <a:noFill/>
          </a:ln>
          <a:effectLst>
            <a:reflection blurRad="6350" stA="50000" endA="295" endPos="92000" dist="1016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259632" y="404664"/>
            <a:ext cx="7416824" cy="1656184"/>
          </a:xfrm>
          <a:prstGeom prst="rect">
            <a:avLst/>
          </a:prstGeom>
          <a:noFill/>
          <a:ln>
            <a:solidFill>
              <a:srgbClr val="C0C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solidFill>
                  <a:prstClr val="white"/>
                </a:solidFill>
              </a:rPr>
              <a:t>Format</a:t>
            </a:r>
            <a:r>
              <a:rPr lang="en-US" sz="6000" dirty="0" smtClean="0">
                <a:solidFill>
                  <a:prstClr val="black"/>
                </a:solidFill>
              </a:rPr>
              <a:t> Clock</a:t>
            </a:r>
            <a:endParaRPr lang="en-US" sz="6000" dirty="0">
              <a:solidFill>
                <a:prstClr val="black"/>
              </a:solidFill>
            </a:endParaRPr>
          </a:p>
        </p:txBody>
      </p:sp>
      <p:sp>
        <p:nvSpPr>
          <p:cNvPr id="5" name="Rounded Rectangle 4"/>
          <p:cNvSpPr/>
          <p:nvPr/>
        </p:nvSpPr>
        <p:spPr>
          <a:xfrm>
            <a:off x="827584" y="2636912"/>
            <a:ext cx="8316416" cy="3096344"/>
          </a:xfrm>
          <a:prstGeom prst="roundRect">
            <a:avLst/>
          </a:prstGeom>
          <a:noFill/>
          <a:ln>
            <a:solidFill>
              <a:srgbClr val="66330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prstClr val="white"/>
                </a:solidFill>
              </a:rPr>
              <a:t>	Format </a:t>
            </a:r>
            <a:r>
              <a:rPr lang="en-US" dirty="0" err="1">
                <a:solidFill>
                  <a:prstClr val="white"/>
                </a:solidFill>
              </a:rPr>
              <a:t>umum</a:t>
            </a:r>
            <a:r>
              <a:rPr lang="en-US" dirty="0">
                <a:solidFill>
                  <a:prstClr val="white"/>
                </a:solidFill>
              </a:rPr>
              <a:t> </a:t>
            </a:r>
            <a:r>
              <a:rPr lang="en-US" dirty="0" err="1">
                <a:solidFill>
                  <a:prstClr val="white"/>
                </a:solidFill>
              </a:rPr>
              <a:t>siaran</a:t>
            </a:r>
            <a:r>
              <a:rPr lang="en-US" dirty="0" smtClean="0">
                <a:solidFill>
                  <a:prstClr val="white"/>
                </a:solidFill>
              </a:rPr>
              <a:t>:</a:t>
            </a:r>
          </a:p>
          <a:p>
            <a:endParaRPr lang="en-US" dirty="0">
              <a:solidFill>
                <a:prstClr val="white"/>
              </a:solidFill>
            </a:endParaRPr>
          </a:p>
          <a:p>
            <a:pPr>
              <a:buFont typeface="Wingdings" pitchFamily="2" charset="2"/>
              <a:buChar char="q"/>
            </a:pPr>
            <a:r>
              <a:rPr lang="en-US" dirty="0" err="1">
                <a:solidFill>
                  <a:prstClr val="white"/>
                </a:solidFill>
              </a:rPr>
              <a:t>Durasi</a:t>
            </a:r>
            <a:r>
              <a:rPr lang="en-US" dirty="0">
                <a:solidFill>
                  <a:prstClr val="white"/>
                </a:solidFill>
              </a:rPr>
              <a:t> talk (lama </a:t>
            </a:r>
            <a:r>
              <a:rPr lang="en-US" dirty="0" err="1">
                <a:solidFill>
                  <a:prstClr val="white"/>
                </a:solidFill>
              </a:rPr>
              <a:t>Bicara</a:t>
            </a:r>
            <a:r>
              <a:rPr lang="en-US" dirty="0" smtClean="0">
                <a:solidFill>
                  <a:prstClr val="white"/>
                </a:solidFill>
              </a:rPr>
              <a:t>: Max</a:t>
            </a:r>
            <a:r>
              <a:rPr lang="en-US" dirty="0">
                <a:solidFill>
                  <a:prstClr val="white"/>
                </a:solidFill>
              </a:rPr>
              <a:t>: 30 </a:t>
            </a:r>
            <a:r>
              <a:rPr lang="en-US" dirty="0" err="1">
                <a:solidFill>
                  <a:prstClr val="white"/>
                </a:solidFill>
              </a:rPr>
              <a:t>detik</a:t>
            </a:r>
            <a:r>
              <a:rPr lang="en-US" dirty="0">
                <a:solidFill>
                  <a:prstClr val="white"/>
                </a:solidFill>
              </a:rPr>
              <a:t>. Talk Show:05 </a:t>
            </a:r>
            <a:r>
              <a:rPr lang="en-US" dirty="0" err="1">
                <a:solidFill>
                  <a:prstClr val="white"/>
                </a:solidFill>
              </a:rPr>
              <a:t>menit</a:t>
            </a:r>
            <a:endParaRPr lang="en-US" dirty="0">
              <a:solidFill>
                <a:prstClr val="white"/>
              </a:solidFill>
            </a:endParaRPr>
          </a:p>
          <a:p>
            <a:pPr>
              <a:buFont typeface="Wingdings" pitchFamily="2" charset="2"/>
              <a:buChar char="q"/>
            </a:pPr>
            <a:r>
              <a:rPr lang="en-US" dirty="0" err="1">
                <a:solidFill>
                  <a:prstClr val="white"/>
                </a:solidFill>
              </a:rPr>
              <a:t>Perbandingan</a:t>
            </a:r>
            <a:r>
              <a:rPr lang="en-US" dirty="0">
                <a:solidFill>
                  <a:prstClr val="white"/>
                </a:solidFill>
              </a:rPr>
              <a:t> </a:t>
            </a:r>
            <a:r>
              <a:rPr lang="en-US" dirty="0" err="1">
                <a:solidFill>
                  <a:prstClr val="white"/>
                </a:solidFill>
              </a:rPr>
              <a:t>musik</a:t>
            </a:r>
            <a:r>
              <a:rPr lang="en-US" dirty="0">
                <a:solidFill>
                  <a:prstClr val="white"/>
                </a:solidFill>
              </a:rPr>
              <a:t> </a:t>
            </a:r>
            <a:r>
              <a:rPr lang="en-US" dirty="0" err="1">
                <a:solidFill>
                  <a:prstClr val="white"/>
                </a:solidFill>
              </a:rPr>
              <a:t>dan</a:t>
            </a:r>
            <a:r>
              <a:rPr lang="en-US" dirty="0">
                <a:solidFill>
                  <a:prstClr val="white"/>
                </a:solidFill>
              </a:rPr>
              <a:t> Talk: 2-1, </a:t>
            </a:r>
            <a:r>
              <a:rPr lang="en-US" dirty="0" err="1">
                <a:solidFill>
                  <a:prstClr val="white"/>
                </a:solidFill>
              </a:rPr>
              <a:t>dua</a:t>
            </a:r>
            <a:r>
              <a:rPr lang="en-US" dirty="0">
                <a:solidFill>
                  <a:prstClr val="white"/>
                </a:solidFill>
              </a:rPr>
              <a:t> </a:t>
            </a:r>
            <a:r>
              <a:rPr lang="en-US" dirty="0" err="1">
                <a:solidFill>
                  <a:prstClr val="white"/>
                </a:solidFill>
              </a:rPr>
              <a:t>lagu</a:t>
            </a:r>
            <a:r>
              <a:rPr lang="en-US" dirty="0">
                <a:solidFill>
                  <a:prstClr val="white"/>
                </a:solidFill>
              </a:rPr>
              <a:t> </a:t>
            </a:r>
            <a:r>
              <a:rPr lang="en-US" dirty="0" err="1">
                <a:solidFill>
                  <a:prstClr val="white"/>
                </a:solidFill>
              </a:rPr>
              <a:t>sekali</a:t>
            </a:r>
            <a:r>
              <a:rPr lang="en-US" dirty="0">
                <a:solidFill>
                  <a:prstClr val="white"/>
                </a:solidFill>
              </a:rPr>
              <a:t> </a:t>
            </a:r>
            <a:r>
              <a:rPr lang="en-US" dirty="0" err="1">
                <a:solidFill>
                  <a:prstClr val="white"/>
                </a:solidFill>
              </a:rPr>
              <a:t>bicara</a:t>
            </a:r>
            <a:r>
              <a:rPr lang="en-US" dirty="0">
                <a:solidFill>
                  <a:prstClr val="white"/>
                </a:solidFill>
              </a:rPr>
              <a:t>.</a:t>
            </a:r>
          </a:p>
          <a:p>
            <a:pPr>
              <a:buFont typeface="Wingdings" pitchFamily="2" charset="2"/>
              <a:buChar char="q"/>
            </a:pPr>
            <a:r>
              <a:rPr lang="en-US" dirty="0" err="1">
                <a:solidFill>
                  <a:prstClr val="white"/>
                </a:solidFill>
              </a:rPr>
              <a:t>Frekuensi</a:t>
            </a:r>
            <a:r>
              <a:rPr lang="en-US" dirty="0">
                <a:solidFill>
                  <a:prstClr val="white"/>
                </a:solidFill>
              </a:rPr>
              <a:t> </a:t>
            </a:r>
            <a:r>
              <a:rPr lang="en-US" dirty="0" err="1">
                <a:solidFill>
                  <a:prstClr val="white"/>
                </a:solidFill>
              </a:rPr>
              <a:t>bahasa</a:t>
            </a:r>
            <a:r>
              <a:rPr lang="en-US" dirty="0">
                <a:solidFill>
                  <a:prstClr val="white"/>
                </a:solidFill>
              </a:rPr>
              <a:t>: Indonesia: 80%, Daerah 10%, </a:t>
            </a:r>
            <a:r>
              <a:rPr lang="en-US" dirty="0" err="1">
                <a:solidFill>
                  <a:prstClr val="white"/>
                </a:solidFill>
              </a:rPr>
              <a:t>Inggris</a:t>
            </a:r>
            <a:r>
              <a:rPr lang="en-US" dirty="0">
                <a:solidFill>
                  <a:prstClr val="white"/>
                </a:solidFill>
              </a:rPr>
              <a:t>: 10%.</a:t>
            </a:r>
          </a:p>
          <a:p>
            <a:pPr>
              <a:buFont typeface="Wingdings" pitchFamily="2" charset="2"/>
              <a:buChar char="q"/>
            </a:pPr>
            <a:r>
              <a:rPr lang="en-US" dirty="0" err="1">
                <a:solidFill>
                  <a:prstClr val="white"/>
                </a:solidFill>
              </a:rPr>
              <a:t>Materi</a:t>
            </a:r>
            <a:r>
              <a:rPr lang="en-US" dirty="0">
                <a:solidFill>
                  <a:prstClr val="white"/>
                </a:solidFill>
              </a:rPr>
              <a:t> </a:t>
            </a:r>
            <a:r>
              <a:rPr lang="en-US" dirty="0" err="1">
                <a:solidFill>
                  <a:prstClr val="white"/>
                </a:solidFill>
              </a:rPr>
              <a:t>Siaran</a:t>
            </a:r>
            <a:r>
              <a:rPr lang="en-US" dirty="0">
                <a:solidFill>
                  <a:prstClr val="white"/>
                </a:solidFill>
              </a:rPr>
              <a:t>: </a:t>
            </a:r>
            <a:r>
              <a:rPr lang="en-US" dirty="0" err="1">
                <a:solidFill>
                  <a:prstClr val="white"/>
                </a:solidFill>
              </a:rPr>
              <a:t>informasi</a:t>
            </a:r>
            <a:r>
              <a:rPr lang="en-US" dirty="0">
                <a:solidFill>
                  <a:prstClr val="white"/>
                </a:solidFill>
              </a:rPr>
              <a:t> yang </a:t>
            </a:r>
            <a:r>
              <a:rPr lang="en-US" dirty="0" err="1">
                <a:solidFill>
                  <a:prstClr val="white"/>
                </a:solidFill>
              </a:rPr>
              <a:t>diangkat</a:t>
            </a:r>
            <a:r>
              <a:rPr lang="en-US" dirty="0">
                <a:solidFill>
                  <a:prstClr val="white"/>
                </a:solidFill>
              </a:rPr>
              <a:t> </a:t>
            </a:r>
            <a:r>
              <a:rPr lang="en-US" dirty="0" err="1">
                <a:solidFill>
                  <a:prstClr val="white"/>
                </a:solidFill>
              </a:rPr>
              <a:t>meliputi</a:t>
            </a:r>
            <a:r>
              <a:rPr lang="en-US" dirty="0">
                <a:solidFill>
                  <a:prstClr val="white"/>
                </a:solidFill>
              </a:rPr>
              <a:t> </a:t>
            </a:r>
            <a:r>
              <a:rPr lang="en-US" dirty="0" err="1">
                <a:solidFill>
                  <a:prstClr val="white"/>
                </a:solidFill>
              </a:rPr>
              <a:t>informasi</a:t>
            </a:r>
            <a:r>
              <a:rPr lang="en-US" dirty="0">
                <a:solidFill>
                  <a:prstClr val="white"/>
                </a:solidFill>
              </a:rPr>
              <a:t> film,</a:t>
            </a:r>
          </a:p>
          <a:p>
            <a:pPr>
              <a:buFont typeface="Wingdings" pitchFamily="2" charset="2"/>
              <a:buChar char="q"/>
            </a:pPr>
            <a:r>
              <a:rPr lang="en-US" dirty="0" err="1">
                <a:solidFill>
                  <a:prstClr val="white"/>
                </a:solidFill>
              </a:rPr>
              <a:t>musik</a:t>
            </a:r>
            <a:r>
              <a:rPr lang="en-US" dirty="0">
                <a:solidFill>
                  <a:prstClr val="white"/>
                </a:solidFill>
              </a:rPr>
              <a:t>, </a:t>
            </a:r>
            <a:r>
              <a:rPr lang="en-US" dirty="0" err="1">
                <a:solidFill>
                  <a:prstClr val="white"/>
                </a:solidFill>
              </a:rPr>
              <a:t>olahraga</a:t>
            </a:r>
            <a:r>
              <a:rPr lang="en-US" dirty="0">
                <a:solidFill>
                  <a:prstClr val="white"/>
                </a:solidFill>
              </a:rPr>
              <a:t>, </a:t>
            </a:r>
            <a:r>
              <a:rPr lang="en-US" dirty="0" err="1">
                <a:solidFill>
                  <a:prstClr val="white"/>
                </a:solidFill>
              </a:rPr>
              <a:t>teknologi</a:t>
            </a:r>
            <a:r>
              <a:rPr lang="en-US" dirty="0">
                <a:solidFill>
                  <a:prstClr val="white"/>
                </a:solidFill>
              </a:rPr>
              <a:t> </a:t>
            </a:r>
            <a:r>
              <a:rPr lang="en-US" dirty="0" err="1">
                <a:solidFill>
                  <a:prstClr val="white"/>
                </a:solidFill>
              </a:rPr>
              <a:t>dan</a:t>
            </a:r>
            <a:r>
              <a:rPr lang="en-US" dirty="0">
                <a:solidFill>
                  <a:prstClr val="white"/>
                </a:solidFill>
              </a:rPr>
              <a:t> </a:t>
            </a:r>
            <a:r>
              <a:rPr lang="en-US" dirty="0" err="1">
                <a:solidFill>
                  <a:prstClr val="white"/>
                </a:solidFill>
              </a:rPr>
              <a:t>ilmu</a:t>
            </a:r>
            <a:r>
              <a:rPr lang="en-US" dirty="0">
                <a:solidFill>
                  <a:prstClr val="white"/>
                </a:solidFill>
              </a:rPr>
              <a:t> </a:t>
            </a:r>
            <a:r>
              <a:rPr lang="en-US" dirty="0" err="1">
                <a:solidFill>
                  <a:prstClr val="white"/>
                </a:solidFill>
              </a:rPr>
              <a:t>pengetahuan</a:t>
            </a:r>
            <a:r>
              <a:rPr lang="en-US" dirty="0">
                <a:solidFill>
                  <a:prstClr val="white"/>
                </a:solidFill>
              </a:rPr>
              <a:t>.</a:t>
            </a:r>
          </a:p>
          <a:p>
            <a:endParaRPr lang="en-US" dirty="0">
              <a:solidFill>
                <a:prstClr val="white"/>
              </a:solidFill>
            </a:endParaRPr>
          </a:p>
        </p:txBody>
      </p:sp>
      <p:grpSp>
        <p:nvGrpSpPr>
          <p:cNvPr id="6" name="Group 5"/>
          <p:cNvGrpSpPr/>
          <p:nvPr/>
        </p:nvGrpSpPr>
        <p:grpSpPr>
          <a:xfrm>
            <a:off x="0" y="0"/>
            <a:ext cx="1835950" cy="2016224"/>
            <a:chOff x="7884368" y="-243408"/>
            <a:chExt cx="1835950" cy="2016224"/>
          </a:xfrm>
          <a:solidFill>
            <a:srgbClr val="006666"/>
          </a:solidFill>
        </p:grpSpPr>
        <p:sp>
          <p:nvSpPr>
            <p:cNvPr id="7" name="Oval 6"/>
            <p:cNvSpPr/>
            <p:nvPr/>
          </p:nvSpPr>
          <p:spPr>
            <a:xfrm>
              <a:off x="8460432" y="764704"/>
              <a:ext cx="899592" cy="1008112"/>
            </a:xfrm>
            <a:prstGeom prst="ellipse">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884368" y="0"/>
              <a:ext cx="792088" cy="792088"/>
            </a:xfrm>
            <a:prstGeom prst="ellipse">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8567682" y="-243408"/>
              <a:ext cx="1152636" cy="1152128"/>
            </a:xfrm>
            <a:prstGeom prst="ellipse">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grpSp>
      <p:sp>
        <p:nvSpPr>
          <p:cNvPr id="10" name="Rounded Rectangle 9"/>
          <p:cNvSpPr/>
          <p:nvPr/>
        </p:nvSpPr>
        <p:spPr>
          <a:xfrm>
            <a:off x="539552" y="1124744"/>
            <a:ext cx="1368152" cy="2520280"/>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3784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2232248" cy="2232248"/>
          </a:xfrm>
          <a:prstGeom prst="ellipse">
            <a:avLst/>
          </a:prstGeom>
          <a:solidFill>
            <a:srgbClr val="C0C0C0"/>
          </a:solidFill>
          <a:ln>
            <a:noFill/>
          </a:ln>
          <a:effectLst>
            <a:reflection blurRad="6350" stA="50000" endA="295" endPos="92000" dist="1016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259632" y="404664"/>
            <a:ext cx="7416824" cy="1008112"/>
          </a:xfrm>
          <a:prstGeom prst="rect">
            <a:avLst/>
          </a:prstGeom>
          <a:noFill/>
          <a:ln>
            <a:solidFill>
              <a:srgbClr val="C0C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solidFill>
                  <a:prstClr val="white"/>
                </a:solidFill>
              </a:rPr>
              <a:t>Format</a:t>
            </a:r>
            <a:r>
              <a:rPr lang="en-US" sz="6000" dirty="0" smtClean="0">
                <a:solidFill>
                  <a:prstClr val="black"/>
                </a:solidFill>
              </a:rPr>
              <a:t> Clock</a:t>
            </a:r>
            <a:endParaRPr lang="en-US" sz="6000" dirty="0">
              <a:solidFill>
                <a:prstClr val="black"/>
              </a:solidFill>
            </a:endParaRPr>
          </a:p>
        </p:txBody>
      </p:sp>
      <p:graphicFrame>
        <p:nvGraphicFramePr>
          <p:cNvPr id="7" name="Chart 6"/>
          <p:cNvGraphicFramePr/>
          <p:nvPr/>
        </p:nvGraphicFramePr>
        <p:xfrm>
          <a:off x="1187624" y="836712"/>
          <a:ext cx="7956376" cy="583264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79512" y="3212976"/>
            <a:ext cx="1656184"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Adlib </a:t>
            </a:r>
          </a:p>
          <a:p>
            <a:pPr algn="ctr"/>
            <a:r>
              <a:rPr lang="en-US" dirty="0" smtClean="0">
                <a:solidFill>
                  <a:prstClr val="white"/>
                </a:solidFill>
              </a:rPr>
              <a:t>   Song</a:t>
            </a:r>
            <a:endParaRPr lang="en-US" dirty="0">
              <a:solidFill>
                <a:prstClr val="white"/>
              </a:solidFill>
            </a:endParaRPr>
          </a:p>
          <a:p>
            <a:pPr algn="ctr"/>
            <a:r>
              <a:rPr lang="en-US" dirty="0" smtClean="0">
                <a:solidFill>
                  <a:prstClr val="white"/>
                </a:solidFill>
              </a:rPr>
              <a:t>Talk</a:t>
            </a:r>
          </a:p>
          <a:p>
            <a:pPr algn="ctr"/>
            <a:r>
              <a:rPr lang="en-US" dirty="0" smtClean="0">
                <a:solidFill>
                  <a:prstClr val="white"/>
                </a:solidFill>
              </a:rPr>
              <a:t>     </a:t>
            </a:r>
            <a:r>
              <a:rPr lang="en-US" dirty="0" err="1" smtClean="0">
                <a:solidFill>
                  <a:prstClr val="white"/>
                </a:solidFill>
              </a:rPr>
              <a:t>comercial</a:t>
            </a:r>
            <a:endParaRPr lang="en-US" dirty="0">
              <a:solidFill>
                <a:prstClr val="white"/>
              </a:solidFill>
            </a:endParaRPr>
          </a:p>
          <a:p>
            <a:pPr algn="ctr"/>
            <a:endParaRPr lang="en-US" dirty="0">
              <a:solidFill>
                <a:prstClr val="white"/>
              </a:solidFill>
            </a:endParaRPr>
          </a:p>
        </p:txBody>
      </p:sp>
      <p:sp>
        <p:nvSpPr>
          <p:cNvPr id="10" name="Rectangle 9"/>
          <p:cNvSpPr/>
          <p:nvPr/>
        </p:nvSpPr>
        <p:spPr>
          <a:xfrm>
            <a:off x="323528" y="3356992"/>
            <a:ext cx="144016" cy="144016"/>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23528" y="3645024"/>
            <a:ext cx="144016" cy="144016"/>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323528" y="3933056"/>
            <a:ext cx="144016" cy="1440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323528" y="4221088"/>
            <a:ext cx="144016" cy="14401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0" y="-171400"/>
            <a:ext cx="1835950" cy="2016224"/>
            <a:chOff x="7884368" y="-243408"/>
            <a:chExt cx="1835950" cy="2016224"/>
          </a:xfrm>
        </p:grpSpPr>
        <p:sp>
          <p:nvSpPr>
            <p:cNvPr id="16" name="Oval 15"/>
            <p:cNvSpPr/>
            <p:nvPr/>
          </p:nvSpPr>
          <p:spPr>
            <a:xfrm>
              <a:off x="8460432" y="764704"/>
              <a:ext cx="899592" cy="1008112"/>
            </a:xfrm>
            <a:prstGeom prst="ellipse">
              <a:avLst/>
            </a:prstGeom>
            <a:solidFill>
              <a:srgbClr val="CC99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7884368" y="0"/>
              <a:ext cx="792088" cy="79208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8567682" y="-243408"/>
              <a:ext cx="1152636" cy="1152128"/>
            </a:xfrm>
            <a:prstGeom prst="ellipse">
              <a:avLst/>
            </a:prstGeom>
            <a:solidFill>
              <a:srgbClr val="00666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grpSp>
      <p:sp>
        <p:nvSpPr>
          <p:cNvPr id="19" name="Rounded Rectangle 18"/>
          <p:cNvSpPr/>
          <p:nvPr/>
        </p:nvSpPr>
        <p:spPr>
          <a:xfrm>
            <a:off x="539552" y="1124744"/>
            <a:ext cx="1368152" cy="2520280"/>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96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2232248" cy="2232248"/>
          </a:xfrm>
          <a:prstGeom prst="ellipse">
            <a:avLst/>
          </a:prstGeom>
          <a:solidFill>
            <a:srgbClr val="C0C0C0"/>
          </a:solidFill>
          <a:ln>
            <a:noFill/>
          </a:ln>
          <a:effectLst>
            <a:reflection blurRad="6350" stA="50000" endA="295" endPos="92000" dist="1016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259632" y="404664"/>
            <a:ext cx="7416824" cy="936104"/>
          </a:xfrm>
          <a:prstGeom prst="rect">
            <a:avLst/>
          </a:prstGeom>
          <a:noFill/>
          <a:ln>
            <a:solidFill>
              <a:srgbClr val="C0C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solidFill>
                  <a:prstClr val="white"/>
                </a:solidFill>
              </a:rPr>
              <a:t>Format</a:t>
            </a:r>
            <a:r>
              <a:rPr lang="en-US" sz="6000" dirty="0" smtClean="0">
                <a:solidFill>
                  <a:prstClr val="black"/>
                </a:solidFill>
              </a:rPr>
              <a:t> Clock</a:t>
            </a:r>
            <a:endParaRPr lang="en-US" sz="6000" dirty="0">
              <a:solidFill>
                <a:prstClr val="black"/>
              </a:solidFill>
            </a:endParaRPr>
          </a:p>
        </p:txBody>
      </p:sp>
      <p:sp>
        <p:nvSpPr>
          <p:cNvPr id="5" name="Rounded Rectangle 4"/>
          <p:cNvSpPr/>
          <p:nvPr/>
        </p:nvSpPr>
        <p:spPr>
          <a:xfrm>
            <a:off x="395536" y="1556792"/>
            <a:ext cx="8316416" cy="4824536"/>
          </a:xfrm>
          <a:prstGeom prst="roundRect">
            <a:avLst/>
          </a:prstGeom>
          <a:noFill/>
          <a:ln>
            <a:solidFill>
              <a:srgbClr val="6633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dirty="0" smtClean="0">
                <a:solidFill>
                  <a:prstClr val="white"/>
                </a:solidFill>
                <a:latin typeface="Times New Roman" pitchFamily="18" charset="0"/>
                <a:cs typeface="Times New Roman" pitchFamily="18" charset="0"/>
              </a:rPr>
              <a:t>	</a:t>
            </a:r>
            <a:r>
              <a:rPr lang="en-US" sz="1400" dirty="0" err="1" smtClean="0">
                <a:solidFill>
                  <a:prstClr val="white"/>
                </a:solidFill>
                <a:latin typeface="Times New Roman" pitchFamily="18" charset="0"/>
                <a:cs typeface="Times New Roman" pitchFamily="18" charset="0"/>
              </a:rPr>
              <a:t>Beberapa</a:t>
            </a:r>
            <a:r>
              <a:rPr lang="en-US" sz="1400" dirty="0" smtClean="0">
                <a:solidFill>
                  <a:prstClr val="white"/>
                </a:solidFill>
                <a:latin typeface="Times New Roman" pitchFamily="18" charset="0"/>
                <a:cs typeface="Times New Roman" pitchFamily="18" charset="0"/>
              </a:rPr>
              <a:t> Hal yang </a:t>
            </a:r>
            <a:r>
              <a:rPr lang="en-US" sz="1400" dirty="0" err="1" smtClean="0">
                <a:solidFill>
                  <a:prstClr val="white"/>
                </a:solidFill>
                <a:latin typeface="Times New Roman" pitchFamily="18" charset="0"/>
                <a:cs typeface="Times New Roman" pitchFamily="18" charset="0"/>
              </a:rPr>
              <a:t>perlu</a:t>
            </a:r>
            <a:r>
              <a:rPr lang="en-US" sz="1400" dirty="0" smtClean="0">
                <a:solidFill>
                  <a:prstClr val="white"/>
                </a:solidFill>
                <a:latin typeface="Times New Roman" pitchFamily="18" charset="0"/>
                <a:cs typeface="Times New Roman" pitchFamily="18" charset="0"/>
              </a:rPr>
              <a:t> </a:t>
            </a:r>
            <a:r>
              <a:rPr lang="en-US" sz="1400" dirty="0" err="1" smtClean="0">
                <a:solidFill>
                  <a:prstClr val="white"/>
                </a:solidFill>
                <a:latin typeface="Times New Roman" pitchFamily="18" charset="0"/>
                <a:cs typeface="Times New Roman" pitchFamily="18" charset="0"/>
              </a:rPr>
              <a:t>diperhatikan</a:t>
            </a:r>
            <a:r>
              <a:rPr lang="en-US" sz="1400" dirty="0" smtClean="0">
                <a:solidFill>
                  <a:prstClr val="white"/>
                </a:solidFill>
                <a:latin typeface="Times New Roman" pitchFamily="18" charset="0"/>
                <a:cs typeface="Times New Roman" pitchFamily="18" charset="0"/>
              </a:rPr>
              <a:t> </a:t>
            </a:r>
            <a:r>
              <a:rPr lang="en-US" sz="1400" dirty="0" err="1" smtClean="0">
                <a:solidFill>
                  <a:prstClr val="white"/>
                </a:solidFill>
                <a:latin typeface="Times New Roman" pitchFamily="18" charset="0"/>
                <a:cs typeface="Times New Roman" pitchFamily="18" charset="0"/>
              </a:rPr>
              <a:t>dalam</a:t>
            </a:r>
            <a:r>
              <a:rPr lang="en-US" sz="1400" dirty="0" smtClean="0">
                <a:solidFill>
                  <a:prstClr val="white"/>
                </a:solidFill>
                <a:latin typeface="Times New Roman" pitchFamily="18" charset="0"/>
                <a:cs typeface="Times New Roman" pitchFamily="18" charset="0"/>
              </a:rPr>
              <a:t> </a:t>
            </a:r>
            <a:r>
              <a:rPr lang="en-US" sz="1400" dirty="0" err="1" smtClean="0">
                <a:solidFill>
                  <a:prstClr val="white"/>
                </a:solidFill>
                <a:latin typeface="Times New Roman" pitchFamily="18" charset="0"/>
                <a:cs typeface="Times New Roman" pitchFamily="18" charset="0"/>
              </a:rPr>
              <a:t>membuat</a:t>
            </a:r>
            <a:r>
              <a:rPr lang="en-US" sz="1400" dirty="0" smtClean="0">
                <a:solidFill>
                  <a:prstClr val="white"/>
                </a:solidFill>
                <a:latin typeface="Times New Roman" pitchFamily="18" charset="0"/>
                <a:cs typeface="Times New Roman" pitchFamily="18" charset="0"/>
              </a:rPr>
              <a:t> Format Clock: </a:t>
            </a:r>
          </a:p>
          <a:p>
            <a:endParaRPr lang="en-US" sz="1400" dirty="0" smtClean="0">
              <a:solidFill>
                <a:prstClr val="white"/>
              </a:solidFill>
              <a:latin typeface="Times New Roman" pitchFamily="18" charset="0"/>
              <a:cs typeface="Times New Roman" pitchFamily="18" charset="0"/>
            </a:endParaRPr>
          </a:p>
          <a:p>
            <a:r>
              <a:rPr lang="en-US" sz="1400" dirty="0">
                <a:solidFill>
                  <a:prstClr val="white"/>
                </a:solidFill>
                <a:latin typeface="Times New Roman" pitchFamily="18" charset="0"/>
                <a:cs typeface="Times New Roman" pitchFamily="18" charset="0"/>
              </a:rPr>
              <a:t> </a:t>
            </a:r>
          </a:p>
          <a:p>
            <a:pPr>
              <a:buFont typeface="Wingdings" pitchFamily="2" charset="2"/>
              <a:buChar char="v"/>
            </a:pPr>
            <a:r>
              <a:rPr lang="pt-BR" sz="1400" dirty="0" smtClean="0">
                <a:solidFill>
                  <a:prstClr val="white"/>
                </a:solidFill>
                <a:latin typeface="Times New Roman" pitchFamily="18" charset="0"/>
                <a:cs typeface="Times New Roman" pitchFamily="18" charset="0"/>
              </a:rPr>
              <a:t> Dalam </a:t>
            </a:r>
            <a:r>
              <a:rPr lang="pt-BR" sz="1400" dirty="0">
                <a:solidFill>
                  <a:prstClr val="white"/>
                </a:solidFill>
                <a:latin typeface="Times New Roman" pitchFamily="18" charset="0"/>
                <a:cs typeface="Times New Roman" pitchFamily="18" charset="0"/>
              </a:rPr>
              <a:t>1 jam terdiri dari 4 kuadran. Sementara durasi 1 kuadran adalah 15 menit.</a:t>
            </a:r>
            <a:endParaRPr lang="en-US" sz="1400" dirty="0">
              <a:solidFill>
                <a:prstClr val="white"/>
              </a:solidFill>
              <a:latin typeface="Times New Roman" pitchFamily="18" charset="0"/>
              <a:cs typeface="Times New Roman" pitchFamily="18" charset="0"/>
            </a:endParaRPr>
          </a:p>
          <a:p>
            <a:pPr>
              <a:buFont typeface="Wingdings" pitchFamily="2" charset="2"/>
              <a:buChar char="v"/>
            </a:pPr>
            <a:r>
              <a:rPr lang="pt-BR" sz="1400" dirty="0" smtClean="0">
                <a:solidFill>
                  <a:prstClr val="white"/>
                </a:solidFill>
                <a:latin typeface="Times New Roman" pitchFamily="18" charset="0"/>
                <a:cs typeface="Times New Roman" pitchFamily="18" charset="0"/>
              </a:rPr>
              <a:t> Jangan </a:t>
            </a:r>
            <a:r>
              <a:rPr lang="pt-BR" sz="1400" dirty="0">
                <a:solidFill>
                  <a:prstClr val="white"/>
                </a:solidFill>
                <a:latin typeface="Times New Roman" pitchFamily="18" charset="0"/>
                <a:cs typeface="Times New Roman" pitchFamily="18" charset="0"/>
              </a:rPr>
              <a:t>lupa menghitung “durasi setiap materi”, yang terdapat dalam 1 jam siaran. Contoh:</a:t>
            </a:r>
            <a:endParaRPr lang="en-US" sz="1400" dirty="0">
              <a:solidFill>
                <a:prstClr val="white"/>
              </a:solidFill>
              <a:latin typeface="Times New Roman" pitchFamily="18" charset="0"/>
              <a:cs typeface="Times New Roman" pitchFamily="18" charset="0"/>
            </a:endParaRPr>
          </a:p>
          <a:p>
            <a:pPr lvl="2">
              <a:buFont typeface="Arial" pitchFamily="34" charset="0"/>
              <a:buChar char="•"/>
            </a:pPr>
            <a:r>
              <a:rPr lang="pt-BR" sz="1400" dirty="0" smtClean="0">
                <a:solidFill>
                  <a:prstClr val="white"/>
                </a:solidFill>
                <a:latin typeface="Times New Roman" pitchFamily="18" charset="0"/>
                <a:cs typeface="Times New Roman" pitchFamily="18" charset="0"/>
              </a:rPr>
              <a:t> Lagu </a:t>
            </a:r>
            <a:r>
              <a:rPr lang="pt-BR" sz="1400" dirty="0">
                <a:solidFill>
                  <a:prstClr val="white"/>
                </a:solidFill>
                <a:latin typeface="Times New Roman" pitchFamily="18" charset="0"/>
                <a:cs typeface="Times New Roman" pitchFamily="18" charset="0"/>
              </a:rPr>
              <a:t>3-4 menit. </a:t>
            </a:r>
            <a:endParaRPr lang="en-US" sz="1400" dirty="0">
              <a:solidFill>
                <a:prstClr val="white"/>
              </a:solidFill>
              <a:latin typeface="Times New Roman" pitchFamily="18" charset="0"/>
              <a:cs typeface="Times New Roman" pitchFamily="18" charset="0"/>
            </a:endParaRPr>
          </a:p>
          <a:p>
            <a:pPr lvl="2">
              <a:buFont typeface="Arial" pitchFamily="34" charset="0"/>
              <a:buChar char="•"/>
            </a:pPr>
            <a:r>
              <a:rPr lang="nl-BE" sz="1400" dirty="0" smtClean="0">
                <a:solidFill>
                  <a:prstClr val="white"/>
                </a:solidFill>
                <a:latin typeface="Times New Roman" pitchFamily="18" charset="0"/>
                <a:cs typeface="Times New Roman" pitchFamily="18" charset="0"/>
              </a:rPr>
              <a:t> Slot </a:t>
            </a:r>
            <a:r>
              <a:rPr lang="nl-BE" sz="1400" dirty="0">
                <a:solidFill>
                  <a:prstClr val="white"/>
                </a:solidFill>
                <a:latin typeface="Times New Roman" pitchFamily="18" charset="0"/>
                <a:cs typeface="Times New Roman" pitchFamily="18" charset="0"/>
              </a:rPr>
              <a:t>yaitu kelompok Spot (iklan) max. 4 menit (terdiri dari 3 iklan sponsor @ 1 menit dan </a:t>
            </a:r>
            <a:r>
              <a:rPr lang="nl-BE" sz="1400" dirty="0" smtClean="0">
                <a:solidFill>
                  <a:prstClr val="white"/>
                </a:solidFill>
                <a:latin typeface="Times New Roman" pitchFamily="18" charset="0"/>
                <a:cs typeface="Times New Roman" pitchFamily="18" charset="0"/>
              </a:rPr>
              <a:t> iklan </a:t>
            </a:r>
            <a:r>
              <a:rPr lang="nl-BE" sz="1400" dirty="0">
                <a:solidFill>
                  <a:prstClr val="white"/>
                </a:solidFill>
                <a:latin typeface="Times New Roman" pitchFamily="18" charset="0"/>
                <a:cs typeface="Times New Roman" pitchFamily="18" charset="0"/>
              </a:rPr>
              <a:t>program radio </a:t>
            </a:r>
            <a:r>
              <a:rPr lang="nl-BE" sz="1400" dirty="0" smtClean="0">
                <a:solidFill>
                  <a:prstClr val="white"/>
                </a:solidFill>
                <a:latin typeface="Times New Roman" pitchFamily="18" charset="0"/>
                <a:cs typeface="Times New Roman" pitchFamily="18" charset="0"/>
              </a:rPr>
              <a:t>sendiri)</a:t>
            </a:r>
            <a:endParaRPr lang="en-US" sz="1400" dirty="0">
              <a:solidFill>
                <a:prstClr val="white"/>
              </a:solidFill>
              <a:latin typeface="Times New Roman" pitchFamily="18" charset="0"/>
              <a:cs typeface="Times New Roman" pitchFamily="18" charset="0"/>
            </a:endParaRPr>
          </a:p>
          <a:p>
            <a:pPr>
              <a:buFont typeface="Wingdings" pitchFamily="2" charset="2"/>
              <a:buChar char="v"/>
            </a:pPr>
            <a:r>
              <a:rPr lang="nl-BE" sz="1400" dirty="0">
                <a:solidFill>
                  <a:prstClr val="white"/>
                </a:solidFill>
                <a:latin typeface="Times New Roman" pitchFamily="18" charset="0"/>
                <a:cs typeface="Times New Roman" pitchFamily="18" charset="0"/>
              </a:rPr>
              <a:t>Perhatikan juga lagu yang ada dalam 1 jam. </a:t>
            </a:r>
            <a:r>
              <a:rPr lang="en-US" sz="1400" dirty="0" smtClean="0">
                <a:solidFill>
                  <a:prstClr val="white"/>
                </a:solidFill>
                <a:latin typeface="Times New Roman" pitchFamily="18" charset="0"/>
                <a:cs typeface="Times New Roman" pitchFamily="18" charset="0"/>
              </a:rPr>
              <a:t> </a:t>
            </a:r>
            <a:r>
              <a:rPr lang="nl-BE" sz="1400" dirty="0" smtClean="0">
                <a:solidFill>
                  <a:prstClr val="white"/>
                </a:solidFill>
                <a:latin typeface="Times New Roman" pitchFamily="18" charset="0"/>
                <a:cs typeface="Times New Roman" pitchFamily="18" charset="0"/>
              </a:rPr>
              <a:t>Jangan </a:t>
            </a:r>
            <a:r>
              <a:rPr lang="nl-BE" sz="1400" dirty="0">
                <a:solidFill>
                  <a:prstClr val="white"/>
                </a:solidFill>
                <a:latin typeface="Times New Roman" pitchFamily="18" charset="0"/>
                <a:cs typeface="Times New Roman" pitchFamily="18" charset="0"/>
              </a:rPr>
              <a:t>lupa untuk </a:t>
            </a:r>
            <a:r>
              <a:rPr lang="nl-BE" sz="1400" dirty="0" smtClean="0">
                <a:solidFill>
                  <a:prstClr val="white"/>
                </a:solidFill>
                <a:latin typeface="Times New Roman" pitchFamily="18" charset="0"/>
                <a:cs typeface="Times New Roman" pitchFamily="18" charset="0"/>
              </a:rPr>
              <a:t>memperhatikan:</a:t>
            </a:r>
            <a:r>
              <a:rPr lang="en-US" sz="1400" dirty="0" smtClean="0">
                <a:solidFill>
                  <a:prstClr val="white"/>
                </a:solidFill>
                <a:latin typeface="Times New Roman" pitchFamily="18" charset="0"/>
                <a:cs typeface="Times New Roman" pitchFamily="18" charset="0"/>
              </a:rPr>
              <a:t> </a:t>
            </a:r>
            <a:r>
              <a:rPr lang="nl-BE" sz="1400" dirty="0" smtClean="0">
                <a:solidFill>
                  <a:prstClr val="white"/>
                </a:solidFill>
                <a:latin typeface="Times New Roman" pitchFamily="18" charset="0"/>
                <a:cs typeface="Times New Roman" pitchFamily="18" charset="0"/>
              </a:rPr>
              <a:t>Tempo</a:t>
            </a:r>
            <a:r>
              <a:rPr lang="en-US" sz="1400" dirty="0" smtClean="0">
                <a:solidFill>
                  <a:prstClr val="white"/>
                </a:solidFill>
                <a:latin typeface="Times New Roman" pitchFamily="18" charset="0"/>
                <a:cs typeface="Times New Roman" pitchFamily="18" charset="0"/>
              </a:rPr>
              <a:t>, </a:t>
            </a:r>
            <a:r>
              <a:rPr lang="nl-BE" sz="1400" dirty="0" smtClean="0">
                <a:solidFill>
                  <a:prstClr val="white"/>
                </a:solidFill>
                <a:latin typeface="Times New Roman" pitchFamily="18" charset="0"/>
                <a:cs typeface="Times New Roman" pitchFamily="18" charset="0"/>
              </a:rPr>
              <a:t>Jenis musik</a:t>
            </a:r>
            <a:r>
              <a:rPr lang="en-US" sz="1400" dirty="0" smtClean="0">
                <a:solidFill>
                  <a:prstClr val="white"/>
                </a:solidFill>
                <a:latin typeface="Times New Roman" pitchFamily="18" charset="0"/>
                <a:cs typeface="Times New Roman" pitchFamily="18" charset="0"/>
              </a:rPr>
              <a:t>,  </a:t>
            </a:r>
            <a:r>
              <a:rPr lang="nl-BE" sz="1400" dirty="0" smtClean="0">
                <a:solidFill>
                  <a:prstClr val="white"/>
                </a:solidFill>
                <a:latin typeface="Times New Roman" pitchFamily="18" charset="0"/>
                <a:cs typeface="Times New Roman" pitchFamily="18" charset="0"/>
              </a:rPr>
              <a:t>Lead</a:t>
            </a:r>
            <a:r>
              <a:rPr lang="en-US" sz="1400" dirty="0" smtClean="0">
                <a:solidFill>
                  <a:prstClr val="white"/>
                </a:solidFill>
                <a:latin typeface="Times New Roman" pitchFamily="18" charset="0"/>
                <a:cs typeface="Times New Roman" pitchFamily="18" charset="0"/>
              </a:rPr>
              <a:t>, </a:t>
            </a:r>
            <a:r>
              <a:rPr lang="nl-BE" sz="1400" dirty="0" smtClean="0">
                <a:solidFill>
                  <a:prstClr val="white"/>
                </a:solidFill>
                <a:latin typeface="Times New Roman" pitchFamily="18" charset="0"/>
                <a:cs typeface="Times New Roman" pitchFamily="18" charset="0"/>
              </a:rPr>
              <a:t>Warna musik</a:t>
            </a:r>
            <a:r>
              <a:rPr lang="en-US" sz="1400" dirty="0" smtClean="0">
                <a:solidFill>
                  <a:prstClr val="white"/>
                </a:solidFill>
                <a:latin typeface="Times New Roman" pitchFamily="18" charset="0"/>
                <a:cs typeface="Times New Roman" pitchFamily="18" charset="0"/>
              </a:rPr>
              <a:t> </a:t>
            </a:r>
            <a:r>
              <a:rPr lang="nl-BE" sz="1400" dirty="0" smtClean="0">
                <a:solidFill>
                  <a:prstClr val="white"/>
                </a:solidFill>
                <a:latin typeface="Times New Roman" pitchFamily="18" charset="0"/>
                <a:cs typeface="Times New Roman" pitchFamily="18" charset="0"/>
              </a:rPr>
              <a:t>Komposisikan </a:t>
            </a:r>
            <a:r>
              <a:rPr lang="nl-BE" sz="1400" dirty="0">
                <a:solidFill>
                  <a:prstClr val="white"/>
                </a:solidFill>
                <a:latin typeface="Times New Roman" pitchFamily="18" charset="0"/>
                <a:cs typeface="Times New Roman" pitchFamily="18" charset="0"/>
              </a:rPr>
              <a:t>dalam 1 jam</a:t>
            </a:r>
            <a:endParaRPr lang="en-US" sz="1400" dirty="0">
              <a:solidFill>
                <a:prstClr val="white"/>
              </a:solidFill>
              <a:latin typeface="Times New Roman" pitchFamily="18" charset="0"/>
              <a:cs typeface="Times New Roman" pitchFamily="18" charset="0"/>
            </a:endParaRPr>
          </a:p>
          <a:p>
            <a:pPr>
              <a:buFont typeface="Wingdings" pitchFamily="2" charset="2"/>
              <a:buChar char="v"/>
            </a:pPr>
            <a:r>
              <a:rPr lang="nl-BE" sz="1400" dirty="0" smtClean="0">
                <a:solidFill>
                  <a:prstClr val="white"/>
                </a:solidFill>
                <a:latin typeface="Times New Roman" pitchFamily="18" charset="0"/>
                <a:cs typeface="Times New Roman" pitchFamily="18" charset="0"/>
              </a:rPr>
              <a:t> Jangan </a:t>
            </a:r>
            <a:r>
              <a:rPr lang="nl-BE" sz="1400" dirty="0">
                <a:solidFill>
                  <a:prstClr val="white"/>
                </a:solidFill>
                <a:latin typeface="Times New Roman" pitchFamily="18" charset="0"/>
                <a:cs typeface="Times New Roman" pitchFamily="18" charset="0"/>
              </a:rPr>
              <a:t>lupa buat perhatiin kelompok iklan. Dilarang keras memasang iklan produk kompetitor, atau produk sejenis di dalam 1 slot (kelompok iklan).</a:t>
            </a:r>
            <a:endParaRPr lang="en-US" sz="1400" dirty="0">
              <a:solidFill>
                <a:prstClr val="white"/>
              </a:solidFill>
              <a:latin typeface="Times New Roman" pitchFamily="18" charset="0"/>
              <a:cs typeface="Times New Roman" pitchFamily="18" charset="0"/>
            </a:endParaRPr>
          </a:p>
          <a:p>
            <a:pPr>
              <a:buFont typeface="Wingdings" pitchFamily="2" charset="2"/>
              <a:buChar char="v"/>
            </a:pPr>
            <a:r>
              <a:rPr lang="nl-BE" sz="1400" dirty="0">
                <a:solidFill>
                  <a:prstClr val="white"/>
                </a:solidFill>
                <a:latin typeface="Times New Roman" pitchFamily="18" charset="0"/>
                <a:cs typeface="Times New Roman" pitchFamily="18" charset="0"/>
              </a:rPr>
              <a:t>Perhatikan jingle apa yang akan dipasang sebagai bridging lagu-lagu, atau lagu ke iklan, dan iklan ke lagu.</a:t>
            </a:r>
            <a:endParaRPr lang="en-US" sz="1400" dirty="0">
              <a:solidFill>
                <a:prstClr val="white"/>
              </a:solidFill>
              <a:latin typeface="Times New Roman" pitchFamily="18" charset="0"/>
              <a:cs typeface="Times New Roman" pitchFamily="18" charset="0"/>
            </a:endParaRPr>
          </a:p>
          <a:p>
            <a:pPr>
              <a:buFont typeface="Wingdings" pitchFamily="2" charset="2"/>
              <a:buChar char="v"/>
            </a:pPr>
            <a:r>
              <a:rPr lang="nl-BE" sz="1400" dirty="0" smtClean="0">
                <a:solidFill>
                  <a:prstClr val="white"/>
                </a:solidFill>
                <a:latin typeface="Times New Roman" pitchFamily="18" charset="0"/>
                <a:cs typeface="Times New Roman" pitchFamily="18" charset="0"/>
              </a:rPr>
              <a:t> Perhatikan catatan-catatan </a:t>
            </a:r>
            <a:r>
              <a:rPr lang="nl-BE" sz="1400" dirty="0">
                <a:solidFill>
                  <a:prstClr val="white"/>
                </a:solidFill>
                <a:latin typeface="Times New Roman" pitchFamily="18" charset="0"/>
                <a:cs typeface="Times New Roman" pitchFamily="18" charset="0"/>
              </a:rPr>
              <a:t>yang ada dalam order siaran, baik insert, kuis, maupun berita duka cita.</a:t>
            </a:r>
            <a:endParaRPr lang="en-US" sz="1400" dirty="0">
              <a:solidFill>
                <a:prstClr val="white"/>
              </a:solidFill>
              <a:latin typeface="Times New Roman" pitchFamily="18" charset="0"/>
              <a:cs typeface="Times New Roman" pitchFamily="18" charset="0"/>
            </a:endParaRPr>
          </a:p>
          <a:p>
            <a:pPr>
              <a:buFont typeface="Wingdings" pitchFamily="2" charset="2"/>
              <a:buChar char="v"/>
            </a:pPr>
            <a:r>
              <a:rPr lang="en-US" sz="1400" dirty="0" err="1" smtClean="0">
                <a:solidFill>
                  <a:prstClr val="white"/>
                </a:solidFill>
                <a:latin typeface="Times New Roman" pitchFamily="18" charset="0"/>
                <a:cs typeface="Times New Roman" pitchFamily="18" charset="0"/>
              </a:rPr>
              <a:t>Jangan</a:t>
            </a:r>
            <a:r>
              <a:rPr lang="en-US" sz="1400" dirty="0" smtClean="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pernah</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membaca</a:t>
            </a:r>
            <a:r>
              <a:rPr lang="en-US" sz="1400" dirty="0">
                <a:solidFill>
                  <a:prstClr val="white"/>
                </a:solidFill>
                <a:latin typeface="Times New Roman" pitchFamily="18" charset="0"/>
                <a:cs typeface="Times New Roman" pitchFamily="18" charset="0"/>
              </a:rPr>
              <a:t> adlibs </a:t>
            </a:r>
            <a:r>
              <a:rPr lang="en-US" sz="1400" dirty="0" err="1">
                <a:solidFill>
                  <a:prstClr val="white"/>
                </a:solidFill>
                <a:latin typeface="Times New Roman" pitchFamily="18" charset="0"/>
                <a:cs typeface="Times New Roman" pitchFamily="18" charset="0"/>
              </a:rPr>
              <a:t>di</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buntut</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lagu</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sebelum</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iklan</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karena</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hanya</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akan</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terdengar</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menambah</a:t>
            </a:r>
            <a:r>
              <a:rPr lang="en-US" sz="1400" dirty="0">
                <a:solidFill>
                  <a:prstClr val="white"/>
                </a:solidFill>
                <a:latin typeface="Times New Roman" pitchFamily="18" charset="0"/>
                <a:cs typeface="Times New Roman" pitchFamily="18" charset="0"/>
              </a:rPr>
              <a:t> 1 </a:t>
            </a:r>
            <a:r>
              <a:rPr lang="en-US" sz="1400" dirty="0" err="1">
                <a:solidFill>
                  <a:prstClr val="white"/>
                </a:solidFill>
                <a:latin typeface="Times New Roman" pitchFamily="18" charset="0"/>
                <a:cs typeface="Times New Roman" pitchFamily="18" charset="0"/>
              </a:rPr>
              <a:t>iklan</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sebelum</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kelompok</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iklan</a:t>
            </a:r>
            <a:r>
              <a:rPr lang="en-US" sz="1400" dirty="0">
                <a:solidFill>
                  <a:prstClr val="white"/>
                </a:solidFill>
                <a:latin typeface="Times New Roman" pitchFamily="18" charset="0"/>
                <a:cs typeface="Times New Roman" pitchFamily="18" charset="0"/>
              </a:rPr>
              <a:t> </a:t>
            </a:r>
            <a:r>
              <a:rPr lang="en-US" sz="1400" dirty="0" err="1">
                <a:solidFill>
                  <a:prstClr val="white"/>
                </a:solidFill>
                <a:latin typeface="Times New Roman" pitchFamily="18" charset="0"/>
                <a:cs typeface="Times New Roman" pitchFamily="18" charset="0"/>
              </a:rPr>
              <a:t>dipasang</a:t>
            </a:r>
            <a:r>
              <a:rPr lang="en-US" sz="1400" dirty="0">
                <a:solidFill>
                  <a:prstClr val="white"/>
                </a:solidFill>
                <a:latin typeface="Times New Roman" pitchFamily="18" charset="0"/>
                <a:cs typeface="Times New Roman" pitchFamily="18" charset="0"/>
              </a:rPr>
              <a:t>. </a:t>
            </a:r>
          </a:p>
          <a:p>
            <a:pPr>
              <a:buFont typeface="Wingdings" pitchFamily="2" charset="2"/>
              <a:buChar char="v"/>
            </a:pPr>
            <a:r>
              <a:rPr lang="sv-FI" sz="1400" dirty="0" smtClean="0">
                <a:solidFill>
                  <a:prstClr val="white"/>
                </a:solidFill>
                <a:latin typeface="Times New Roman" pitchFamily="18" charset="0"/>
                <a:cs typeface="Times New Roman" pitchFamily="18" charset="0"/>
              </a:rPr>
              <a:t> Jangan </a:t>
            </a:r>
            <a:r>
              <a:rPr lang="sv-FI" sz="1400" dirty="0">
                <a:solidFill>
                  <a:prstClr val="white"/>
                </a:solidFill>
                <a:latin typeface="Times New Roman" pitchFamily="18" charset="0"/>
                <a:cs typeface="Times New Roman" pitchFamily="18" charset="0"/>
              </a:rPr>
              <a:t>lupa mengatur pemutaran kelompok iklan dan pembacaan informasi baca dalam setiap kuadran. </a:t>
            </a:r>
            <a:endParaRPr lang="en-US" sz="1400" dirty="0">
              <a:solidFill>
                <a:prstClr val="white"/>
              </a:solidFill>
              <a:latin typeface="Times New Roman" pitchFamily="18" charset="0"/>
              <a:cs typeface="Times New Roman" pitchFamily="18" charset="0"/>
            </a:endParaRPr>
          </a:p>
          <a:p>
            <a:pPr>
              <a:buFont typeface="Wingdings" pitchFamily="2" charset="2"/>
              <a:buChar char="v"/>
            </a:pPr>
            <a:r>
              <a:rPr lang="nl-BE" sz="1400" dirty="0" smtClean="0">
                <a:solidFill>
                  <a:prstClr val="white"/>
                </a:solidFill>
                <a:latin typeface="Times New Roman" pitchFamily="18" charset="0"/>
                <a:cs typeface="Times New Roman" pitchFamily="18" charset="0"/>
              </a:rPr>
              <a:t>Biasakan </a:t>
            </a:r>
            <a:r>
              <a:rPr lang="nl-BE" sz="1400" dirty="0">
                <a:solidFill>
                  <a:prstClr val="white"/>
                </a:solidFill>
                <a:latin typeface="Times New Roman" pitchFamily="18" charset="0"/>
                <a:cs typeface="Times New Roman" pitchFamily="18" charset="0"/>
              </a:rPr>
              <a:t>antara kelompok iklan dipisahkan paling tidak dengan 2 lagu.</a:t>
            </a:r>
            <a:endParaRPr lang="en-US" sz="1400" dirty="0">
              <a:solidFill>
                <a:prstClr val="white"/>
              </a:solidFill>
              <a:latin typeface="Times New Roman" pitchFamily="18" charset="0"/>
              <a:cs typeface="Times New Roman" pitchFamily="18" charset="0"/>
            </a:endParaRPr>
          </a:p>
          <a:p>
            <a:pPr>
              <a:buFont typeface="Wingdings" pitchFamily="2" charset="2"/>
              <a:buChar char="v"/>
            </a:pPr>
            <a:r>
              <a:rPr lang="nl-BE" sz="1400" dirty="0" smtClean="0">
                <a:solidFill>
                  <a:prstClr val="white"/>
                </a:solidFill>
                <a:latin typeface="Times New Roman" pitchFamily="18" charset="0"/>
                <a:cs typeface="Times New Roman" pitchFamily="18" charset="0"/>
              </a:rPr>
              <a:t> Untuk </a:t>
            </a:r>
            <a:r>
              <a:rPr lang="nl-BE" sz="1400" dirty="0">
                <a:solidFill>
                  <a:prstClr val="white"/>
                </a:solidFill>
                <a:latin typeface="Times New Roman" pitchFamily="18" charset="0"/>
                <a:cs typeface="Times New Roman" pitchFamily="18" charset="0"/>
              </a:rPr>
              <a:t>insert yang disponsori, jangan lupa ditutup dengan closing, dan jingle lalu lagu. </a:t>
            </a:r>
            <a:endParaRPr lang="en-US" sz="1400" dirty="0">
              <a:solidFill>
                <a:prstClr val="white"/>
              </a:solidFill>
              <a:latin typeface="Times New Roman" pitchFamily="18" charset="0"/>
              <a:cs typeface="Times New Roman" pitchFamily="18" charset="0"/>
            </a:endParaRPr>
          </a:p>
        </p:txBody>
      </p:sp>
      <p:grpSp>
        <p:nvGrpSpPr>
          <p:cNvPr id="6" name="Group 5"/>
          <p:cNvGrpSpPr/>
          <p:nvPr/>
        </p:nvGrpSpPr>
        <p:grpSpPr>
          <a:xfrm>
            <a:off x="0" y="0"/>
            <a:ext cx="1835950" cy="2016224"/>
            <a:chOff x="7884368" y="-243408"/>
            <a:chExt cx="1835950" cy="2016224"/>
          </a:xfrm>
        </p:grpSpPr>
        <p:sp>
          <p:nvSpPr>
            <p:cNvPr id="7" name="Oval 6"/>
            <p:cNvSpPr/>
            <p:nvPr/>
          </p:nvSpPr>
          <p:spPr>
            <a:xfrm>
              <a:off x="8460432" y="764704"/>
              <a:ext cx="899592" cy="1008112"/>
            </a:xfrm>
            <a:prstGeom prst="ellipse">
              <a:avLst/>
            </a:prstGeom>
            <a:solidFill>
              <a:srgbClr val="CC99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884368" y="0"/>
              <a:ext cx="792088" cy="79208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8567682" y="-243408"/>
              <a:ext cx="1152636" cy="1152128"/>
            </a:xfrm>
            <a:prstGeom prst="ellipse">
              <a:avLst/>
            </a:prstGeom>
            <a:solidFill>
              <a:srgbClr val="00666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655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dirty="0"/>
          </a:p>
        </p:txBody>
      </p:sp>
      <p:sp>
        <p:nvSpPr>
          <p:cNvPr id="3" name="Subtitle 2"/>
          <p:cNvSpPr>
            <a:spLocks noGrp="1"/>
          </p:cNvSpPr>
          <p:nvPr>
            <p:ph type="subTitle" idx="1"/>
          </p:nvPr>
        </p:nvSpPr>
        <p:spPr/>
        <p:txBody>
          <a:bodyPr/>
          <a:lstStyle/>
          <a:p>
            <a:endParaRPr lang="id-ID"/>
          </a:p>
        </p:txBody>
      </p:sp>
      <p:sp>
        <p:nvSpPr>
          <p:cNvPr id="4" name="Rounded Rectangle 3"/>
          <p:cNvSpPr/>
          <p:nvPr/>
        </p:nvSpPr>
        <p:spPr>
          <a:xfrm>
            <a:off x="395536" y="1052736"/>
            <a:ext cx="8424936" cy="4536504"/>
          </a:xfrm>
          <a:prstGeom prst="roundRect">
            <a:avLst/>
          </a:prstGeom>
          <a:solidFill>
            <a:schemeClr val="bg2">
              <a:lumMod val="5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b="1" dirty="0" smtClean="0"/>
              <a:t>Pertemuan 1 	: Kontrak Perkuliahan dan Pengenalan Orientasi Materi Kuliah</a:t>
            </a:r>
          </a:p>
          <a:p>
            <a:endParaRPr lang="id-ID" b="1" dirty="0" smtClean="0"/>
          </a:p>
          <a:p>
            <a:r>
              <a:rPr lang="id-ID" b="1" dirty="0" smtClean="0"/>
              <a:t>Pertemuan  2	: Pengenalan Media Radio o/ Dosen Pengampu Mata Kuliah</a:t>
            </a:r>
          </a:p>
          <a:p>
            <a:endParaRPr lang="id-ID" b="1" dirty="0" smtClean="0"/>
          </a:p>
          <a:p>
            <a:r>
              <a:rPr lang="id-ID" b="1" dirty="0" smtClean="0"/>
              <a:t>Pertemuan 3-7	: Presentasi o/ Mahasiswa</a:t>
            </a:r>
          </a:p>
          <a:p>
            <a:endParaRPr lang="id-ID" b="1" dirty="0" smtClean="0"/>
          </a:p>
          <a:p>
            <a:r>
              <a:rPr lang="id-ID" b="1" dirty="0" smtClean="0"/>
              <a:t>Pertemuan 8	: UTS (Tes Tertulis) </a:t>
            </a:r>
          </a:p>
          <a:p>
            <a:endParaRPr lang="id-ID" b="1" dirty="0" smtClean="0"/>
          </a:p>
          <a:p>
            <a:r>
              <a:rPr lang="id-ID" b="1" dirty="0" smtClean="0"/>
              <a:t>Pertemuan 9-12	: Praktek/Simulasi</a:t>
            </a:r>
          </a:p>
          <a:p>
            <a:endParaRPr lang="id-ID" b="1" dirty="0" smtClean="0"/>
          </a:p>
          <a:p>
            <a:r>
              <a:rPr lang="id-ID" sz="2800" b="1" dirty="0" smtClean="0">
                <a:solidFill>
                  <a:schemeClr val="tx1">
                    <a:lumMod val="85000"/>
                    <a:lumOff val="15000"/>
                  </a:schemeClr>
                </a:solidFill>
              </a:rPr>
              <a:t>Pertemuan 13-14	: UAS (Radio On Air</a:t>
            </a:r>
            <a:r>
              <a:rPr lang="id-ID" b="1" dirty="0" smtClean="0">
                <a:solidFill>
                  <a:schemeClr val="tx1">
                    <a:lumMod val="85000"/>
                    <a:lumOff val="15000"/>
                  </a:schemeClr>
                </a:solidFill>
              </a:rPr>
              <a:t>) </a:t>
            </a:r>
            <a:endParaRPr lang="id-ID" b="1" dirty="0">
              <a:solidFill>
                <a:schemeClr val="tx1">
                  <a:lumMod val="85000"/>
                  <a:lumOff val="15000"/>
                </a:schemeClr>
              </a:solidFill>
            </a:endParaRPr>
          </a:p>
        </p:txBody>
      </p:sp>
    </p:spTree>
    <p:extLst>
      <p:ext uri="{BB962C8B-B14F-4D97-AF65-F5344CB8AC3E}">
        <p14:creationId xmlns:p14="http://schemas.microsoft.com/office/powerpoint/2010/main" val="3365916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2050" name="Picture 2" descr="D:\Bahan Mengajar\Broadcasting 1\Foto Produksi siaran radio\index.png"/>
          <p:cNvPicPr>
            <a:picLocks noChangeAspect="1" noChangeArrowheads="1"/>
          </p:cNvPicPr>
          <p:nvPr/>
        </p:nvPicPr>
        <p:blipFill rotWithShape="1">
          <a:blip r:embed="rId2">
            <a:extLst>
              <a:ext uri="{28A0092B-C50C-407E-A947-70E740481C1C}">
                <a14:useLocalDpi xmlns:a14="http://schemas.microsoft.com/office/drawing/2010/main" val="0"/>
              </a:ext>
            </a:extLst>
          </a:blip>
          <a:srcRect t="23958" r="6849" b="17509"/>
          <a:stretch/>
        </p:blipFill>
        <p:spPr bwMode="auto">
          <a:xfrm>
            <a:off x="-36512" y="3941"/>
            <a:ext cx="9180512" cy="3998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Bahan Mengajar\Olah Vokal Penyiaran\Foto dan Gambar\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002548"/>
            <a:ext cx="2552700" cy="28529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ahan Mengajar\Broadcasting 1\Foto Produksi siaran radio\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342" y="4097675"/>
            <a:ext cx="3232106" cy="27214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Bahan Mengajar\Broadcasting 1\Foto Produksi siaran radio\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038886"/>
            <a:ext cx="2919908" cy="27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828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0040" y="4221088"/>
            <a:ext cx="7772400" cy="2232247"/>
          </a:xfrm>
        </p:spPr>
        <p:txBody>
          <a:bodyPr>
            <a:noAutofit/>
          </a:bodyPr>
          <a:lstStyle/>
          <a:p>
            <a:pPr marL="457200" lvl="0" indent="-457200">
              <a:spcBef>
                <a:spcPts val="0"/>
              </a:spcBef>
            </a:pPr>
            <a:r>
              <a:rPr lang="id-ID" sz="3600" b="1" dirty="0">
                <a:solidFill>
                  <a:prstClr val="black"/>
                </a:solidFill>
                <a:latin typeface="Aharoni" pitchFamily="2" charset="-79"/>
                <a:ea typeface="+mn-ea"/>
                <a:cs typeface="Aharoni" pitchFamily="2" charset="-79"/>
              </a:rPr>
              <a:t> </a:t>
            </a:r>
            <a:r>
              <a:rPr lang="id-ID" sz="3600" b="1" dirty="0" smtClean="0">
                <a:solidFill>
                  <a:prstClr val="black"/>
                </a:solidFill>
                <a:latin typeface="Aharoni" pitchFamily="2" charset="-79"/>
                <a:ea typeface="+mn-ea"/>
                <a:cs typeface="Aharoni" pitchFamily="2" charset="-79"/>
              </a:rPr>
              <a:t>SCRIPT WRITTING</a:t>
            </a:r>
            <a:br>
              <a:rPr lang="id-ID" sz="3600" b="1" dirty="0" smtClean="0">
                <a:solidFill>
                  <a:prstClr val="black"/>
                </a:solidFill>
                <a:latin typeface="Aharoni" pitchFamily="2" charset="-79"/>
                <a:ea typeface="+mn-ea"/>
                <a:cs typeface="Aharoni" pitchFamily="2" charset="-79"/>
              </a:rPr>
            </a:br>
            <a:r>
              <a:rPr lang="id-ID" sz="3600" b="1" dirty="0">
                <a:solidFill>
                  <a:prstClr val="black"/>
                </a:solidFill>
                <a:latin typeface="Aharoni" pitchFamily="2" charset="-79"/>
                <a:ea typeface="+mn-ea"/>
                <a:cs typeface="Aharoni" pitchFamily="2" charset="-79"/>
              </a:rPr>
              <a:t>(</a:t>
            </a:r>
            <a:r>
              <a:rPr lang="id-ID" sz="3600" b="1" dirty="0" smtClean="0">
                <a:solidFill>
                  <a:prstClr val="black"/>
                </a:solidFill>
                <a:latin typeface="Aharoni" pitchFamily="2" charset="-79"/>
                <a:ea typeface="+mn-ea"/>
                <a:cs typeface="Aharoni" pitchFamily="2" charset="-79"/>
              </a:rPr>
              <a:t>Teknik </a:t>
            </a:r>
            <a:r>
              <a:rPr lang="id-ID" sz="3600" b="1" dirty="0">
                <a:solidFill>
                  <a:prstClr val="black"/>
                </a:solidFill>
                <a:latin typeface="Aharoni" pitchFamily="2" charset="-79"/>
                <a:ea typeface="+mn-ea"/>
                <a:cs typeface="Aharoni" pitchFamily="2" charset="-79"/>
              </a:rPr>
              <a:t>Menulis </a:t>
            </a:r>
            <a:br>
              <a:rPr lang="id-ID" sz="3600" b="1" dirty="0">
                <a:solidFill>
                  <a:prstClr val="black"/>
                </a:solidFill>
                <a:latin typeface="Aharoni" pitchFamily="2" charset="-79"/>
                <a:ea typeface="+mn-ea"/>
                <a:cs typeface="Aharoni" pitchFamily="2" charset="-79"/>
              </a:rPr>
            </a:br>
            <a:r>
              <a:rPr lang="id-ID" sz="3600" b="1" dirty="0" smtClean="0">
                <a:solidFill>
                  <a:prstClr val="black"/>
                </a:solidFill>
                <a:latin typeface="Aharoni" pitchFamily="2" charset="-79"/>
                <a:ea typeface="+mn-ea"/>
                <a:cs typeface="Aharoni" pitchFamily="2" charset="-79"/>
              </a:rPr>
              <a:t>Naskah Siaran)</a:t>
            </a:r>
            <a:endParaRPr lang="id-ID" sz="3600" b="1" dirty="0">
              <a:solidFill>
                <a:prstClr val="black"/>
              </a:solidFill>
              <a:latin typeface="Aharoni" pitchFamily="2" charset="-79"/>
              <a:ea typeface="+mn-ea"/>
              <a:cs typeface="Aharoni" pitchFamily="2" charset="-79"/>
            </a:endParaRPr>
          </a:p>
        </p:txBody>
      </p:sp>
      <p:sp>
        <p:nvSpPr>
          <p:cNvPr id="5" name="Subtitle 4"/>
          <p:cNvSpPr>
            <a:spLocks noGrp="1"/>
          </p:cNvSpPr>
          <p:nvPr>
            <p:ph type="subTitle" idx="1"/>
          </p:nvPr>
        </p:nvSpPr>
        <p:spPr>
          <a:xfrm>
            <a:off x="6124128" y="139080"/>
            <a:ext cx="2984376" cy="553616"/>
          </a:xfrm>
        </p:spPr>
        <p:txBody>
          <a:bodyPr>
            <a:normAutofit lnSpcReduction="10000"/>
          </a:bodyPr>
          <a:lstStyle/>
          <a:p>
            <a:r>
              <a:rPr lang="id-ID" dirty="0" smtClean="0"/>
              <a:t>Pertemuan ke-7</a:t>
            </a:r>
            <a:endParaRPr lang="id-ID" dirty="0"/>
          </a:p>
        </p:txBody>
      </p:sp>
    </p:spTree>
    <p:extLst>
      <p:ext uri="{BB962C8B-B14F-4D97-AF65-F5344CB8AC3E}">
        <p14:creationId xmlns:p14="http://schemas.microsoft.com/office/powerpoint/2010/main" val="34174315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ular Callout 4"/>
          <p:cNvSpPr/>
          <p:nvPr/>
        </p:nvSpPr>
        <p:spPr>
          <a:xfrm>
            <a:off x="467544" y="980728"/>
            <a:ext cx="6912768" cy="3024336"/>
          </a:xfrm>
          <a:prstGeom prst="wedgeRoundRectCallout">
            <a:avLst>
              <a:gd name="adj1" fmla="val -1432"/>
              <a:gd name="adj2" fmla="val 72396"/>
              <a:gd name="adj3" fmla="val 16667"/>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Symbol"/>
              <a:buChar char=""/>
            </a:pPr>
            <a:r>
              <a:rPr lang="id-ID" sz="2800" dirty="0">
                <a:ea typeface="Calibri"/>
                <a:cs typeface="Arial"/>
              </a:rPr>
              <a:t>Teknik pembuatan naskah iklan</a:t>
            </a:r>
            <a:endParaRPr lang="id-ID" sz="2400" dirty="0">
              <a:ea typeface="Calibri"/>
              <a:cs typeface="Times New Roman"/>
            </a:endParaRPr>
          </a:p>
          <a:p>
            <a:pPr marL="342900" lvl="0" indent="-342900">
              <a:lnSpc>
                <a:spcPct val="115000"/>
              </a:lnSpc>
              <a:spcAft>
                <a:spcPts val="0"/>
              </a:spcAft>
              <a:buFont typeface="Symbol"/>
              <a:buChar char=""/>
            </a:pPr>
            <a:r>
              <a:rPr lang="id-ID" sz="2800" dirty="0">
                <a:ea typeface="Calibri"/>
                <a:cs typeface="Arial"/>
              </a:rPr>
              <a:t>Insert renungan</a:t>
            </a:r>
            <a:endParaRPr lang="id-ID" sz="2400" dirty="0">
              <a:ea typeface="Calibri"/>
              <a:cs typeface="Times New Roman"/>
            </a:endParaRPr>
          </a:p>
          <a:p>
            <a:pPr marL="342900" lvl="0" indent="-342900">
              <a:lnSpc>
                <a:spcPct val="115000"/>
              </a:lnSpc>
              <a:spcAft>
                <a:spcPts val="1000"/>
              </a:spcAft>
              <a:buFont typeface="Symbol"/>
              <a:buChar char=""/>
            </a:pPr>
            <a:r>
              <a:rPr lang="id-ID" sz="2800" dirty="0">
                <a:ea typeface="Calibri"/>
                <a:cs typeface="Arial"/>
              </a:rPr>
              <a:t>Dll</a:t>
            </a:r>
            <a:endParaRPr lang="id-ID" sz="2400" dirty="0">
              <a:ea typeface="Calibri"/>
              <a:cs typeface="Times New Roman"/>
            </a:endParaRPr>
          </a:p>
        </p:txBody>
      </p:sp>
    </p:spTree>
    <p:extLst>
      <p:ext uri="{BB962C8B-B14F-4D97-AF65-F5344CB8AC3E}">
        <p14:creationId xmlns:p14="http://schemas.microsoft.com/office/powerpoint/2010/main" val="1206440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emester 5\Brocasting 1\images(10).jpg"/>
          <p:cNvPicPr>
            <a:picLocks noChangeAspect="1" noChangeArrowheads="1"/>
          </p:cNvPicPr>
          <p:nvPr/>
        </p:nvPicPr>
        <p:blipFill>
          <a:blip r:embed="rId2">
            <a:lum contrast="-30000"/>
          </a:blip>
          <a:srcRect/>
          <a:stretch>
            <a:fillRect/>
          </a:stretch>
        </p:blipFill>
        <p:spPr bwMode="auto">
          <a:xfrm>
            <a:off x="0" y="0"/>
            <a:ext cx="9144000" cy="6858000"/>
          </a:xfrm>
          <a:prstGeom prst="rect">
            <a:avLst/>
          </a:prstGeom>
        </p:spPr>
        <p:style>
          <a:lnRef idx="0">
            <a:scrgbClr r="0" g="0" b="0"/>
          </a:lnRef>
          <a:fillRef idx="1001">
            <a:schemeClr val="lt2"/>
          </a:fillRef>
          <a:effectRef idx="0">
            <a:scrgbClr r="0" g="0" b="0"/>
          </a:effectRef>
          <a:fontRef idx="major"/>
        </p:style>
      </p:pic>
      <p:sp>
        <p:nvSpPr>
          <p:cNvPr id="3" name="Rounded Rectangle 2"/>
          <p:cNvSpPr/>
          <p:nvPr/>
        </p:nvSpPr>
        <p:spPr>
          <a:xfrm>
            <a:off x="4724400" y="152400"/>
            <a:ext cx="3352800" cy="990600"/>
          </a:xfrm>
          <a:prstGeom prst="roundRect">
            <a:avLst/>
          </a:prstGeom>
          <a:solidFill>
            <a:schemeClr val="bg1">
              <a:lumMod val="85000"/>
            </a:schemeClr>
          </a:solidFill>
          <a:ln w="34925">
            <a:solidFill>
              <a:schemeClr val="tx2">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sz="3200" dirty="0" smtClean="0">
                <a:solidFill>
                  <a:srgbClr val="FF0000"/>
                </a:solidFill>
                <a:latin typeface="Snap ITC" pitchFamily="82" charset="0"/>
              </a:rPr>
              <a:t>Script Writing</a:t>
            </a:r>
            <a:endParaRPr lang="en-US" sz="3200" dirty="0">
              <a:solidFill>
                <a:srgbClr val="FF0000"/>
              </a:solidFill>
              <a:latin typeface="Snap ITC" pitchFamily="82" charset="0"/>
            </a:endParaRPr>
          </a:p>
        </p:txBody>
      </p:sp>
      <p:graphicFrame>
        <p:nvGraphicFramePr>
          <p:cNvPr id="4" name="Diagram 3"/>
          <p:cNvGraphicFramePr/>
          <p:nvPr/>
        </p:nvGraphicFramePr>
        <p:xfrm>
          <a:off x="228600" y="1676400"/>
          <a:ext cx="2895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609600" y="762000"/>
          <a:ext cx="1600200" cy="68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ounded Rectangle 6"/>
          <p:cNvSpPr/>
          <p:nvPr/>
        </p:nvSpPr>
        <p:spPr>
          <a:xfrm>
            <a:off x="3352800" y="1524000"/>
            <a:ext cx="5562600" cy="5105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027" name="Rectangle 3"/>
          <p:cNvSpPr>
            <a:spLocks noChangeArrowheads="1"/>
          </p:cNvSpPr>
          <p:nvPr/>
        </p:nvSpPr>
        <p:spPr bwMode="auto">
          <a:xfrm>
            <a:off x="3657600" y="1905000"/>
            <a:ext cx="502920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69875" algn="just" fontAlgn="base">
              <a:spcBef>
                <a:spcPct val="0"/>
              </a:spcBef>
              <a:spcAft>
                <a:spcPct val="0"/>
              </a:spcAft>
            </a:pPr>
            <a:r>
              <a:rPr lang="id-ID" sz="2000" dirty="0" smtClean="0">
                <a:solidFill>
                  <a:prstClr val="black"/>
                </a:solidFill>
                <a:latin typeface="Times New Roman" pitchFamily="18" charset="0"/>
                <a:ea typeface="Calibri" pitchFamily="34" charset="0"/>
                <a:cs typeface="Times New Roman" pitchFamily="18" charset="0"/>
              </a:rPr>
              <a:t>Paul de Messener, seorang jurnalis radio handal, menyebutkan lima prinsip penulisan naskah radio:</a:t>
            </a:r>
            <a:endParaRPr lang="en-US" sz="2000" dirty="0">
              <a:solidFill>
                <a:prstClr val="black"/>
              </a:solidFill>
              <a:latin typeface="Times New Roman" pitchFamily="18" charset="0"/>
              <a:ea typeface="Calibri" pitchFamily="34" charset="0"/>
              <a:cs typeface="Times New Roman" pitchFamily="18" charset="0"/>
            </a:endParaRPr>
          </a:p>
          <a:p>
            <a:pPr indent="269875" algn="just" fontAlgn="base">
              <a:spcBef>
                <a:spcPct val="0"/>
              </a:spcBef>
              <a:spcAft>
                <a:spcPct val="0"/>
              </a:spcAft>
              <a:buFontTx/>
              <a:buAutoNum type="arabicPeriod"/>
            </a:pPr>
            <a:r>
              <a:rPr lang="id-ID" sz="2000" i="1" dirty="0" smtClean="0">
                <a:solidFill>
                  <a:prstClr val="black"/>
                </a:solidFill>
                <a:latin typeface="Times New Roman" pitchFamily="18" charset="0"/>
                <a:ea typeface="Calibri" pitchFamily="34" charset="0"/>
                <a:cs typeface="Times New Roman" pitchFamily="18" charset="0"/>
              </a:rPr>
              <a:t>It is spoken</a:t>
            </a:r>
            <a:r>
              <a:rPr lang="en-US" sz="2000" dirty="0" smtClean="0">
                <a:solidFill>
                  <a:prstClr val="black"/>
                </a:solidFill>
                <a:latin typeface="Times New Roman" pitchFamily="18" charset="0"/>
                <a:ea typeface="Calibri" pitchFamily="34" charset="0"/>
                <a:cs typeface="Times New Roman" pitchFamily="18" charset="0"/>
              </a:rPr>
              <a:t>. </a:t>
            </a:r>
            <a:r>
              <a:rPr lang="id-ID" sz="2000" dirty="0" smtClean="0">
                <a:solidFill>
                  <a:prstClr val="black"/>
                </a:solidFill>
                <a:latin typeface="Times New Roman" pitchFamily="18" charset="0"/>
                <a:ea typeface="Calibri" pitchFamily="34" charset="0"/>
                <a:cs typeface="Times New Roman" pitchFamily="18" charset="0"/>
              </a:rPr>
              <a:t>Gunakan kata-kata yang ada dalam kosakata</a:t>
            </a:r>
            <a:r>
              <a:rPr lang="en-US" sz="2000" dirty="0" smtClean="0">
                <a:solidFill>
                  <a:prstClr val="black"/>
                </a:solidFill>
                <a:latin typeface="Times New Roman" pitchFamily="18" charset="0"/>
                <a:ea typeface="Calibri" pitchFamily="34" charset="0"/>
                <a:cs typeface="Times New Roman" pitchFamily="18" charset="0"/>
              </a:rPr>
              <a:t> </a:t>
            </a:r>
            <a:r>
              <a:rPr lang="id-ID" sz="2000" dirty="0" smtClean="0">
                <a:solidFill>
                  <a:prstClr val="black"/>
                </a:solidFill>
                <a:latin typeface="Times New Roman" pitchFamily="18" charset="0"/>
                <a:ea typeface="Calibri" pitchFamily="34" charset="0"/>
                <a:cs typeface="Times New Roman" pitchFamily="18" charset="0"/>
              </a:rPr>
              <a:t>tuturan/percakapan sehari-hari.</a:t>
            </a:r>
            <a:endParaRPr lang="en-US" sz="2000" dirty="0" smtClean="0">
              <a:solidFill>
                <a:prstClr val="black"/>
              </a:solidFill>
              <a:latin typeface="Times New Roman" pitchFamily="18" charset="0"/>
              <a:ea typeface="Calibri" pitchFamily="34" charset="0"/>
              <a:cs typeface="Times New Roman" pitchFamily="18" charset="0"/>
            </a:endParaRPr>
          </a:p>
          <a:p>
            <a:pPr algn="just"/>
            <a:r>
              <a:rPr lang="en-US" sz="2000" i="1" dirty="0" smtClean="0">
                <a:solidFill>
                  <a:prstClr val="black"/>
                </a:solidFill>
                <a:latin typeface="Times New Roman" pitchFamily="18" charset="0"/>
                <a:cs typeface="Times New Roman" pitchFamily="18" charset="0"/>
              </a:rPr>
              <a:t>2. </a:t>
            </a:r>
            <a:r>
              <a:rPr lang="id-ID" sz="2000" i="1" dirty="0" smtClean="0">
                <a:solidFill>
                  <a:prstClr val="black"/>
                </a:solidFill>
                <a:latin typeface="Times New Roman" pitchFamily="18" charset="0"/>
                <a:cs typeface="Times New Roman" pitchFamily="18" charset="0"/>
              </a:rPr>
              <a:t>It </a:t>
            </a:r>
            <a:r>
              <a:rPr lang="id-ID" sz="2000" i="1" dirty="0">
                <a:solidFill>
                  <a:prstClr val="black"/>
                </a:solidFill>
                <a:latin typeface="Times New Roman" pitchFamily="18" charset="0"/>
                <a:cs typeface="Times New Roman" pitchFamily="18" charset="0"/>
              </a:rPr>
              <a:t>is </a:t>
            </a:r>
            <a:r>
              <a:rPr lang="id-ID" sz="2000" i="1" dirty="0" smtClean="0">
                <a:solidFill>
                  <a:prstClr val="black"/>
                </a:solidFill>
                <a:latin typeface="Times New Roman" pitchFamily="18" charset="0"/>
                <a:cs typeface="Times New Roman" pitchFamily="18" charset="0"/>
              </a:rPr>
              <a:t>immediate</a:t>
            </a:r>
            <a:r>
              <a:rPr lang="en-US" sz="2000" i="1" dirty="0" smtClean="0">
                <a:solidFill>
                  <a:prstClr val="black"/>
                </a:solidFill>
                <a:latin typeface="Times New Roman" pitchFamily="18" charset="0"/>
                <a:cs typeface="Times New Roman" pitchFamily="18" charset="0"/>
              </a:rPr>
              <a:t>. </a:t>
            </a:r>
            <a:r>
              <a:rPr lang="id-ID" sz="2000" dirty="0" smtClean="0">
                <a:solidFill>
                  <a:prstClr val="black"/>
                </a:solidFill>
                <a:latin typeface="Times New Roman" pitchFamily="18" charset="0"/>
                <a:cs typeface="Times New Roman" pitchFamily="18" charset="0"/>
              </a:rPr>
              <a:t>artinya </a:t>
            </a:r>
            <a:r>
              <a:rPr lang="id-ID" sz="2000" dirty="0">
                <a:solidFill>
                  <a:prstClr val="black"/>
                </a:solidFill>
                <a:latin typeface="Times New Roman" pitchFamily="18" charset="0"/>
                <a:cs typeface="Times New Roman" pitchFamily="18" charset="0"/>
              </a:rPr>
              <a:t>bersifat langsung, </a:t>
            </a:r>
            <a:r>
              <a:rPr lang="id-ID" sz="2000" i="1" dirty="0">
                <a:solidFill>
                  <a:prstClr val="black"/>
                </a:solidFill>
                <a:latin typeface="Times New Roman" pitchFamily="18" charset="0"/>
                <a:cs typeface="Times New Roman" pitchFamily="18" charset="0"/>
              </a:rPr>
              <a:t>to the point,</a:t>
            </a:r>
            <a:r>
              <a:rPr lang="id-ID" sz="2000" dirty="0">
                <a:solidFill>
                  <a:prstClr val="black"/>
                </a:solidFill>
                <a:latin typeface="Times New Roman" pitchFamily="18" charset="0"/>
                <a:cs typeface="Times New Roman" pitchFamily="18" charset="0"/>
              </a:rPr>
              <a:t> menekankan kesegeraaan</a:t>
            </a:r>
            <a:endParaRPr lang="en-US" sz="2000" dirty="0">
              <a:solidFill>
                <a:prstClr val="black"/>
              </a:solidFill>
              <a:latin typeface="Times New Roman" pitchFamily="18" charset="0"/>
              <a:cs typeface="Times New Roman" pitchFamily="18" charset="0"/>
            </a:endParaRPr>
          </a:p>
          <a:p>
            <a:pPr algn="just"/>
            <a:r>
              <a:rPr lang="en-US" sz="2000" i="1" dirty="0" smtClean="0">
                <a:solidFill>
                  <a:prstClr val="black"/>
                </a:solidFill>
                <a:latin typeface="Times New Roman" pitchFamily="18" charset="0"/>
                <a:cs typeface="Times New Roman" pitchFamily="18" charset="0"/>
              </a:rPr>
              <a:t>3. </a:t>
            </a:r>
            <a:r>
              <a:rPr lang="id-ID" sz="2000" i="1" dirty="0" smtClean="0">
                <a:solidFill>
                  <a:prstClr val="black"/>
                </a:solidFill>
                <a:latin typeface="Times New Roman" pitchFamily="18" charset="0"/>
                <a:cs typeface="Times New Roman" pitchFamily="18" charset="0"/>
              </a:rPr>
              <a:t>It </a:t>
            </a:r>
            <a:r>
              <a:rPr lang="id-ID" sz="2000" i="1" dirty="0">
                <a:solidFill>
                  <a:prstClr val="black"/>
                </a:solidFill>
                <a:latin typeface="Times New Roman" pitchFamily="18" charset="0"/>
                <a:cs typeface="Times New Roman" pitchFamily="18" charset="0"/>
              </a:rPr>
              <a:t>is person to </a:t>
            </a:r>
            <a:r>
              <a:rPr lang="id-ID" sz="2000" i="1" dirty="0" smtClean="0">
                <a:solidFill>
                  <a:prstClr val="black"/>
                </a:solidFill>
                <a:latin typeface="Times New Roman" pitchFamily="18" charset="0"/>
                <a:cs typeface="Times New Roman" pitchFamily="18" charset="0"/>
              </a:rPr>
              <a:t>person</a:t>
            </a:r>
            <a:r>
              <a:rPr lang="en-US" sz="2000" i="1" dirty="0" smtClean="0">
                <a:solidFill>
                  <a:prstClr val="black"/>
                </a:solidFill>
                <a:latin typeface="Times New Roman" pitchFamily="18" charset="0"/>
                <a:cs typeface="Times New Roman" pitchFamily="18" charset="0"/>
              </a:rPr>
              <a:t>. </a:t>
            </a:r>
            <a:r>
              <a:rPr lang="id-ID" sz="2000" dirty="0" smtClean="0">
                <a:solidFill>
                  <a:prstClr val="black"/>
                </a:solidFill>
                <a:latin typeface="Times New Roman" pitchFamily="18" charset="0"/>
                <a:cs typeface="Times New Roman" pitchFamily="18" charset="0"/>
              </a:rPr>
              <a:t>artinya </a:t>
            </a:r>
            <a:r>
              <a:rPr lang="id-ID" sz="2000" dirty="0">
                <a:solidFill>
                  <a:prstClr val="black"/>
                </a:solidFill>
                <a:latin typeface="Times New Roman" pitchFamily="18" charset="0"/>
                <a:cs typeface="Times New Roman" pitchFamily="18" charset="0"/>
              </a:rPr>
              <a:t>informal, </a:t>
            </a:r>
            <a:r>
              <a:rPr lang="id-ID" sz="2000" i="1" dirty="0">
                <a:solidFill>
                  <a:prstClr val="black"/>
                </a:solidFill>
                <a:latin typeface="Times New Roman" pitchFamily="18" charset="0"/>
                <a:cs typeface="Times New Roman" pitchFamily="18" charset="0"/>
              </a:rPr>
              <a:t>just between you and me.</a:t>
            </a:r>
            <a:r>
              <a:rPr lang="id-ID" sz="2000" dirty="0">
                <a:solidFill>
                  <a:prstClr val="black"/>
                </a:solidFill>
                <a:latin typeface="Times New Roman" pitchFamily="18" charset="0"/>
                <a:cs typeface="Times New Roman" pitchFamily="18" charset="0"/>
              </a:rPr>
              <a:t> Mudah disimak, tanpa terdengar sembarangan. </a:t>
            </a:r>
            <a:endParaRPr lang="en-US" sz="2000" dirty="0" smtClean="0">
              <a:solidFill>
                <a:prstClr val="black"/>
              </a:solidFill>
              <a:latin typeface="Times New Roman" pitchFamily="18" charset="0"/>
              <a:cs typeface="Times New Roman" pitchFamily="18" charset="0"/>
            </a:endParaRPr>
          </a:p>
          <a:p>
            <a:pPr algn="just"/>
            <a:r>
              <a:rPr lang="en-US" sz="2000" i="1" dirty="0" smtClean="0">
                <a:solidFill>
                  <a:prstClr val="black"/>
                </a:solidFill>
                <a:latin typeface="Times New Roman" pitchFamily="18" charset="0"/>
                <a:cs typeface="Times New Roman" pitchFamily="18" charset="0"/>
              </a:rPr>
              <a:t>4. </a:t>
            </a:r>
            <a:r>
              <a:rPr lang="id-ID" sz="2000" i="1" dirty="0" smtClean="0">
                <a:solidFill>
                  <a:prstClr val="black"/>
                </a:solidFill>
                <a:latin typeface="Times New Roman" pitchFamily="18" charset="0"/>
                <a:cs typeface="Times New Roman" pitchFamily="18" charset="0"/>
              </a:rPr>
              <a:t>It </a:t>
            </a:r>
            <a:r>
              <a:rPr lang="id-ID" sz="2000" i="1" dirty="0">
                <a:solidFill>
                  <a:prstClr val="black"/>
                </a:solidFill>
                <a:latin typeface="Times New Roman" pitchFamily="18" charset="0"/>
                <a:cs typeface="Times New Roman" pitchFamily="18" charset="0"/>
              </a:rPr>
              <a:t>heard only </a:t>
            </a:r>
            <a:r>
              <a:rPr lang="id-ID" sz="2000" i="1" dirty="0" smtClean="0">
                <a:solidFill>
                  <a:prstClr val="black"/>
                </a:solidFill>
                <a:latin typeface="Times New Roman" pitchFamily="18" charset="0"/>
                <a:cs typeface="Times New Roman" pitchFamily="18" charset="0"/>
              </a:rPr>
              <a:t>one</a:t>
            </a:r>
            <a:r>
              <a:rPr lang="en-US" sz="2000" i="1" dirty="0" smtClean="0">
                <a:solidFill>
                  <a:prstClr val="black"/>
                </a:solidFill>
                <a:latin typeface="Times New Roman" pitchFamily="18" charset="0"/>
                <a:cs typeface="Times New Roman" pitchFamily="18" charset="0"/>
              </a:rPr>
              <a:t> </a:t>
            </a:r>
            <a:r>
              <a:rPr lang="id-ID" sz="2000" dirty="0" smtClean="0">
                <a:solidFill>
                  <a:prstClr val="black"/>
                </a:solidFill>
                <a:latin typeface="Times New Roman" pitchFamily="18" charset="0"/>
                <a:cs typeface="Times New Roman" pitchFamily="18" charset="0"/>
              </a:rPr>
              <a:t>artinya </a:t>
            </a:r>
            <a:r>
              <a:rPr lang="id-ID" sz="2000" dirty="0">
                <a:solidFill>
                  <a:prstClr val="black"/>
                </a:solidFill>
                <a:latin typeface="Times New Roman" pitchFamily="18" charset="0"/>
                <a:cs typeface="Times New Roman" pitchFamily="18" charset="0"/>
              </a:rPr>
              <a:t>jelas-ringkas</a:t>
            </a:r>
            <a:endParaRPr lang="en-US" sz="2000" dirty="0">
              <a:solidFill>
                <a:prstClr val="black"/>
              </a:solidFill>
              <a:latin typeface="Times New Roman" pitchFamily="18" charset="0"/>
              <a:cs typeface="Times New Roman" pitchFamily="18" charset="0"/>
            </a:endParaRPr>
          </a:p>
          <a:p>
            <a:pPr algn="just"/>
            <a:r>
              <a:rPr lang="en-US" sz="2000" i="1" dirty="0" smtClean="0">
                <a:solidFill>
                  <a:prstClr val="black"/>
                </a:solidFill>
                <a:latin typeface="Times New Roman" pitchFamily="18" charset="0"/>
                <a:cs typeface="Times New Roman" pitchFamily="18" charset="0"/>
              </a:rPr>
              <a:t>5. </a:t>
            </a:r>
            <a:r>
              <a:rPr lang="id-ID" sz="2000" i="1" dirty="0" smtClean="0">
                <a:solidFill>
                  <a:prstClr val="black"/>
                </a:solidFill>
                <a:latin typeface="Times New Roman" pitchFamily="18" charset="0"/>
                <a:cs typeface="Times New Roman" pitchFamily="18" charset="0"/>
              </a:rPr>
              <a:t>It </a:t>
            </a:r>
            <a:r>
              <a:rPr lang="id-ID" sz="2000" i="1" dirty="0">
                <a:solidFill>
                  <a:prstClr val="black"/>
                </a:solidFill>
                <a:latin typeface="Times New Roman" pitchFamily="18" charset="0"/>
                <a:cs typeface="Times New Roman" pitchFamily="18" charset="0"/>
              </a:rPr>
              <a:t>relies on sound </a:t>
            </a:r>
            <a:r>
              <a:rPr lang="id-ID" sz="2000" i="1" dirty="0" smtClean="0">
                <a:solidFill>
                  <a:prstClr val="black"/>
                </a:solidFill>
                <a:latin typeface="Times New Roman" pitchFamily="18" charset="0"/>
                <a:cs typeface="Times New Roman" pitchFamily="18" charset="0"/>
              </a:rPr>
              <a:t>only</a:t>
            </a:r>
            <a:r>
              <a:rPr lang="en-US" sz="2000" i="1" dirty="0" smtClean="0">
                <a:solidFill>
                  <a:prstClr val="black"/>
                </a:solidFill>
                <a:latin typeface="Times New Roman" pitchFamily="18" charset="0"/>
                <a:cs typeface="Times New Roman" pitchFamily="18" charset="0"/>
              </a:rPr>
              <a:t> </a:t>
            </a:r>
            <a:r>
              <a:rPr lang="id-ID" sz="2000" dirty="0" smtClean="0">
                <a:solidFill>
                  <a:prstClr val="black"/>
                </a:solidFill>
                <a:latin typeface="Times New Roman" pitchFamily="18" charset="0"/>
                <a:cs typeface="Times New Roman" pitchFamily="18" charset="0"/>
              </a:rPr>
              <a:t>artinya </a:t>
            </a:r>
            <a:r>
              <a:rPr lang="id-ID" sz="2000" dirty="0">
                <a:solidFill>
                  <a:prstClr val="black"/>
                </a:solidFill>
                <a:latin typeface="Times New Roman" pitchFamily="18" charset="0"/>
                <a:cs typeface="Times New Roman" pitchFamily="18" charset="0"/>
              </a:rPr>
              <a:t>jangan memberi makna yang samar atau ambigu. </a:t>
            </a:r>
            <a:endParaRPr lang="en-US" sz="2000" dirty="0">
              <a:solidFill>
                <a:prstClr val="black"/>
              </a:solidFill>
              <a:latin typeface="Times New Roman" pitchFamily="18" charset="0"/>
              <a:cs typeface="Times New Roman" pitchFamily="18" charset="0"/>
            </a:endParaRPr>
          </a:p>
          <a:p>
            <a:pPr algn="just"/>
            <a:endParaRPr lang="en-US" dirty="0">
              <a:solidFill>
                <a:prstClr val="black"/>
              </a:solidFill>
              <a:latin typeface="Times New Roman" pitchFamily="18" charset="0"/>
              <a:cs typeface="Times New Roman" pitchFamily="18" charset="0"/>
            </a:endParaRPr>
          </a:p>
        </p:txBody>
      </p:sp>
      <p:sp>
        <p:nvSpPr>
          <p:cNvPr id="10" name="TextBox 9"/>
          <p:cNvSpPr txBox="1"/>
          <p:nvPr/>
        </p:nvSpPr>
        <p:spPr>
          <a:xfrm>
            <a:off x="-533400" y="6334780"/>
            <a:ext cx="16230600" cy="523220"/>
          </a:xfrm>
          <a:prstGeom prst="rect">
            <a:avLst/>
          </a:prstGeom>
          <a:noFill/>
        </p:spPr>
        <p:txBody>
          <a:bodyPr wrap="square" rtlCol="0">
            <a:spAutoFit/>
          </a:bodyPr>
          <a:lstStyle/>
          <a:p>
            <a:r>
              <a:rPr lang="en-US" sz="2800" b="1" dirty="0" smtClean="0">
                <a:solidFill>
                  <a:srgbClr val="FF0000"/>
                </a:solidFill>
                <a:latin typeface="Lucida Calligraphy" pitchFamily="66" charset="0"/>
              </a:rPr>
              <a:t>K  e  l  o  m  p  o  k      2</a:t>
            </a:r>
            <a:endParaRPr lang="en-US" sz="2800" b="1" dirty="0">
              <a:solidFill>
                <a:srgbClr val="FF0000"/>
              </a:solidFill>
              <a:latin typeface="Lucida Calligraphy" pitchFamily="66" charset="0"/>
            </a:endParaRPr>
          </a:p>
        </p:txBody>
      </p:sp>
      <p:sp>
        <p:nvSpPr>
          <p:cNvPr id="11" name="TextBox 10"/>
          <p:cNvSpPr txBox="1"/>
          <p:nvPr/>
        </p:nvSpPr>
        <p:spPr>
          <a:xfrm>
            <a:off x="4343400" y="0"/>
            <a:ext cx="10668000" cy="584775"/>
          </a:xfrm>
          <a:prstGeom prst="rect">
            <a:avLst/>
          </a:prstGeom>
          <a:noFill/>
        </p:spPr>
        <p:txBody>
          <a:bodyPr wrap="square" rtlCol="0">
            <a:spAutoFit/>
          </a:bodyPr>
          <a:lstStyle/>
          <a:p>
            <a:r>
              <a:rPr lang="en-US" sz="3200" b="1" dirty="0" smtClean="0">
                <a:solidFill>
                  <a:srgbClr val="FF0000"/>
                </a:solidFill>
                <a:latin typeface="Lucida Calligraphy" pitchFamily="66" charset="0"/>
              </a:rPr>
              <a:t>K e l o m p o k   2</a:t>
            </a:r>
            <a:endParaRPr lang="en-US" sz="3200" b="1" dirty="0">
              <a:solidFill>
                <a:srgbClr val="FF0000"/>
              </a:solidFill>
              <a:latin typeface="Lucida Calligraphy" pitchFamily="66" charset="0"/>
            </a:endParaRPr>
          </a:p>
        </p:txBody>
      </p:sp>
    </p:spTree>
    <p:extLst>
      <p:ext uri="{BB962C8B-B14F-4D97-AF65-F5344CB8AC3E}">
        <p14:creationId xmlns:p14="http://schemas.microsoft.com/office/powerpoint/2010/main" val="2290531471"/>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3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3000"/>
                                        <p:tgtEl>
                                          <p:spTgt spid="5"/>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0" fill="hold"/>
                                        <p:tgtEl>
                                          <p:spTgt spid="4"/>
                                        </p:tgtEl>
                                        <p:attrNameLst>
                                          <p:attrName>ppt_w</p:attrName>
                                        </p:attrNameLst>
                                      </p:cBhvr>
                                      <p:tavLst>
                                        <p:tav tm="0">
                                          <p:val>
                                            <p:strVal val="#ppt_w*0.70"/>
                                          </p:val>
                                        </p:tav>
                                        <p:tav tm="100000">
                                          <p:val>
                                            <p:strVal val="#ppt_w"/>
                                          </p:val>
                                        </p:tav>
                                      </p:tavLst>
                                    </p:anim>
                                    <p:anim calcmode="lin" valueType="num">
                                      <p:cBhvr>
                                        <p:cTn id="14" dur="3000" fill="hold"/>
                                        <p:tgtEl>
                                          <p:spTgt spid="4"/>
                                        </p:tgtEl>
                                        <p:attrNameLst>
                                          <p:attrName>ppt_h</p:attrName>
                                        </p:attrNameLst>
                                      </p:cBhvr>
                                      <p:tavLst>
                                        <p:tav tm="0">
                                          <p:val>
                                            <p:strVal val="#ppt_h"/>
                                          </p:val>
                                        </p:tav>
                                        <p:tav tm="100000">
                                          <p:val>
                                            <p:strVal val="#ppt_h"/>
                                          </p:val>
                                        </p:tav>
                                      </p:tavLst>
                                    </p:anim>
                                    <p:animEffect transition="in" filter="fade">
                                      <p:cBhvr>
                                        <p:cTn id="15" dur="3000"/>
                                        <p:tgtEl>
                                          <p:spTgt spid="4"/>
                                        </p:tgtEl>
                                      </p:cBhvr>
                                    </p:animEffect>
                                  </p:childTnLst>
                                </p:cTn>
                              </p:par>
                              <p:par>
                                <p:cTn id="16" presetID="8" presetClass="emph" presetSubtype="0" fill="hold" grpId="0" nodeType="withEffect">
                                  <p:stCondLst>
                                    <p:cond delay="0"/>
                                  </p:stCondLst>
                                  <p:childTnLst>
                                    <p:animRot by="21600000">
                                      <p:cBhvr>
                                        <p:cTn id="17" dur="2000" fill="hold"/>
                                        <p:tgtEl>
                                          <p:spTgt spid="7"/>
                                        </p:tgtEl>
                                        <p:attrNameLst>
                                          <p:attrName>r</p:attrName>
                                        </p:attrNameLst>
                                      </p:cBhvr>
                                    </p:animRot>
                                  </p:childTnLst>
                                </p:cTn>
                              </p:par>
                              <p:par>
                                <p:cTn id="18" presetID="8" presetClass="emph" presetSubtype="0" fill="hold" grpId="0" nodeType="withEffect">
                                  <p:stCondLst>
                                    <p:cond delay="0"/>
                                  </p:stCondLst>
                                  <p:childTnLst>
                                    <p:animRot by="21600000">
                                      <p:cBhvr>
                                        <p:cTn id="19" dur="2000" fill="hold"/>
                                        <p:tgtEl>
                                          <p:spTgt spid="1027"/>
                                        </p:tgtEl>
                                        <p:attrNameLst>
                                          <p:attrName>r</p:attrName>
                                        </p:attrNameLst>
                                      </p:cBhvr>
                                    </p:animRot>
                                  </p:childTnLst>
                                </p:cTn>
                              </p:par>
                              <p:par>
                                <p:cTn id="20" presetID="2" presetClass="entr" presetSubtype="2" repeatCount="indefinite"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0" fill="hold"/>
                                        <p:tgtEl>
                                          <p:spTgt spid="10"/>
                                        </p:tgtEl>
                                        <p:attrNameLst>
                                          <p:attrName>ppt_x</p:attrName>
                                        </p:attrNameLst>
                                      </p:cBhvr>
                                      <p:tavLst>
                                        <p:tav tm="0">
                                          <p:val>
                                            <p:strVal val="1+#ppt_w/2"/>
                                          </p:val>
                                        </p:tav>
                                        <p:tav tm="100000">
                                          <p:val>
                                            <p:strVal val="#ppt_x"/>
                                          </p:val>
                                        </p:tav>
                                      </p:tavLst>
                                    </p:anim>
                                    <p:anim calcmode="lin" valueType="num">
                                      <p:cBhvr additive="base">
                                        <p:cTn id="23" dur="50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8" repeatCount="indefinite"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0" fill="hold"/>
                                        <p:tgtEl>
                                          <p:spTgt spid="11"/>
                                        </p:tgtEl>
                                        <p:attrNameLst>
                                          <p:attrName>ppt_x</p:attrName>
                                        </p:attrNameLst>
                                      </p:cBhvr>
                                      <p:tavLst>
                                        <p:tav tm="0">
                                          <p:val>
                                            <p:strVal val="0-#ppt_w/2"/>
                                          </p:val>
                                        </p:tav>
                                        <p:tav tm="100000">
                                          <p:val>
                                            <p:strVal val="#ppt_x"/>
                                          </p:val>
                                        </p:tav>
                                      </p:tavLst>
                                    </p:anim>
                                    <p:anim calcmode="lin" valueType="num">
                                      <p:cBhvr additive="base">
                                        <p:cTn id="27" dur="5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Graphic spid="5" grpId="0">
        <p:bldAsOne/>
      </p:bldGraphic>
      <p:bldP spid="7" grpId="0" animBg="1"/>
      <p:bldP spid="1027" grpId="0"/>
      <p:bldP spid="10"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srcRect r="11060"/>
          <a:stretch>
            <a:fillRect/>
          </a:stretch>
        </p:blipFill>
        <p:spPr bwMode="auto">
          <a:xfrm>
            <a:off x="0" y="0"/>
            <a:ext cx="9156700" cy="6858000"/>
          </a:xfrm>
          <a:prstGeom prst="rect">
            <a:avLst/>
          </a:prstGeom>
          <a:noFill/>
          <a:ln w="9525">
            <a:noFill/>
            <a:miter lim="800000"/>
            <a:headEnd/>
            <a:tailEnd/>
          </a:ln>
        </p:spPr>
      </p:pic>
      <p:graphicFrame>
        <p:nvGraphicFramePr>
          <p:cNvPr id="6" name="Diagram 5"/>
          <p:cNvGraphicFramePr/>
          <p:nvPr/>
        </p:nvGraphicFramePr>
        <p:xfrm>
          <a:off x="609600" y="762000"/>
          <a:ext cx="16002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3352800" y="1524000"/>
            <a:ext cx="5562600" cy="5105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8" name="Rectangle 3"/>
          <p:cNvSpPr>
            <a:spLocks noChangeArrowheads="1"/>
          </p:cNvSpPr>
          <p:nvPr/>
        </p:nvSpPr>
        <p:spPr bwMode="auto">
          <a:xfrm>
            <a:off x="3581400" y="1981200"/>
            <a:ext cx="5029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d-ID" sz="2000" b="1" dirty="0">
                <a:solidFill>
                  <a:prstClr val="black"/>
                </a:solidFill>
                <a:latin typeface="Times New Roman" pitchFamily="18" charset="0"/>
                <a:cs typeface="Times New Roman" pitchFamily="18" charset="0"/>
              </a:rPr>
              <a:t>ANGKA</a:t>
            </a:r>
            <a:endParaRPr lang="en-US" sz="2000" dirty="0">
              <a:solidFill>
                <a:prstClr val="black"/>
              </a:solidFill>
              <a:latin typeface="Times New Roman" pitchFamily="18" charset="0"/>
              <a:cs typeface="Times New Roman" pitchFamily="18" charset="0"/>
            </a:endParaRPr>
          </a:p>
          <a:p>
            <a:pPr algn="just"/>
            <a:r>
              <a:rPr lang="id-ID" sz="2000" dirty="0">
                <a:solidFill>
                  <a:prstClr val="black"/>
                </a:solidFill>
                <a:latin typeface="Times New Roman" pitchFamily="18" charset="0"/>
                <a:cs typeface="Times New Roman" pitchFamily="18" charset="0"/>
              </a:rPr>
              <a:t>Banyak data atau informasi yang berbentuk angka</a:t>
            </a:r>
            <a:r>
              <a:rPr lang="id-ID" sz="2000" dirty="0" smtClean="0">
                <a:solidFill>
                  <a:prstClr val="black"/>
                </a:solidFill>
                <a:latin typeface="Times New Roman" pitchFamily="18" charset="0"/>
                <a:cs typeface="Times New Roman" pitchFamily="18" charset="0"/>
              </a:rPr>
              <a:t>.</a:t>
            </a:r>
            <a:r>
              <a:rPr lang="en-US" sz="2000" dirty="0" smtClean="0">
                <a:solidFill>
                  <a:prstClr val="black"/>
                </a:solidFill>
                <a:latin typeface="Times New Roman" pitchFamily="18" charset="0"/>
                <a:cs typeface="Times New Roman" pitchFamily="18" charset="0"/>
              </a:rPr>
              <a:t> </a:t>
            </a:r>
          </a:p>
          <a:p>
            <a:pPr algn="just"/>
            <a:endParaRPr lang="en-US" sz="2000" dirty="0">
              <a:solidFill>
                <a:prstClr val="black"/>
              </a:solidFill>
              <a:latin typeface="Times New Roman" pitchFamily="18" charset="0"/>
              <a:cs typeface="Times New Roman" pitchFamily="18" charset="0"/>
            </a:endParaRPr>
          </a:p>
          <a:p>
            <a:pPr algn="just"/>
            <a:r>
              <a:rPr lang="en-US" sz="2000" dirty="0" err="1">
                <a:solidFill>
                  <a:prstClr val="black"/>
                </a:solidFill>
                <a:latin typeface="Times New Roman" pitchFamily="18" charset="0"/>
                <a:cs typeface="Times New Roman" pitchFamily="18" charset="0"/>
              </a:rPr>
              <a:t>Satu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angka</a:t>
            </a:r>
            <a:r>
              <a:rPr lang="en-US" sz="2000" dirty="0">
                <a:solidFill>
                  <a:prstClr val="black"/>
                </a:solidFill>
                <a:latin typeface="Times New Roman" pitchFamily="18" charset="0"/>
                <a:cs typeface="Times New Roman" pitchFamily="18" charset="0"/>
              </a:rPr>
              <a:t> (1-9) </a:t>
            </a:r>
            <a:r>
              <a:rPr lang="en-US" sz="2000" dirty="0" err="1">
                <a:solidFill>
                  <a:prstClr val="black"/>
                </a:solidFill>
                <a:latin typeface="Times New Roman" pitchFamily="18" charset="0"/>
                <a:cs typeface="Times New Roman" pitchFamily="18" charset="0"/>
              </a:rPr>
              <a:t>ditulis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pengucapannya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Angka</a:t>
            </a:r>
            <a:r>
              <a:rPr lang="en-US" sz="2000" dirty="0">
                <a:solidFill>
                  <a:prstClr val="black"/>
                </a:solidFill>
                <a:latin typeface="Times New Roman" pitchFamily="18" charset="0"/>
                <a:cs typeface="Times New Roman" pitchFamily="18" charset="0"/>
              </a:rPr>
              <a:t> 1 </a:t>
            </a:r>
            <a:r>
              <a:rPr lang="en-US" sz="2000" dirty="0" err="1">
                <a:solidFill>
                  <a:prstClr val="black"/>
                </a:solidFill>
                <a:latin typeface="Times New Roman" pitchFamily="18" charset="0"/>
                <a:cs typeface="Times New Roman" pitchFamily="18" charset="0"/>
              </a:rPr>
              <a:t>ditulis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satu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dst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Lebih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dari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satu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angka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ditulis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angkanya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Angka</a:t>
            </a:r>
            <a:r>
              <a:rPr lang="en-US" sz="2000" dirty="0">
                <a:solidFill>
                  <a:prstClr val="black"/>
                </a:solidFill>
                <a:latin typeface="Times New Roman" pitchFamily="18" charset="0"/>
                <a:cs typeface="Times New Roman" pitchFamily="18" charset="0"/>
              </a:rPr>
              <a:t> 25 </a:t>
            </a:r>
            <a:r>
              <a:rPr lang="en-US" sz="2000" dirty="0" err="1">
                <a:solidFill>
                  <a:prstClr val="black"/>
                </a:solidFill>
                <a:latin typeface="Times New Roman" pitchFamily="18" charset="0"/>
                <a:cs typeface="Times New Roman" pitchFamily="18" charset="0"/>
              </a:rPr>
              <a:t>atau</a:t>
            </a:r>
            <a:r>
              <a:rPr lang="en-US" sz="2000" dirty="0">
                <a:solidFill>
                  <a:prstClr val="black"/>
                </a:solidFill>
                <a:latin typeface="Times New Roman" pitchFamily="18" charset="0"/>
                <a:cs typeface="Times New Roman" pitchFamily="18" charset="0"/>
              </a:rPr>
              <a:t> 345 </a:t>
            </a:r>
            <a:r>
              <a:rPr lang="en-US" sz="2000" dirty="0" err="1">
                <a:solidFill>
                  <a:prstClr val="black"/>
                </a:solidFill>
                <a:latin typeface="Times New Roman" pitchFamily="18" charset="0"/>
                <a:cs typeface="Times New Roman" pitchFamily="18" charset="0"/>
              </a:rPr>
              <a:t>jangan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ditulis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duapuluh</a:t>
            </a:r>
            <a:r>
              <a:rPr lang="en-US" sz="2000" dirty="0">
                <a:solidFill>
                  <a:prstClr val="black"/>
                </a:solidFill>
                <a:latin typeface="Times New Roman" pitchFamily="18" charset="0"/>
                <a:cs typeface="Times New Roman" pitchFamily="18" charset="0"/>
              </a:rPr>
              <a:t> lima, </a:t>
            </a:r>
            <a:r>
              <a:rPr lang="en-US" sz="2000" dirty="0" err="1">
                <a:solidFill>
                  <a:prstClr val="black"/>
                </a:solidFill>
                <a:latin typeface="Times New Roman" pitchFamily="18" charset="0"/>
                <a:cs typeface="Times New Roman" pitchFamily="18" charset="0"/>
              </a:rPr>
              <a:t>tigaratus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empatpuluh</a:t>
            </a:r>
            <a:r>
              <a:rPr lang="en-US" sz="2000" dirty="0">
                <a:solidFill>
                  <a:prstClr val="black"/>
                </a:solidFill>
                <a:latin typeface="Times New Roman" pitchFamily="18" charset="0"/>
                <a:cs typeface="Times New Roman" pitchFamily="18" charset="0"/>
              </a:rPr>
              <a:t> lima. </a:t>
            </a:r>
            <a:r>
              <a:rPr lang="en-US" sz="2000" dirty="0" err="1">
                <a:solidFill>
                  <a:prstClr val="black"/>
                </a:solidFill>
                <a:latin typeface="Times New Roman" pitchFamily="18" charset="0"/>
                <a:cs typeface="Times New Roman" pitchFamily="18" charset="0"/>
              </a:rPr>
              <a:t>Angka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ratusan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ribuan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jutaan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dan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milyaran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sebaiknya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jangan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gunakan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nol</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tapi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ditulis</a:t>
            </a:r>
            <a:r>
              <a:rPr lang="en-US" sz="2000" dirty="0">
                <a:solidFill>
                  <a:prstClr val="black"/>
                </a:solidFill>
                <a:latin typeface="Times New Roman" pitchFamily="18" charset="0"/>
                <a:cs typeface="Times New Roman" pitchFamily="18" charset="0"/>
              </a:rPr>
              <a:t>: lima </a:t>
            </a:r>
            <a:r>
              <a:rPr lang="en-US" sz="2000" dirty="0" err="1">
                <a:solidFill>
                  <a:prstClr val="black"/>
                </a:solidFill>
                <a:latin typeface="Times New Roman" pitchFamily="18" charset="0"/>
                <a:cs typeface="Times New Roman" pitchFamily="18" charset="0"/>
              </a:rPr>
              <a:t>ratus</a:t>
            </a:r>
            <a:r>
              <a:rPr lang="en-US" sz="2000" dirty="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delapan</a:t>
            </a:r>
            <a:r>
              <a:rPr lang="en-US" sz="2000" dirty="0" smtClean="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ribu</a:t>
            </a:r>
            <a:r>
              <a:rPr lang="en-US" sz="2000" dirty="0">
                <a:solidFill>
                  <a:prstClr val="black"/>
                </a:solidFill>
                <a:latin typeface="Times New Roman" pitchFamily="18" charset="0"/>
                <a:cs typeface="Times New Roman" pitchFamily="18" charset="0"/>
              </a:rPr>
              <a:t>, 15-juta, 145-milyar.</a:t>
            </a:r>
          </a:p>
          <a:p>
            <a:pPr algn="just"/>
            <a:endParaRPr lang="en-US" sz="2000" dirty="0" smtClean="0">
              <a:solidFill>
                <a:prstClr val="black"/>
              </a:solidFill>
            </a:endParaRPr>
          </a:p>
          <a:p>
            <a:pPr algn="just"/>
            <a:endParaRPr lang="en-US" sz="2000" b="1" dirty="0">
              <a:solidFill>
                <a:prstClr val="black"/>
              </a:solidFill>
              <a:latin typeface="Times New Roman" pitchFamily="18" charset="0"/>
              <a:cs typeface="Times New Roman" pitchFamily="18" charset="0"/>
            </a:endParaRPr>
          </a:p>
        </p:txBody>
      </p:sp>
      <p:sp>
        <p:nvSpPr>
          <p:cNvPr id="10" name="Action Button: Forward or Next 9">
            <a:hlinkClick r:id="" action="ppaction://hlinkshowjump?jump=nextslide" highlightClick="1"/>
          </p:cNvPr>
          <p:cNvSpPr/>
          <p:nvPr/>
        </p:nvSpPr>
        <p:spPr>
          <a:xfrm>
            <a:off x="8534400" y="6477000"/>
            <a:ext cx="457200" cy="228600"/>
          </a:xfrm>
          <a:prstGeom prst="actionButtonForwardNex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1" name="Action Button: Home 10">
            <a:hlinkClick r:id="" action="ppaction://hlinkshowjump?jump=firstslide" highlightClick="1"/>
          </p:cNvPr>
          <p:cNvSpPr/>
          <p:nvPr/>
        </p:nvSpPr>
        <p:spPr>
          <a:xfrm>
            <a:off x="8077200" y="6477000"/>
            <a:ext cx="457200" cy="2286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2" name="Action Button: Back or Previous 11">
            <a:hlinkClick r:id="" action="ppaction://hlinkshowjump?jump=previousslide" highlightClick="1"/>
          </p:cNvPr>
          <p:cNvSpPr/>
          <p:nvPr/>
        </p:nvSpPr>
        <p:spPr>
          <a:xfrm>
            <a:off x="7620000" y="6476999"/>
            <a:ext cx="457200" cy="239333"/>
          </a:xfrm>
          <a:prstGeom prst="actionButtonBackPrevio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3" name="Rounded Rectangle 12"/>
          <p:cNvSpPr/>
          <p:nvPr/>
        </p:nvSpPr>
        <p:spPr>
          <a:xfrm>
            <a:off x="4876800" y="304800"/>
            <a:ext cx="3352800" cy="990600"/>
          </a:xfrm>
          <a:prstGeom prst="roundRect">
            <a:avLst/>
          </a:prstGeom>
          <a:solidFill>
            <a:schemeClr val="bg1">
              <a:lumMod val="85000"/>
            </a:schemeClr>
          </a:solidFill>
          <a:ln w="34925">
            <a:solidFill>
              <a:schemeClr val="tx2">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sz="3200" dirty="0" smtClean="0">
                <a:solidFill>
                  <a:srgbClr val="FF0000"/>
                </a:solidFill>
                <a:latin typeface="Snap ITC" pitchFamily="82" charset="0"/>
              </a:rPr>
              <a:t>Script Writing</a:t>
            </a:r>
            <a:endParaRPr lang="en-US" sz="3200" dirty="0">
              <a:solidFill>
                <a:srgbClr val="FF0000"/>
              </a:solidFill>
              <a:latin typeface="Snap ITC" pitchFamily="82" charset="0"/>
            </a:endParaRPr>
          </a:p>
        </p:txBody>
      </p:sp>
      <p:graphicFrame>
        <p:nvGraphicFramePr>
          <p:cNvPr id="14" name="Diagram 13"/>
          <p:cNvGraphicFramePr/>
          <p:nvPr/>
        </p:nvGraphicFramePr>
        <p:xfrm>
          <a:off x="762000" y="914400"/>
          <a:ext cx="1600200" cy="68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nvGraphicFramePr>
        <p:xfrm>
          <a:off x="228600" y="1676400"/>
          <a:ext cx="2895600" cy="4419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533400" y="6334780"/>
            <a:ext cx="16230600" cy="523220"/>
          </a:xfrm>
          <a:prstGeom prst="rect">
            <a:avLst/>
          </a:prstGeom>
          <a:noFill/>
        </p:spPr>
        <p:txBody>
          <a:bodyPr wrap="square" rtlCol="0">
            <a:spAutoFit/>
          </a:bodyPr>
          <a:lstStyle/>
          <a:p>
            <a:r>
              <a:rPr lang="en-US" sz="2800" b="1" dirty="0" smtClean="0">
                <a:solidFill>
                  <a:srgbClr val="FF0000"/>
                </a:solidFill>
                <a:latin typeface="Lucida Calligraphy" pitchFamily="66" charset="0"/>
              </a:rPr>
              <a:t>K  e  l  o  m  p  o  k      2</a:t>
            </a:r>
            <a:endParaRPr lang="en-US" sz="2800" b="1" dirty="0">
              <a:solidFill>
                <a:srgbClr val="FF0000"/>
              </a:solidFill>
              <a:latin typeface="Lucida Calligraphy" pitchFamily="66" charset="0"/>
            </a:endParaRPr>
          </a:p>
        </p:txBody>
      </p:sp>
      <p:sp>
        <p:nvSpPr>
          <p:cNvPr id="18" name="TextBox 17"/>
          <p:cNvSpPr txBox="1"/>
          <p:nvPr/>
        </p:nvSpPr>
        <p:spPr>
          <a:xfrm>
            <a:off x="4343400" y="0"/>
            <a:ext cx="10668000" cy="584775"/>
          </a:xfrm>
          <a:prstGeom prst="rect">
            <a:avLst/>
          </a:prstGeom>
          <a:noFill/>
        </p:spPr>
        <p:txBody>
          <a:bodyPr wrap="square" rtlCol="0">
            <a:spAutoFit/>
          </a:bodyPr>
          <a:lstStyle/>
          <a:p>
            <a:r>
              <a:rPr lang="en-US" sz="3200" b="1" dirty="0" smtClean="0">
                <a:solidFill>
                  <a:srgbClr val="FF0000"/>
                </a:solidFill>
                <a:latin typeface="Lucida Calligraphy" pitchFamily="66" charset="0"/>
              </a:rPr>
              <a:t>K e l o m p o k   2</a:t>
            </a:r>
            <a:endParaRPr lang="en-US" sz="3200" b="1" dirty="0">
              <a:solidFill>
                <a:srgbClr val="FF0000"/>
              </a:solidFill>
              <a:latin typeface="Lucida Calligraphy" pitchFamily="66" charset="0"/>
            </a:endParaRPr>
          </a:p>
        </p:txBody>
      </p:sp>
    </p:spTree>
    <p:extLst>
      <p:ext uri="{BB962C8B-B14F-4D97-AF65-F5344CB8AC3E}">
        <p14:creationId xmlns:p14="http://schemas.microsoft.com/office/powerpoint/2010/main" val="233576637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3000"/>
                                        <p:tgtEl>
                                          <p:spTgt spid="8"/>
                                        </p:tgtEl>
                                      </p:cBhvr>
                                    </p:animEffect>
                                  </p:childTnLst>
                                </p:cTn>
                              </p:par>
                              <p:par>
                                <p:cTn id="8" presetID="2" presetClass="entr" presetSubtype="2" repeatCount="indefinite"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0" fill="hold"/>
                                        <p:tgtEl>
                                          <p:spTgt spid="17"/>
                                        </p:tgtEl>
                                        <p:attrNameLst>
                                          <p:attrName>ppt_x</p:attrName>
                                        </p:attrNameLst>
                                      </p:cBhvr>
                                      <p:tavLst>
                                        <p:tav tm="0">
                                          <p:val>
                                            <p:strVal val="1+#ppt_w/2"/>
                                          </p:val>
                                        </p:tav>
                                        <p:tav tm="100000">
                                          <p:val>
                                            <p:strVal val="#ppt_x"/>
                                          </p:val>
                                        </p:tav>
                                      </p:tavLst>
                                    </p:anim>
                                    <p:anim calcmode="lin" valueType="num">
                                      <p:cBhvr additive="base">
                                        <p:cTn id="11" dur="50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8" repeatCount="indefinite"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0" fill="hold"/>
                                        <p:tgtEl>
                                          <p:spTgt spid="18"/>
                                        </p:tgtEl>
                                        <p:attrNameLst>
                                          <p:attrName>ppt_x</p:attrName>
                                        </p:attrNameLst>
                                      </p:cBhvr>
                                      <p:tavLst>
                                        <p:tav tm="0">
                                          <p:val>
                                            <p:strVal val="0-#ppt_w/2"/>
                                          </p:val>
                                        </p:tav>
                                        <p:tav tm="100000">
                                          <p:val>
                                            <p:strVal val="#ppt_x"/>
                                          </p:val>
                                        </p:tav>
                                      </p:tavLst>
                                    </p:anim>
                                    <p:anim calcmode="lin" valueType="num">
                                      <p:cBhvr additive="base">
                                        <p:cTn id="15"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Document\Semester 5\Brocasting 1\images(1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14" name="Rounded Rectangle 13"/>
          <p:cNvSpPr/>
          <p:nvPr/>
        </p:nvSpPr>
        <p:spPr>
          <a:xfrm>
            <a:off x="3352800" y="1524000"/>
            <a:ext cx="5562600" cy="5105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5" name="Rectangle 3"/>
          <p:cNvSpPr>
            <a:spLocks noChangeArrowheads="1"/>
          </p:cNvSpPr>
          <p:nvPr/>
        </p:nvSpPr>
        <p:spPr bwMode="auto">
          <a:xfrm>
            <a:off x="3581400" y="2209800"/>
            <a:ext cx="5029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b="1" dirty="0" err="1" smtClean="0">
                <a:solidFill>
                  <a:prstClr val="black"/>
                </a:solidFill>
                <a:latin typeface="Times New Roman" pitchFamily="18" charset="0"/>
                <a:cs typeface="Times New Roman" pitchFamily="18" charset="0"/>
              </a:rPr>
              <a:t>Tanda</a:t>
            </a:r>
            <a:r>
              <a:rPr lang="en-US" sz="2000" b="1" dirty="0" smtClean="0">
                <a:solidFill>
                  <a:prstClr val="black"/>
                </a:solidFill>
                <a:latin typeface="Times New Roman" pitchFamily="18" charset="0"/>
                <a:cs typeface="Times New Roman" pitchFamily="18" charset="0"/>
              </a:rPr>
              <a:t> Baca </a:t>
            </a:r>
            <a:r>
              <a:rPr lang="en-US" sz="2000" b="1" dirty="0" err="1" smtClean="0">
                <a:solidFill>
                  <a:prstClr val="black"/>
                </a:solidFill>
                <a:latin typeface="Times New Roman" pitchFamily="18" charset="0"/>
                <a:cs typeface="Times New Roman" pitchFamily="18" charset="0"/>
              </a:rPr>
              <a:t>Khusus</a:t>
            </a:r>
            <a:endParaRPr lang="en-US" sz="2000" b="1" dirty="0" smtClean="0">
              <a:solidFill>
                <a:prstClr val="black"/>
              </a:solidFill>
              <a:latin typeface="Times New Roman" pitchFamily="18" charset="0"/>
              <a:cs typeface="Times New Roman" pitchFamily="18" charset="0"/>
            </a:endParaRPr>
          </a:p>
          <a:p>
            <a:pPr algn="just">
              <a:lnSpc>
                <a:spcPct val="150000"/>
              </a:lnSpc>
              <a:buFont typeface="Wingdings" pitchFamily="2" charset="2"/>
              <a:buChar char="Ø"/>
            </a:pPr>
            <a:r>
              <a:rPr lang="en-US" sz="2000" dirty="0" smtClean="0">
                <a:solidFill>
                  <a:prstClr val="black"/>
                </a:solidFill>
                <a:latin typeface="Times New Roman" pitchFamily="18" charset="0"/>
                <a:cs typeface="Times New Roman" pitchFamily="18" charset="0"/>
              </a:rPr>
              <a:t> Dash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tanda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garis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pisah</a:t>
            </a:r>
            <a:r>
              <a:rPr lang="en-US" sz="2000" dirty="0">
                <a:solidFill>
                  <a:prstClr val="black"/>
                </a:solidFill>
                <a:latin typeface="Times New Roman" pitchFamily="18" charset="0"/>
                <a:cs typeface="Times New Roman" pitchFamily="18" charset="0"/>
              </a:rPr>
              <a:t> (–) </a:t>
            </a:r>
            <a:endParaRPr lang="en-US" sz="2000" dirty="0" smtClean="0">
              <a:solidFill>
                <a:prstClr val="black"/>
              </a:solidFill>
              <a:latin typeface="Times New Roman" pitchFamily="18" charset="0"/>
              <a:cs typeface="Times New Roman" pitchFamily="18" charset="0"/>
            </a:endParaRPr>
          </a:p>
          <a:p>
            <a:pPr algn="just">
              <a:lnSpc>
                <a:spcPct val="150000"/>
              </a:lnSpc>
              <a:buFont typeface="Wingdings" pitchFamily="2" charset="2"/>
              <a:buChar char="Ø"/>
            </a:pPr>
            <a:r>
              <a:rPr lang="en-US" sz="2000" dirty="0" err="1" smtClean="0">
                <a:solidFill>
                  <a:prstClr val="black"/>
                </a:solidFill>
                <a:latin typeface="Times New Roman" pitchFamily="18" charset="0"/>
                <a:cs typeface="Times New Roman" pitchFamily="18" charset="0"/>
              </a:rPr>
              <a:t>Garis</a:t>
            </a:r>
            <a:r>
              <a:rPr lang="en-US" sz="2000" dirty="0" smtClean="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Miring.Jika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perlu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gunakan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garis</a:t>
            </a:r>
            <a:r>
              <a:rPr lang="en-US" sz="2000" dirty="0">
                <a:solidFill>
                  <a:prstClr val="black"/>
                </a:solidFill>
                <a:latin typeface="Times New Roman" pitchFamily="18" charset="0"/>
                <a:cs typeface="Times New Roman" pitchFamily="18" charset="0"/>
              </a:rPr>
              <a:t> miring </a:t>
            </a:r>
            <a:r>
              <a:rPr lang="en-US" sz="2000" dirty="0" err="1">
                <a:solidFill>
                  <a:prstClr val="black"/>
                </a:solidFill>
                <a:latin typeface="Times New Roman" pitchFamily="18" charset="0"/>
                <a:cs typeface="Times New Roman" pitchFamily="18" charset="0"/>
              </a:rPr>
              <a:t>satu</a:t>
            </a:r>
            <a:r>
              <a:rPr lang="en-US" sz="2000" dirty="0">
                <a:solidFill>
                  <a:prstClr val="black"/>
                </a:solidFill>
                <a:latin typeface="Times New Roman" pitchFamily="18" charset="0"/>
                <a:cs typeface="Times New Roman" pitchFamily="18" charset="0"/>
              </a:rPr>
              <a:t> (/) </a:t>
            </a:r>
            <a:r>
              <a:rPr lang="en-US" sz="2000" dirty="0" err="1">
                <a:solidFill>
                  <a:prstClr val="black"/>
                </a:solidFill>
                <a:latin typeface="Times New Roman" pitchFamily="18" charset="0"/>
                <a:cs typeface="Times New Roman" pitchFamily="18" charset="0"/>
              </a:rPr>
              <a:t>sebagai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pengganti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koma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atau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sebagai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tanda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jeda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untuk</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ambil</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nafas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garis</a:t>
            </a:r>
            <a:r>
              <a:rPr lang="en-US" sz="2000" dirty="0">
                <a:solidFill>
                  <a:prstClr val="black"/>
                </a:solidFill>
                <a:latin typeface="Times New Roman" pitchFamily="18" charset="0"/>
                <a:cs typeface="Times New Roman" pitchFamily="18" charset="0"/>
              </a:rPr>
              <a:t> miring </a:t>
            </a:r>
            <a:r>
              <a:rPr lang="en-US" sz="2000" dirty="0" err="1">
                <a:solidFill>
                  <a:prstClr val="black"/>
                </a:solidFill>
                <a:latin typeface="Times New Roman" pitchFamily="18" charset="0"/>
                <a:cs typeface="Times New Roman" pitchFamily="18" charset="0"/>
              </a:rPr>
              <a:t>dua</a:t>
            </a:r>
            <a:r>
              <a:rPr lang="en-US" sz="2000" dirty="0">
                <a:solidFill>
                  <a:prstClr val="black"/>
                </a:solidFill>
                <a:latin typeface="Times New Roman" pitchFamily="18" charset="0"/>
                <a:cs typeface="Times New Roman" pitchFamily="18" charset="0"/>
              </a:rPr>
              <a:t> (//) </a:t>
            </a:r>
            <a:r>
              <a:rPr lang="en-US" sz="2000" dirty="0" err="1">
                <a:solidFill>
                  <a:prstClr val="black"/>
                </a:solidFill>
                <a:latin typeface="Times New Roman" pitchFamily="18" charset="0"/>
                <a:cs typeface="Times New Roman" pitchFamily="18" charset="0"/>
              </a:rPr>
              <a:t>untuk</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ganti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titik</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dan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garis</a:t>
            </a:r>
            <a:r>
              <a:rPr lang="en-US" sz="2000" dirty="0">
                <a:solidFill>
                  <a:prstClr val="black"/>
                </a:solidFill>
                <a:latin typeface="Times New Roman" pitchFamily="18" charset="0"/>
                <a:cs typeface="Times New Roman" pitchFamily="18" charset="0"/>
              </a:rPr>
              <a:t> miring </a:t>
            </a:r>
            <a:r>
              <a:rPr lang="en-US" sz="2000" dirty="0" err="1">
                <a:solidFill>
                  <a:prstClr val="black"/>
                </a:solidFill>
                <a:latin typeface="Times New Roman" pitchFamily="18" charset="0"/>
                <a:cs typeface="Times New Roman" pitchFamily="18" charset="0"/>
              </a:rPr>
              <a:t>tiga</a:t>
            </a:r>
            <a:r>
              <a:rPr lang="en-US" sz="2000" dirty="0">
                <a:solidFill>
                  <a:prstClr val="black"/>
                </a:solidFill>
                <a:latin typeface="Times New Roman" pitchFamily="18" charset="0"/>
                <a:cs typeface="Times New Roman" pitchFamily="18" charset="0"/>
              </a:rPr>
              <a:t> (///) </a:t>
            </a:r>
            <a:r>
              <a:rPr lang="en-US" sz="2000" dirty="0" err="1">
                <a:solidFill>
                  <a:prstClr val="black"/>
                </a:solidFill>
                <a:latin typeface="Times New Roman" pitchFamily="18" charset="0"/>
                <a:cs typeface="Times New Roman" pitchFamily="18" charset="0"/>
              </a:rPr>
              <a:t>untuk</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akhir</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naskah</a:t>
            </a:r>
            <a:r>
              <a:rPr lang="en-US" sz="2000" dirty="0">
                <a:solidFill>
                  <a:prstClr val="black"/>
                </a:solidFill>
                <a:latin typeface="Times New Roman" pitchFamily="18" charset="0"/>
                <a:cs typeface="Times New Roman" pitchFamily="18" charset="0"/>
              </a:rPr>
              <a:t>.</a:t>
            </a:r>
          </a:p>
          <a:p>
            <a:pPr algn="just"/>
            <a:endParaRPr lang="en-US" sz="2000" dirty="0" smtClean="0">
              <a:solidFill>
                <a:prstClr val="black"/>
              </a:solidFill>
              <a:latin typeface="Times New Roman" pitchFamily="18" charset="0"/>
              <a:cs typeface="Times New Roman" pitchFamily="18" charset="0"/>
            </a:endParaRPr>
          </a:p>
          <a:p>
            <a:pPr algn="just"/>
            <a:endParaRPr lang="en-US" sz="2000" dirty="0">
              <a:solidFill>
                <a:prstClr val="black"/>
              </a:solidFill>
              <a:latin typeface="Times New Roman" pitchFamily="18" charset="0"/>
              <a:cs typeface="Times New Roman" pitchFamily="18" charset="0"/>
            </a:endParaRPr>
          </a:p>
        </p:txBody>
      </p:sp>
      <p:sp>
        <p:nvSpPr>
          <p:cNvPr id="16" name="Action Button: Forward or Next 15">
            <a:hlinkClick r:id="" action="ppaction://hlinkshowjump?jump=nextslide" highlightClick="1"/>
          </p:cNvPr>
          <p:cNvSpPr/>
          <p:nvPr/>
        </p:nvSpPr>
        <p:spPr>
          <a:xfrm>
            <a:off x="8534400" y="6477000"/>
            <a:ext cx="457200" cy="228600"/>
          </a:xfrm>
          <a:prstGeom prst="actionButtonForwardNex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7" name="Action Button: Home 16">
            <a:hlinkClick r:id="" action="ppaction://hlinkshowjump?jump=firstslide" highlightClick="1"/>
          </p:cNvPr>
          <p:cNvSpPr/>
          <p:nvPr/>
        </p:nvSpPr>
        <p:spPr>
          <a:xfrm>
            <a:off x="8077200" y="6477000"/>
            <a:ext cx="457200" cy="2286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8" name="Action Button: Back or Previous 17">
            <a:hlinkClick r:id="" action="ppaction://hlinkshowjump?jump=previousslide" highlightClick="1"/>
          </p:cNvPr>
          <p:cNvSpPr/>
          <p:nvPr/>
        </p:nvSpPr>
        <p:spPr>
          <a:xfrm>
            <a:off x="7620000" y="6476999"/>
            <a:ext cx="457200" cy="239333"/>
          </a:xfrm>
          <a:prstGeom prst="actionButtonBackPrevio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aphicFrame>
        <p:nvGraphicFramePr>
          <p:cNvPr id="19" name="Diagram 18"/>
          <p:cNvGraphicFramePr/>
          <p:nvPr/>
        </p:nvGraphicFramePr>
        <p:xfrm>
          <a:off x="228600" y="1676400"/>
          <a:ext cx="2895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ounded Rectangle 19"/>
          <p:cNvSpPr/>
          <p:nvPr/>
        </p:nvSpPr>
        <p:spPr>
          <a:xfrm>
            <a:off x="4724400" y="152400"/>
            <a:ext cx="3352800" cy="990600"/>
          </a:xfrm>
          <a:prstGeom prst="roundRect">
            <a:avLst/>
          </a:prstGeom>
          <a:solidFill>
            <a:schemeClr val="bg1">
              <a:lumMod val="85000"/>
            </a:schemeClr>
          </a:solidFill>
          <a:ln w="34925">
            <a:solidFill>
              <a:schemeClr val="tx2">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sz="3200" dirty="0" smtClean="0">
                <a:solidFill>
                  <a:srgbClr val="FF0000"/>
                </a:solidFill>
                <a:latin typeface="Snap ITC" pitchFamily="82" charset="0"/>
              </a:rPr>
              <a:t>Script Writing</a:t>
            </a:r>
            <a:endParaRPr lang="en-US" sz="3200" dirty="0">
              <a:solidFill>
                <a:srgbClr val="FF0000"/>
              </a:solidFill>
              <a:latin typeface="Snap ITC" pitchFamily="82" charset="0"/>
            </a:endParaRPr>
          </a:p>
        </p:txBody>
      </p:sp>
      <p:graphicFrame>
        <p:nvGraphicFramePr>
          <p:cNvPr id="21" name="Diagram 20"/>
          <p:cNvGraphicFramePr/>
          <p:nvPr/>
        </p:nvGraphicFramePr>
        <p:xfrm>
          <a:off x="762000" y="914400"/>
          <a:ext cx="1600200" cy="68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TextBox 21"/>
          <p:cNvSpPr txBox="1"/>
          <p:nvPr/>
        </p:nvSpPr>
        <p:spPr>
          <a:xfrm>
            <a:off x="-533400" y="6334780"/>
            <a:ext cx="16230600" cy="523220"/>
          </a:xfrm>
          <a:prstGeom prst="rect">
            <a:avLst/>
          </a:prstGeom>
          <a:noFill/>
        </p:spPr>
        <p:txBody>
          <a:bodyPr wrap="square" rtlCol="0">
            <a:spAutoFit/>
          </a:bodyPr>
          <a:lstStyle/>
          <a:p>
            <a:r>
              <a:rPr lang="en-US" sz="2800" b="1" dirty="0" smtClean="0">
                <a:solidFill>
                  <a:srgbClr val="FF0000"/>
                </a:solidFill>
                <a:latin typeface="Lucida Calligraphy" pitchFamily="66" charset="0"/>
              </a:rPr>
              <a:t>K  e  l  o  m  p  o  k      2</a:t>
            </a:r>
            <a:endParaRPr lang="en-US" sz="2800" b="1" dirty="0">
              <a:solidFill>
                <a:srgbClr val="FF0000"/>
              </a:solidFill>
              <a:latin typeface="Lucida Calligraphy" pitchFamily="66" charset="0"/>
            </a:endParaRPr>
          </a:p>
        </p:txBody>
      </p:sp>
      <p:sp>
        <p:nvSpPr>
          <p:cNvPr id="23" name="TextBox 22"/>
          <p:cNvSpPr txBox="1"/>
          <p:nvPr/>
        </p:nvSpPr>
        <p:spPr>
          <a:xfrm>
            <a:off x="4343400" y="0"/>
            <a:ext cx="10668000" cy="584775"/>
          </a:xfrm>
          <a:prstGeom prst="rect">
            <a:avLst/>
          </a:prstGeom>
          <a:noFill/>
        </p:spPr>
        <p:txBody>
          <a:bodyPr wrap="square" rtlCol="0">
            <a:spAutoFit/>
          </a:bodyPr>
          <a:lstStyle/>
          <a:p>
            <a:r>
              <a:rPr lang="en-US" sz="3200" b="1" dirty="0" smtClean="0">
                <a:solidFill>
                  <a:srgbClr val="FF0000"/>
                </a:solidFill>
                <a:latin typeface="Lucida Calligraphy" pitchFamily="66" charset="0"/>
              </a:rPr>
              <a:t>K e l o m p o k   2</a:t>
            </a:r>
            <a:endParaRPr lang="en-US" sz="3200" b="1" dirty="0">
              <a:solidFill>
                <a:srgbClr val="FF0000"/>
              </a:solidFill>
              <a:latin typeface="Lucida Calligraphy" pitchFamily="66" charset="0"/>
            </a:endParaRPr>
          </a:p>
        </p:txBody>
      </p:sp>
    </p:spTree>
    <p:extLst>
      <p:ext uri="{BB962C8B-B14F-4D97-AF65-F5344CB8AC3E}">
        <p14:creationId xmlns:p14="http://schemas.microsoft.com/office/powerpoint/2010/main" val="328451021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par>
                                <p:cTn id="15" presetID="2" presetClass="entr" presetSubtype="2" repeatCount="indefinite"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0" fill="hold"/>
                                        <p:tgtEl>
                                          <p:spTgt spid="22"/>
                                        </p:tgtEl>
                                        <p:attrNameLst>
                                          <p:attrName>ppt_x</p:attrName>
                                        </p:attrNameLst>
                                      </p:cBhvr>
                                      <p:tavLst>
                                        <p:tav tm="0">
                                          <p:val>
                                            <p:strVal val="1+#ppt_w/2"/>
                                          </p:val>
                                        </p:tav>
                                        <p:tav tm="100000">
                                          <p:val>
                                            <p:strVal val="#ppt_x"/>
                                          </p:val>
                                        </p:tav>
                                      </p:tavLst>
                                    </p:anim>
                                    <p:anim calcmode="lin" valueType="num">
                                      <p:cBhvr additive="base">
                                        <p:cTn id="18" dur="50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repeatCount="indefinite"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0" fill="hold"/>
                                        <p:tgtEl>
                                          <p:spTgt spid="23"/>
                                        </p:tgtEl>
                                        <p:attrNameLst>
                                          <p:attrName>ppt_x</p:attrName>
                                        </p:attrNameLst>
                                      </p:cBhvr>
                                      <p:tavLst>
                                        <p:tav tm="0">
                                          <p:val>
                                            <p:strVal val="0-#ppt_w/2"/>
                                          </p:val>
                                        </p:tav>
                                        <p:tav tm="100000">
                                          <p:val>
                                            <p:strVal val="#ppt_x"/>
                                          </p:val>
                                        </p:tav>
                                      </p:tavLst>
                                    </p:anim>
                                    <p:anim calcmode="lin" valueType="num">
                                      <p:cBhvr additive="base">
                                        <p:cTn id="22" dur="5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581400" y="19812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endParaRPr>
          </a:p>
          <a:p>
            <a:pPr algn="just"/>
            <a:endParaRPr lang="en-US" sz="2000" b="1" dirty="0">
              <a:solidFill>
                <a:prstClr val="black"/>
              </a:solidFill>
              <a:latin typeface="Times New Roman" pitchFamily="18" charset="0"/>
              <a:cs typeface="Times New Roman" pitchFamily="18" charset="0"/>
            </a:endParaRPr>
          </a:p>
        </p:txBody>
      </p:sp>
      <p:pic>
        <p:nvPicPr>
          <p:cNvPr id="7" name="Picture 2" descr="D:\Document\Semester 5\Brocasting 1\images(10).jpg"/>
          <p:cNvPicPr>
            <a:picLocks noChangeAspect="1" noChangeArrowheads="1"/>
          </p:cNvPicPr>
          <p:nvPr/>
        </p:nvPicPr>
        <p:blipFill>
          <a:blip r:embed="rId2">
            <a:lum contrast="30000"/>
          </a:blip>
          <a:srcRect/>
          <a:stretch>
            <a:fillRect/>
          </a:stretch>
        </p:blipFill>
        <p:spPr bwMode="auto">
          <a:xfrm>
            <a:off x="0" y="0"/>
            <a:ext cx="9144000" cy="6858000"/>
          </a:xfrm>
          <a:prstGeom prst="rect">
            <a:avLst/>
          </a:prstGeom>
        </p:spPr>
        <p:style>
          <a:lnRef idx="0">
            <a:scrgbClr r="0" g="0" b="0"/>
          </a:lnRef>
          <a:fillRef idx="1001">
            <a:schemeClr val="lt2"/>
          </a:fillRef>
          <a:effectRef idx="0">
            <a:scrgbClr r="0" g="0" b="0"/>
          </a:effectRef>
          <a:fontRef idx="major"/>
        </p:style>
      </p:pic>
      <p:sp>
        <p:nvSpPr>
          <p:cNvPr id="9" name="Rounded Rectangle 8"/>
          <p:cNvSpPr/>
          <p:nvPr/>
        </p:nvSpPr>
        <p:spPr>
          <a:xfrm>
            <a:off x="3352800" y="1524000"/>
            <a:ext cx="5410200" cy="4953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3" name="Rectangle 3"/>
          <p:cNvSpPr>
            <a:spLocks noChangeArrowheads="1"/>
          </p:cNvSpPr>
          <p:nvPr/>
        </p:nvSpPr>
        <p:spPr bwMode="auto">
          <a:xfrm>
            <a:off x="3581400" y="17526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latin typeface="Times New Roman" pitchFamily="18" charset="0"/>
              <a:cs typeface="Times New Roman" pitchFamily="18" charset="0"/>
            </a:endParaRPr>
          </a:p>
          <a:p>
            <a:pPr algn="just"/>
            <a:endParaRPr lang="en-US" sz="2000" dirty="0">
              <a:solidFill>
                <a:prstClr val="black"/>
              </a:solidFill>
              <a:latin typeface="Times New Roman" pitchFamily="18" charset="0"/>
              <a:cs typeface="Times New Roman" pitchFamily="18" charset="0"/>
            </a:endParaRPr>
          </a:p>
        </p:txBody>
      </p:sp>
      <p:sp>
        <p:nvSpPr>
          <p:cNvPr id="18433" name="Rectangle 1"/>
          <p:cNvSpPr>
            <a:spLocks noChangeArrowheads="1"/>
          </p:cNvSpPr>
          <p:nvPr/>
        </p:nvSpPr>
        <p:spPr bwMode="auto">
          <a:xfrm>
            <a:off x="3657600" y="1676400"/>
            <a:ext cx="4953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id-ID" b="1" dirty="0" smtClean="0">
                <a:solidFill>
                  <a:srgbClr val="000000"/>
                </a:solidFill>
                <a:latin typeface="Times New Roman" pitchFamily="18" charset="0"/>
                <a:ea typeface="Calibri" pitchFamily="34" charset="0"/>
                <a:cs typeface="Times New Roman" pitchFamily="18" charset="0"/>
              </a:rPr>
              <a:t>Komposisi Struktur Naskah</a:t>
            </a:r>
            <a:endParaRPr lang="en-US" b="1" dirty="0" smtClean="0">
              <a:solidFill>
                <a:prstClr val="black"/>
              </a:solidFill>
              <a:latin typeface="Times New Roman" pitchFamily="18" charset="0"/>
              <a:cs typeface="Times New Roman" pitchFamily="18" charset="0"/>
            </a:endParaRPr>
          </a:p>
          <a:p>
            <a:pPr algn="justLow" eaLnBrk="0" fontAlgn="base" hangingPunct="0">
              <a:spcBef>
                <a:spcPct val="0"/>
              </a:spcBef>
              <a:spcAft>
                <a:spcPct val="0"/>
              </a:spcAft>
            </a:pPr>
            <a:r>
              <a:rPr lang="id-ID" dirty="0" smtClean="0">
                <a:solidFill>
                  <a:srgbClr val="000000"/>
                </a:solidFill>
                <a:latin typeface="Times New Roman" pitchFamily="18" charset="0"/>
                <a:ea typeface="Calibri" pitchFamily="34" charset="0"/>
                <a:cs typeface="Times New Roman" pitchFamily="18" charset="0"/>
              </a:rPr>
              <a:t>Pada dasarnya, struktur naskah radio terdiri dari 3 bagian:</a:t>
            </a:r>
            <a:endParaRPr lang="en-US" dirty="0" smtClean="0">
              <a:solidFill>
                <a:prstClr val="black"/>
              </a:solidFill>
              <a:latin typeface="Times New Roman" pitchFamily="18" charset="0"/>
              <a:cs typeface="Times New Roman" pitchFamily="18" charset="0"/>
            </a:endParaRPr>
          </a:p>
          <a:p>
            <a:pPr algn="justLow" eaLnBrk="0" fontAlgn="base" hangingPunct="0">
              <a:spcBef>
                <a:spcPct val="0"/>
              </a:spcBef>
              <a:spcAft>
                <a:spcPct val="0"/>
              </a:spcAft>
              <a:buFontTx/>
              <a:buChar char="•"/>
            </a:pPr>
            <a:r>
              <a:rPr lang="id-ID" dirty="0" smtClean="0">
                <a:solidFill>
                  <a:srgbClr val="000000"/>
                </a:solidFill>
                <a:latin typeface="Times New Roman" pitchFamily="18" charset="0"/>
                <a:ea typeface="Calibri" pitchFamily="34" charset="0"/>
                <a:cs typeface="Times New Roman" pitchFamily="18" charset="0"/>
              </a:rPr>
              <a:t>Lead-in</a:t>
            </a:r>
            <a:endParaRPr lang="en-US" dirty="0" smtClean="0">
              <a:solidFill>
                <a:prstClr val="black"/>
              </a:solidFill>
              <a:latin typeface="Times New Roman" pitchFamily="18" charset="0"/>
              <a:cs typeface="Times New Roman" pitchFamily="18" charset="0"/>
            </a:endParaRPr>
          </a:p>
          <a:p>
            <a:pPr algn="justLow" eaLnBrk="0" fontAlgn="base" hangingPunct="0">
              <a:spcBef>
                <a:spcPct val="0"/>
              </a:spcBef>
              <a:spcAft>
                <a:spcPct val="0"/>
              </a:spcAft>
            </a:pPr>
            <a:r>
              <a:rPr lang="id-ID" dirty="0" smtClean="0">
                <a:solidFill>
                  <a:srgbClr val="000000"/>
                </a:solidFill>
                <a:latin typeface="Times New Roman" pitchFamily="18" charset="0"/>
                <a:ea typeface="Calibri" pitchFamily="34" charset="0"/>
                <a:cs typeface="Times New Roman" pitchFamily="18" charset="0"/>
              </a:rPr>
              <a:t>Lead-in pada dasarnya adalah pembuka. Lead-in adalah naskah yang dibaca persis sebelum potongan audio terdengar. </a:t>
            </a:r>
            <a:endParaRPr lang="en-US" dirty="0" smtClean="0">
              <a:solidFill>
                <a:srgbClr val="000000"/>
              </a:solidFill>
              <a:latin typeface="Times New Roman" pitchFamily="18" charset="0"/>
              <a:ea typeface="Calibri" pitchFamily="34" charset="0"/>
              <a:cs typeface="Times New Roman" pitchFamily="18" charset="0"/>
            </a:endParaRPr>
          </a:p>
          <a:p>
            <a:pPr>
              <a:buFont typeface="Arial" pitchFamily="34" charset="0"/>
              <a:buChar char="•"/>
            </a:pPr>
            <a:r>
              <a:rPr lang="id-ID" dirty="0">
                <a:solidFill>
                  <a:prstClr val="black"/>
                </a:solidFill>
                <a:latin typeface="Times New Roman" pitchFamily="18" charset="0"/>
                <a:cs typeface="Times New Roman" pitchFamily="18" charset="0"/>
              </a:rPr>
              <a:t>Body (Tubuh Berita)</a:t>
            </a:r>
            <a:endParaRPr lang="en-US" dirty="0">
              <a:solidFill>
                <a:prstClr val="black"/>
              </a:solidFill>
              <a:latin typeface="Times New Roman" pitchFamily="18" charset="0"/>
              <a:cs typeface="Times New Roman" pitchFamily="18" charset="0"/>
            </a:endParaRPr>
          </a:p>
          <a:p>
            <a:pPr algn="just"/>
            <a:r>
              <a:rPr lang="id-ID" dirty="0">
                <a:solidFill>
                  <a:prstClr val="black"/>
                </a:solidFill>
                <a:latin typeface="Times New Roman" pitchFamily="18" charset="0"/>
                <a:cs typeface="Times New Roman" pitchFamily="18" charset="0"/>
              </a:rPr>
              <a:t>Menyajikan sebuah sekuens (urutan) peristiwa atau pernyataan-pernyataan yang membantu seorang khalayak memahami dan mengingat apa yang terjadi; </a:t>
            </a:r>
            <a:r>
              <a:rPr lang="id-ID" dirty="0" smtClean="0">
                <a:solidFill>
                  <a:prstClr val="black"/>
                </a:solidFill>
                <a:latin typeface="Times New Roman" pitchFamily="18" charset="0"/>
                <a:cs typeface="Times New Roman" pitchFamily="18" charset="0"/>
              </a:rPr>
              <a:t>Setelah </a:t>
            </a:r>
            <a:r>
              <a:rPr lang="id-ID" dirty="0">
                <a:solidFill>
                  <a:prstClr val="black"/>
                </a:solidFill>
                <a:latin typeface="Times New Roman" pitchFamily="18" charset="0"/>
                <a:cs typeface="Times New Roman" pitchFamily="18" charset="0"/>
              </a:rPr>
              <a:t>kalimat lead, kronologis di mulai-peristiwa yang paling awal, diikuti peristiwa signifikan berikutnya, selanjutnya, dan seterusnya, hingga kejadian penting terakhir dalam kisah tersebut tersampaikan. </a:t>
            </a:r>
            <a:endParaRPr lang="en-US" dirty="0">
              <a:solidFill>
                <a:prstClr val="black"/>
              </a:solidFill>
              <a:latin typeface="Times New Roman" pitchFamily="18" charset="0"/>
              <a:cs typeface="Times New Roman" pitchFamily="18" charset="0"/>
            </a:endParaRPr>
          </a:p>
          <a:p>
            <a:pPr algn="justLow" eaLnBrk="0" fontAlgn="base" hangingPunct="0">
              <a:spcBef>
                <a:spcPct val="0"/>
              </a:spcBef>
              <a:spcAft>
                <a:spcPct val="0"/>
              </a:spcAft>
            </a:pPr>
            <a:endParaRPr lang="en-US" dirty="0" smtClean="0">
              <a:solidFill>
                <a:srgbClr val="000000"/>
              </a:solidFill>
              <a:latin typeface="Times New Roman" pitchFamily="18" charset="0"/>
              <a:ea typeface="Calibri" pitchFamily="34" charset="0"/>
              <a:cs typeface="Times New Roman" pitchFamily="18" charset="0"/>
            </a:endParaRPr>
          </a:p>
          <a:p>
            <a:pPr algn="justLow" eaLnBrk="0" fontAlgn="base" hangingPunct="0">
              <a:spcBef>
                <a:spcPct val="0"/>
              </a:spcBef>
              <a:spcAft>
                <a:spcPct val="0"/>
              </a:spcAft>
            </a:pPr>
            <a:endParaRPr lang="id-ID" dirty="0" smtClean="0">
              <a:solidFill>
                <a:prstClr val="black"/>
              </a:solidFill>
              <a:latin typeface="Times New Roman" pitchFamily="18" charset="0"/>
              <a:cs typeface="Times New Roman" pitchFamily="18" charset="0"/>
            </a:endParaRPr>
          </a:p>
        </p:txBody>
      </p:sp>
      <p:sp>
        <p:nvSpPr>
          <p:cNvPr id="15" name="Action Button: Forward or Next 14">
            <a:hlinkClick r:id="" action="ppaction://hlinkshowjump?jump=nextslide" highlightClick="1"/>
          </p:cNvPr>
          <p:cNvSpPr/>
          <p:nvPr/>
        </p:nvSpPr>
        <p:spPr>
          <a:xfrm>
            <a:off x="8534400" y="6477001"/>
            <a:ext cx="457200" cy="228600"/>
          </a:xfrm>
          <a:prstGeom prst="actionButtonForwardNex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6" name="Action Button: Home 15">
            <a:hlinkClick r:id="" action="ppaction://hlinkshowjump?jump=firstslide" highlightClick="1"/>
          </p:cNvPr>
          <p:cNvSpPr/>
          <p:nvPr/>
        </p:nvSpPr>
        <p:spPr>
          <a:xfrm>
            <a:off x="8077200" y="6477001"/>
            <a:ext cx="457200" cy="2286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7" name="Action Button: Back or Previous 16">
            <a:hlinkClick r:id="" action="ppaction://hlinkshowjump?jump=previousslide" highlightClick="1"/>
          </p:cNvPr>
          <p:cNvSpPr/>
          <p:nvPr/>
        </p:nvSpPr>
        <p:spPr>
          <a:xfrm>
            <a:off x="7620000" y="6477000"/>
            <a:ext cx="457200" cy="239333"/>
          </a:xfrm>
          <a:prstGeom prst="actionButtonBackPrevio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aphicFrame>
        <p:nvGraphicFramePr>
          <p:cNvPr id="18" name="Diagram 17"/>
          <p:cNvGraphicFramePr/>
          <p:nvPr/>
        </p:nvGraphicFramePr>
        <p:xfrm>
          <a:off x="228600" y="1676400"/>
          <a:ext cx="2895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ounded Rectangle 18"/>
          <p:cNvSpPr/>
          <p:nvPr/>
        </p:nvSpPr>
        <p:spPr>
          <a:xfrm>
            <a:off x="4724400" y="152400"/>
            <a:ext cx="3352800" cy="990600"/>
          </a:xfrm>
          <a:prstGeom prst="roundRect">
            <a:avLst/>
          </a:prstGeom>
          <a:solidFill>
            <a:schemeClr val="bg1">
              <a:lumMod val="85000"/>
            </a:schemeClr>
          </a:solidFill>
          <a:ln w="34925">
            <a:solidFill>
              <a:schemeClr val="tx2">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sz="3200" dirty="0" smtClean="0">
                <a:solidFill>
                  <a:srgbClr val="FF0000"/>
                </a:solidFill>
                <a:latin typeface="Snap ITC" pitchFamily="82" charset="0"/>
              </a:rPr>
              <a:t>Script Writing</a:t>
            </a:r>
            <a:endParaRPr lang="en-US" sz="3200" dirty="0">
              <a:solidFill>
                <a:srgbClr val="FF0000"/>
              </a:solidFill>
              <a:latin typeface="Snap ITC" pitchFamily="82" charset="0"/>
            </a:endParaRPr>
          </a:p>
        </p:txBody>
      </p:sp>
      <p:graphicFrame>
        <p:nvGraphicFramePr>
          <p:cNvPr id="20" name="Diagram 19"/>
          <p:cNvGraphicFramePr/>
          <p:nvPr/>
        </p:nvGraphicFramePr>
        <p:xfrm>
          <a:off x="762000" y="914400"/>
          <a:ext cx="1600200" cy="68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TextBox 20"/>
          <p:cNvSpPr txBox="1"/>
          <p:nvPr/>
        </p:nvSpPr>
        <p:spPr>
          <a:xfrm>
            <a:off x="-533400" y="6334780"/>
            <a:ext cx="16230600" cy="523220"/>
          </a:xfrm>
          <a:prstGeom prst="rect">
            <a:avLst/>
          </a:prstGeom>
          <a:noFill/>
        </p:spPr>
        <p:txBody>
          <a:bodyPr wrap="square" rtlCol="0">
            <a:spAutoFit/>
          </a:bodyPr>
          <a:lstStyle/>
          <a:p>
            <a:r>
              <a:rPr lang="en-US" sz="2800" b="1" dirty="0" smtClean="0">
                <a:solidFill>
                  <a:srgbClr val="FF0000"/>
                </a:solidFill>
                <a:latin typeface="Lucida Calligraphy" pitchFamily="66" charset="0"/>
              </a:rPr>
              <a:t>K  e  l  o  m  p  o  k      2</a:t>
            </a:r>
            <a:endParaRPr lang="en-US" sz="2800" b="1" dirty="0">
              <a:solidFill>
                <a:srgbClr val="FF0000"/>
              </a:solidFill>
              <a:latin typeface="Lucida Calligraphy" pitchFamily="66" charset="0"/>
            </a:endParaRPr>
          </a:p>
        </p:txBody>
      </p:sp>
      <p:sp>
        <p:nvSpPr>
          <p:cNvPr id="22" name="TextBox 21"/>
          <p:cNvSpPr txBox="1"/>
          <p:nvPr/>
        </p:nvSpPr>
        <p:spPr>
          <a:xfrm>
            <a:off x="4343400" y="0"/>
            <a:ext cx="10668000" cy="584775"/>
          </a:xfrm>
          <a:prstGeom prst="rect">
            <a:avLst/>
          </a:prstGeom>
          <a:noFill/>
        </p:spPr>
        <p:txBody>
          <a:bodyPr wrap="square" rtlCol="0">
            <a:spAutoFit/>
          </a:bodyPr>
          <a:lstStyle/>
          <a:p>
            <a:r>
              <a:rPr lang="en-US" sz="3200" b="1" dirty="0" smtClean="0">
                <a:solidFill>
                  <a:srgbClr val="FF0000"/>
                </a:solidFill>
                <a:latin typeface="Lucida Calligraphy" pitchFamily="66" charset="0"/>
              </a:rPr>
              <a:t>K e l o m p o k   2</a:t>
            </a:r>
            <a:endParaRPr lang="en-US" sz="3200" b="1" dirty="0">
              <a:solidFill>
                <a:srgbClr val="FF0000"/>
              </a:solidFill>
              <a:latin typeface="Lucida Calligraphy" pitchFamily="66" charset="0"/>
            </a:endParaRPr>
          </a:p>
        </p:txBody>
      </p:sp>
    </p:spTree>
    <p:extLst>
      <p:ext uri="{BB962C8B-B14F-4D97-AF65-F5344CB8AC3E}">
        <p14:creationId xmlns:p14="http://schemas.microsoft.com/office/powerpoint/2010/main" val="29926667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fade">
                                      <p:cBhvr>
                                        <p:cTn id="7" dur="100"/>
                                        <p:tgtEl>
                                          <p:spTgt spid="18433"/>
                                        </p:tgtEl>
                                      </p:cBhvr>
                                    </p:animEffect>
                                    <p:anim calcmode="lin" valueType="num">
                                      <p:cBhvr>
                                        <p:cTn id="8" dur="400" fill="hold"/>
                                        <p:tgtEl>
                                          <p:spTgt spid="18433"/>
                                        </p:tgtEl>
                                        <p:attrNameLst>
                                          <p:attrName>ppt_x</p:attrName>
                                        </p:attrNameLst>
                                      </p:cBhvr>
                                      <p:tavLst>
                                        <p:tav tm="0">
                                          <p:val>
                                            <p:strVal val="#ppt_x"/>
                                          </p:val>
                                        </p:tav>
                                        <p:tav tm="100000">
                                          <p:val>
                                            <p:strVal val="#ppt_x"/>
                                          </p:val>
                                        </p:tav>
                                      </p:tavLst>
                                    </p:anim>
                                    <p:anim calcmode="lin" valueType="num">
                                      <p:cBhvr>
                                        <p:cTn id="9" dur="400" fill="hold"/>
                                        <p:tgtEl>
                                          <p:spTgt spid="1843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84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84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2" presetClass="entr" presetSubtype="2" repeatCount="indefinite"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0" fill="hold"/>
                                        <p:tgtEl>
                                          <p:spTgt spid="21"/>
                                        </p:tgtEl>
                                        <p:attrNameLst>
                                          <p:attrName>ppt_x</p:attrName>
                                        </p:attrNameLst>
                                      </p:cBhvr>
                                      <p:tavLst>
                                        <p:tav tm="0">
                                          <p:val>
                                            <p:strVal val="1+#ppt_w/2"/>
                                          </p:val>
                                        </p:tav>
                                        <p:tav tm="100000">
                                          <p:val>
                                            <p:strVal val="#ppt_x"/>
                                          </p:val>
                                        </p:tav>
                                      </p:tavLst>
                                    </p:anim>
                                    <p:anim calcmode="lin" valueType="num">
                                      <p:cBhvr additive="base">
                                        <p:cTn id="15" dur="5000" fill="hold"/>
                                        <p:tgtEl>
                                          <p:spTgt spid="21"/>
                                        </p:tgtEl>
                                        <p:attrNameLst>
                                          <p:attrName>ppt_y</p:attrName>
                                        </p:attrNameLst>
                                      </p:cBhvr>
                                      <p:tavLst>
                                        <p:tav tm="0">
                                          <p:val>
                                            <p:strVal val="#ppt_y"/>
                                          </p:val>
                                        </p:tav>
                                        <p:tav tm="100000">
                                          <p:val>
                                            <p:strVal val="#ppt_y"/>
                                          </p:val>
                                        </p:tav>
                                      </p:tavLst>
                                    </p:anim>
                                  </p:childTnLst>
                                </p:cTn>
                              </p:par>
                              <p:par>
                                <p:cTn id="16" presetID="2" presetClass="entr" presetSubtype="8" repeatCount="indefinite"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0" fill="hold"/>
                                        <p:tgtEl>
                                          <p:spTgt spid="22"/>
                                        </p:tgtEl>
                                        <p:attrNameLst>
                                          <p:attrName>ppt_x</p:attrName>
                                        </p:attrNameLst>
                                      </p:cBhvr>
                                      <p:tavLst>
                                        <p:tav tm="0">
                                          <p:val>
                                            <p:strVal val="0-#ppt_w/2"/>
                                          </p:val>
                                        </p:tav>
                                        <p:tav tm="100000">
                                          <p:val>
                                            <p:strVal val="#ppt_x"/>
                                          </p:val>
                                        </p:tav>
                                      </p:tavLst>
                                    </p:anim>
                                    <p:anim calcmode="lin" valueType="num">
                                      <p:cBhvr additive="base">
                                        <p:cTn id="19" dur="5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21" grpId="0"/>
      <p:bldP spid="2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581400" y="19812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endParaRPr>
          </a:p>
          <a:p>
            <a:pPr algn="just"/>
            <a:endParaRPr lang="en-US" sz="2000" b="1" dirty="0">
              <a:solidFill>
                <a:prstClr val="black"/>
              </a:solidFill>
              <a:latin typeface="Times New Roman" pitchFamily="18" charset="0"/>
              <a:cs typeface="Times New Roman" pitchFamily="18" charset="0"/>
            </a:endParaRPr>
          </a:p>
        </p:txBody>
      </p:sp>
      <p:pic>
        <p:nvPicPr>
          <p:cNvPr id="7" name="Picture 2" descr="D:\Document\Semester 5\Brocasting 1\images(10).jp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0" y="0"/>
            <a:ext cx="9144000" cy="6858000"/>
          </a:xfrm>
          <a:prstGeom prst="rect">
            <a:avLst/>
          </a:prstGeom>
        </p:spPr>
        <p:style>
          <a:lnRef idx="0">
            <a:scrgbClr r="0" g="0" b="0"/>
          </a:lnRef>
          <a:fillRef idx="1001">
            <a:schemeClr val="lt2"/>
          </a:fillRef>
          <a:effectRef idx="0">
            <a:scrgbClr r="0" g="0" b="0"/>
          </a:effectRef>
          <a:fontRef idx="major"/>
        </p:style>
      </p:pic>
      <p:sp>
        <p:nvSpPr>
          <p:cNvPr id="9" name="Rounded Rectangle 8"/>
          <p:cNvSpPr/>
          <p:nvPr/>
        </p:nvSpPr>
        <p:spPr>
          <a:xfrm>
            <a:off x="3352800" y="1524000"/>
            <a:ext cx="5562600" cy="5105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3" name="Rectangle 3"/>
          <p:cNvSpPr>
            <a:spLocks noChangeArrowheads="1"/>
          </p:cNvSpPr>
          <p:nvPr/>
        </p:nvSpPr>
        <p:spPr bwMode="auto">
          <a:xfrm>
            <a:off x="3581400" y="17526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latin typeface="Times New Roman" pitchFamily="18" charset="0"/>
              <a:cs typeface="Times New Roman" pitchFamily="18" charset="0"/>
            </a:endParaRPr>
          </a:p>
          <a:p>
            <a:pPr algn="just"/>
            <a:endParaRPr lang="en-US" sz="2000" dirty="0">
              <a:solidFill>
                <a:prstClr val="black"/>
              </a:solidFill>
              <a:latin typeface="Times New Roman" pitchFamily="18" charset="0"/>
              <a:cs typeface="Times New Roman" pitchFamily="18" charset="0"/>
            </a:endParaRPr>
          </a:p>
        </p:txBody>
      </p:sp>
      <p:sp>
        <p:nvSpPr>
          <p:cNvPr id="17409" name="Rectangle 1"/>
          <p:cNvSpPr>
            <a:spLocks noChangeArrowheads="1"/>
          </p:cNvSpPr>
          <p:nvPr/>
        </p:nvSpPr>
        <p:spPr bwMode="auto">
          <a:xfrm>
            <a:off x="3581400" y="2438400"/>
            <a:ext cx="5029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buFontTx/>
              <a:buChar char="•"/>
            </a:pPr>
            <a:r>
              <a:rPr lang="id-ID" sz="2000" dirty="0" smtClean="0">
                <a:solidFill>
                  <a:srgbClr val="000000"/>
                </a:solidFill>
                <a:latin typeface="Times New Roman" pitchFamily="18" charset="0"/>
                <a:ea typeface="Calibri" pitchFamily="34" charset="0"/>
                <a:cs typeface="Times New Roman" pitchFamily="18" charset="0"/>
              </a:rPr>
              <a:t>Write-out (penutup)</a:t>
            </a:r>
            <a:endParaRPr lang="en-US" sz="2000" dirty="0" smtClean="0">
              <a:solidFill>
                <a:prstClr val="black"/>
              </a:solidFill>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id-ID" sz="2000" dirty="0" smtClean="0">
                <a:solidFill>
                  <a:srgbClr val="000000"/>
                </a:solidFill>
                <a:latin typeface="Times New Roman" pitchFamily="18" charset="0"/>
                <a:ea typeface="Calibri" pitchFamily="34" charset="0"/>
                <a:cs typeface="Times New Roman" pitchFamily="18" charset="0"/>
              </a:rPr>
              <a:t>Write-out adalah naskah yang dibaca persis setelah sepotong bunyi diperdengarkan. </a:t>
            </a:r>
            <a:endParaRPr lang="en-US" sz="2000" dirty="0" smtClean="0">
              <a:solidFill>
                <a:prstClr val="black"/>
              </a:solidFill>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id-ID" sz="2000" dirty="0" smtClean="0">
                <a:solidFill>
                  <a:srgbClr val="000000"/>
                </a:solidFill>
                <a:latin typeface="Times New Roman" pitchFamily="18" charset="0"/>
                <a:ea typeface="Calibri" pitchFamily="34" charset="0"/>
                <a:cs typeface="Times New Roman" pitchFamily="18" charset="0"/>
              </a:rPr>
              <a:t>Write-out memb</a:t>
            </a:r>
            <a:r>
              <a:rPr lang="en-US" sz="2000" dirty="0" smtClean="0">
                <a:solidFill>
                  <a:srgbClr val="000000"/>
                </a:solidFill>
                <a:latin typeface="Times New Roman" pitchFamily="18" charset="0"/>
                <a:ea typeface="Calibri" pitchFamily="34" charset="0"/>
                <a:cs typeface="Times New Roman" pitchFamily="18" charset="0"/>
              </a:rPr>
              <a:t>e</a:t>
            </a:r>
            <a:r>
              <a:rPr lang="id-ID" sz="2000" dirty="0" smtClean="0">
                <a:solidFill>
                  <a:srgbClr val="000000"/>
                </a:solidFill>
                <a:latin typeface="Times New Roman" pitchFamily="18" charset="0"/>
                <a:ea typeface="Calibri" pitchFamily="34" charset="0"/>
                <a:cs typeface="Times New Roman" pitchFamily="18" charset="0"/>
              </a:rPr>
              <a:t>rikan sinyal pada pendengar bahwa beritanya sudah selesai, dan bahwa saatnya kini berpindah ke berita selanjunya.</a:t>
            </a:r>
            <a:endParaRPr lang="id-ID" sz="2000" dirty="0" smtClean="0">
              <a:solidFill>
                <a:prstClr val="black"/>
              </a:solidFill>
              <a:latin typeface="Times New Roman" pitchFamily="18" charset="0"/>
              <a:cs typeface="Times New Roman" pitchFamily="18" charset="0"/>
            </a:endParaRPr>
          </a:p>
        </p:txBody>
      </p:sp>
      <p:sp>
        <p:nvSpPr>
          <p:cNvPr id="10" name="Action Button: Forward or Next 9">
            <a:hlinkClick r:id="" action="ppaction://hlinkshowjump?jump=nextslide" highlightClick="1"/>
          </p:cNvPr>
          <p:cNvSpPr/>
          <p:nvPr/>
        </p:nvSpPr>
        <p:spPr>
          <a:xfrm>
            <a:off x="8534400" y="6477000"/>
            <a:ext cx="457200" cy="228600"/>
          </a:xfrm>
          <a:prstGeom prst="actionButtonForwardNex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1" name="Action Button: Home 10">
            <a:hlinkClick r:id="" action="ppaction://hlinkshowjump?jump=firstslide" highlightClick="1"/>
          </p:cNvPr>
          <p:cNvSpPr/>
          <p:nvPr/>
        </p:nvSpPr>
        <p:spPr>
          <a:xfrm>
            <a:off x="8077200" y="6477000"/>
            <a:ext cx="457200" cy="2286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2" name="Action Button: Back or Previous 11">
            <a:hlinkClick r:id="" action="ppaction://hlinkshowjump?jump=previousslide" highlightClick="1"/>
          </p:cNvPr>
          <p:cNvSpPr/>
          <p:nvPr/>
        </p:nvSpPr>
        <p:spPr>
          <a:xfrm>
            <a:off x="7620000" y="6476999"/>
            <a:ext cx="457200" cy="239333"/>
          </a:xfrm>
          <a:prstGeom prst="actionButtonBackPrevio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aphicFrame>
        <p:nvGraphicFramePr>
          <p:cNvPr id="14" name="Diagram 13"/>
          <p:cNvGraphicFramePr/>
          <p:nvPr/>
        </p:nvGraphicFramePr>
        <p:xfrm>
          <a:off x="228600" y="1676400"/>
          <a:ext cx="2895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ounded Rectangle 14"/>
          <p:cNvSpPr/>
          <p:nvPr/>
        </p:nvSpPr>
        <p:spPr>
          <a:xfrm>
            <a:off x="4724400" y="152400"/>
            <a:ext cx="3352800" cy="990600"/>
          </a:xfrm>
          <a:prstGeom prst="roundRect">
            <a:avLst/>
          </a:prstGeom>
          <a:solidFill>
            <a:schemeClr val="bg1">
              <a:lumMod val="85000"/>
            </a:schemeClr>
          </a:solidFill>
          <a:ln w="34925">
            <a:solidFill>
              <a:schemeClr val="tx2">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sz="3200" dirty="0" smtClean="0">
                <a:solidFill>
                  <a:srgbClr val="FF0000"/>
                </a:solidFill>
                <a:latin typeface="Snap ITC" pitchFamily="82" charset="0"/>
              </a:rPr>
              <a:t>Script Writing</a:t>
            </a:r>
            <a:endParaRPr lang="en-US" sz="3200" dirty="0">
              <a:solidFill>
                <a:srgbClr val="FF0000"/>
              </a:solidFill>
              <a:latin typeface="Snap ITC" pitchFamily="82" charset="0"/>
            </a:endParaRPr>
          </a:p>
        </p:txBody>
      </p:sp>
      <p:graphicFrame>
        <p:nvGraphicFramePr>
          <p:cNvPr id="16" name="Diagram 15"/>
          <p:cNvGraphicFramePr/>
          <p:nvPr/>
        </p:nvGraphicFramePr>
        <p:xfrm>
          <a:off x="762000" y="914400"/>
          <a:ext cx="1600200" cy="68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extBox 16"/>
          <p:cNvSpPr txBox="1"/>
          <p:nvPr/>
        </p:nvSpPr>
        <p:spPr>
          <a:xfrm>
            <a:off x="-533400" y="6334780"/>
            <a:ext cx="16230600" cy="523220"/>
          </a:xfrm>
          <a:prstGeom prst="rect">
            <a:avLst/>
          </a:prstGeom>
          <a:noFill/>
        </p:spPr>
        <p:txBody>
          <a:bodyPr wrap="square" rtlCol="0">
            <a:spAutoFit/>
          </a:bodyPr>
          <a:lstStyle/>
          <a:p>
            <a:r>
              <a:rPr lang="en-US" sz="2800" b="1" dirty="0" smtClean="0">
                <a:solidFill>
                  <a:srgbClr val="FF0000"/>
                </a:solidFill>
                <a:latin typeface="Lucida Calligraphy" pitchFamily="66" charset="0"/>
              </a:rPr>
              <a:t>K  e  l  o  m  p  o  k      2</a:t>
            </a:r>
            <a:endParaRPr lang="en-US" sz="2800" b="1" dirty="0">
              <a:solidFill>
                <a:srgbClr val="FF0000"/>
              </a:solidFill>
              <a:latin typeface="Lucida Calligraphy" pitchFamily="66" charset="0"/>
            </a:endParaRPr>
          </a:p>
        </p:txBody>
      </p:sp>
      <p:sp>
        <p:nvSpPr>
          <p:cNvPr id="18" name="TextBox 17"/>
          <p:cNvSpPr txBox="1"/>
          <p:nvPr/>
        </p:nvSpPr>
        <p:spPr>
          <a:xfrm>
            <a:off x="4343400" y="0"/>
            <a:ext cx="10668000" cy="584775"/>
          </a:xfrm>
          <a:prstGeom prst="rect">
            <a:avLst/>
          </a:prstGeom>
          <a:noFill/>
        </p:spPr>
        <p:txBody>
          <a:bodyPr wrap="square" rtlCol="0">
            <a:spAutoFit/>
          </a:bodyPr>
          <a:lstStyle/>
          <a:p>
            <a:r>
              <a:rPr lang="en-US" sz="3200" b="1" dirty="0" smtClean="0">
                <a:solidFill>
                  <a:srgbClr val="FF0000"/>
                </a:solidFill>
                <a:latin typeface="Lucida Calligraphy" pitchFamily="66" charset="0"/>
              </a:rPr>
              <a:t>K e l o m p o k   2</a:t>
            </a:r>
            <a:endParaRPr lang="en-US" sz="3200" b="1" dirty="0">
              <a:solidFill>
                <a:srgbClr val="FF0000"/>
              </a:solidFill>
              <a:latin typeface="Lucida Calligraphy" pitchFamily="66" charset="0"/>
            </a:endParaRPr>
          </a:p>
        </p:txBody>
      </p:sp>
    </p:spTree>
    <p:extLst>
      <p:ext uri="{BB962C8B-B14F-4D97-AF65-F5344CB8AC3E}">
        <p14:creationId xmlns:p14="http://schemas.microsoft.com/office/powerpoint/2010/main" val="1558181460"/>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7409"/>
                                        </p:tgtEl>
                                        <p:attrNameLst>
                                          <p:attrName>style.visibility</p:attrName>
                                        </p:attrNameLst>
                                      </p:cBhvr>
                                      <p:to>
                                        <p:strVal val="visible"/>
                                      </p:to>
                                    </p:set>
                                    <p:anim calcmode="lin" valueType="num">
                                      <p:cBhvr>
                                        <p:cTn id="7" dur="1000" fill="hold"/>
                                        <p:tgtEl>
                                          <p:spTgt spid="17409"/>
                                        </p:tgtEl>
                                        <p:attrNameLst>
                                          <p:attrName>ppt_w</p:attrName>
                                        </p:attrNameLst>
                                      </p:cBhvr>
                                      <p:tavLst>
                                        <p:tav tm="0">
                                          <p:val>
                                            <p:fltVal val="0"/>
                                          </p:val>
                                        </p:tav>
                                        <p:tav tm="100000">
                                          <p:val>
                                            <p:strVal val="#ppt_w"/>
                                          </p:val>
                                        </p:tav>
                                      </p:tavLst>
                                    </p:anim>
                                    <p:anim calcmode="lin" valueType="num">
                                      <p:cBhvr>
                                        <p:cTn id="8" dur="1000" fill="hold"/>
                                        <p:tgtEl>
                                          <p:spTgt spid="17409"/>
                                        </p:tgtEl>
                                        <p:attrNameLst>
                                          <p:attrName>ppt_h</p:attrName>
                                        </p:attrNameLst>
                                      </p:cBhvr>
                                      <p:tavLst>
                                        <p:tav tm="0">
                                          <p:val>
                                            <p:fltVal val="0"/>
                                          </p:val>
                                        </p:tav>
                                        <p:tav tm="100000">
                                          <p:val>
                                            <p:strVal val="#ppt_h"/>
                                          </p:val>
                                        </p:tav>
                                      </p:tavLst>
                                    </p:anim>
                                    <p:anim calcmode="lin" valueType="num">
                                      <p:cBhvr>
                                        <p:cTn id="9" dur="1000" fill="hold"/>
                                        <p:tgtEl>
                                          <p:spTgt spid="17409"/>
                                        </p:tgtEl>
                                        <p:attrNameLst>
                                          <p:attrName>style.rotation</p:attrName>
                                        </p:attrNameLst>
                                      </p:cBhvr>
                                      <p:tavLst>
                                        <p:tav tm="0">
                                          <p:val>
                                            <p:fltVal val="90"/>
                                          </p:val>
                                        </p:tav>
                                        <p:tav tm="100000">
                                          <p:val>
                                            <p:fltVal val="0"/>
                                          </p:val>
                                        </p:tav>
                                      </p:tavLst>
                                    </p:anim>
                                    <p:animEffect transition="in" filter="fade">
                                      <p:cBhvr>
                                        <p:cTn id="10" dur="1000"/>
                                        <p:tgtEl>
                                          <p:spTgt spid="17409"/>
                                        </p:tgtEl>
                                      </p:cBhvr>
                                    </p:animEffect>
                                  </p:childTnLst>
                                </p:cTn>
                              </p:par>
                              <p:par>
                                <p:cTn id="11" presetID="2" presetClass="entr" presetSubtype="2" repeatCount="indefinite"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0" fill="hold"/>
                                        <p:tgtEl>
                                          <p:spTgt spid="17"/>
                                        </p:tgtEl>
                                        <p:attrNameLst>
                                          <p:attrName>ppt_x</p:attrName>
                                        </p:attrNameLst>
                                      </p:cBhvr>
                                      <p:tavLst>
                                        <p:tav tm="0">
                                          <p:val>
                                            <p:strVal val="1+#ppt_w/2"/>
                                          </p:val>
                                        </p:tav>
                                        <p:tav tm="100000">
                                          <p:val>
                                            <p:strVal val="#ppt_x"/>
                                          </p:val>
                                        </p:tav>
                                      </p:tavLst>
                                    </p:anim>
                                    <p:anim calcmode="lin" valueType="num">
                                      <p:cBhvr additive="base">
                                        <p:cTn id="14" dur="50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0" fill="hold"/>
                                        <p:tgtEl>
                                          <p:spTgt spid="18"/>
                                        </p:tgtEl>
                                        <p:attrNameLst>
                                          <p:attrName>ppt_x</p:attrName>
                                        </p:attrNameLst>
                                      </p:cBhvr>
                                      <p:tavLst>
                                        <p:tav tm="0">
                                          <p:val>
                                            <p:strVal val="0-#ppt_w/2"/>
                                          </p:val>
                                        </p:tav>
                                        <p:tav tm="100000">
                                          <p:val>
                                            <p:strVal val="#ppt_x"/>
                                          </p:val>
                                        </p:tav>
                                      </p:tavLst>
                                    </p:anim>
                                    <p:anim calcmode="lin" valueType="num">
                                      <p:cBhvr additive="base">
                                        <p:cTn id="18"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 grpId="0"/>
      <p:bldP spid="1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9" descr="images.jpg"/>
          <p:cNvPicPr>
            <a:picLocks noChangeAspect="1"/>
          </p:cNvPicPr>
          <p:nvPr/>
        </p:nvPicPr>
        <p:blipFill>
          <a:blip r:embed="rId2"/>
          <a:srcRect l="11089" r="11089"/>
          <a:stretch>
            <a:fillRect/>
          </a:stretch>
        </p:blipFill>
        <p:spPr>
          <a:xfrm>
            <a:off x="4572000" y="2209801"/>
            <a:ext cx="4572000" cy="4648200"/>
          </a:xfrm>
          <a:prstGeom prst="rect">
            <a:avLst/>
          </a:prstGeom>
        </p:spPr>
      </p:pic>
      <p:pic>
        <p:nvPicPr>
          <p:cNvPr id="12" name="Picture Placeholder 18" descr="im1111111111111111ages.jpg"/>
          <p:cNvPicPr>
            <a:picLocks noChangeAspect="1"/>
          </p:cNvPicPr>
          <p:nvPr/>
        </p:nvPicPr>
        <p:blipFill>
          <a:blip r:embed="rId3"/>
          <a:srcRect l="19974" r="19974"/>
          <a:stretch>
            <a:fillRect/>
          </a:stretch>
        </p:blipFill>
        <p:spPr>
          <a:xfrm>
            <a:off x="0" y="0"/>
            <a:ext cx="4419600" cy="6858000"/>
          </a:xfrm>
          <a:prstGeom prst="rect">
            <a:avLst/>
          </a:prstGeom>
        </p:spPr>
      </p:pic>
      <p:pic>
        <p:nvPicPr>
          <p:cNvPr id="11" name="Picture Placeholder 12" descr="index.jpg"/>
          <p:cNvPicPr>
            <a:picLocks noChangeAspect="1"/>
          </p:cNvPicPr>
          <p:nvPr/>
        </p:nvPicPr>
        <p:blipFill>
          <a:blip r:embed="rId4"/>
          <a:srcRect t="25921" b="25921"/>
          <a:stretch>
            <a:fillRect/>
          </a:stretch>
        </p:blipFill>
        <p:spPr>
          <a:xfrm>
            <a:off x="4419600" y="0"/>
            <a:ext cx="4724400" cy="2438400"/>
          </a:xfrm>
          <a:prstGeom prst="rect">
            <a:avLst/>
          </a:prstGeom>
        </p:spPr>
      </p:pic>
      <p:sp>
        <p:nvSpPr>
          <p:cNvPr id="8" name="Rectangle 3"/>
          <p:cNvSpPr>
            <a:spLocks noChangeArrowheads="1"/>
          </p:cNvSpPr>
          <p:nvPr/>
        </p:nvSpPr>
        <p:spPr bwMode="auto">
          <a:xfrm>
            <a:off x="3581400" y="19812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endParaRPr>
          </a:p>
          <a:p>
            <a:pPr algn="just"/>
            <a:endParaRPr lang="en-US" sz="2000" b="1" dirty="0">
              <a:solidFill>
                <a:prstClr val="black"/>
              </a:solidFill>
              <a:latin typeface="Times New Roman" pitchFamily="18" charset="0"/>
              <a:cs typeface="Times New Roman" pitchFamily="18" charset="0"/>
            </a:endParaRPr>
          </a:p>
        </p:txBody>
      </p:sp>
      <p:sp>
        <p:nvSpPr>
          <p:cNvPr id="9" name="Rounded Rectangle 8"/>
          <p:cNvSpPr/>
          <p:nvPr/>
        </p:nvSpPr>
        <p:spPr>
          <a:xfrm>
            <a:off x="3352800" y="1600200"/>
            <a:ext cx="5562600" cy="5105400"/>
          </a:xfrm>
          <a:prstGeom prst="roundRect">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3" name="Rectangle 3"/>
          <p:cNvSpPr>
            <a:spLocks noChangeArrowheads="1"/>
          </p:cNvSpPr>
          <p:nvPr/>
        </p:nvSpPr>
        <p:spPr bwMode="auto">
          <a:xfrm>
            <a:off x="3581400" y="17526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latin typeface="Times New Roman" pitchFamily="18" charset="0"/>
              <a:cs typeface="Times New Roman" pitchFamily="18" charset="0"/>
            </a:endParaRPr>
          </a:p>
          <a:p>
            <a:pPr algn="just"/>
            <a:endParaRPr lang="en-US" sz="2000" dirty="0">
              <a:solidFill>
                <a:prstClr val="black"/>
              </a:solidFill>
              <a:latin typeface="Times New Roman" pitchFamily="18" charset="0"/>
              <a:cs typeface="Times New Roman" pitchFamily="18" charset="0"/>
            </a:endParaRPr>
          </a:p>
        </p:txBody>
      </p:sp>
      <p:sp>
        <p:nvSpPr>
          <p:cNvPr id="17409" name="Rectangle 1"/>
          <p:cNvSpPr>
            <a:spLocks noChangeArrowheads="1"/>
          </p:cNvSpPr>
          <p:nvPr/>
        </p:nvSpPr>
        <p:spPr bwMode="auto">
          <a:xfrm>
            <a:off x="3657600" y="1676400"/>
            <a:ext cx="5029200" cy="5015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en-US" sz="1700" dirty="0" err="1" smtClean="0">
                <a:solidFill>
                  <a:prstClr val="black"/>
                </a:solidFill>
                <a:latin typeface="Times New Roman" pitchFamily="18" charset="0"/>
                <a:cs typeface="Times New Roman" pitchFamily="18" charset="0"/>
              </a:rPr>
              <a:t>Contoh</a:t>
            </a:r>
            <a:r>
              <a:rPr lang="en-US" sz="1700" dirty="0" smtClean="0">
                <a:solidFill>
                  <a:prstClr val="black"/>
                </a:solidFill>
                <a:latin typeface="Times New Roman" pitchFamily="18" charset="0"/>
                <a:cs typeface="Times New Roman" pitchFamily="18" charset="0"/>
              </a:rPr>
              <a:t> </a:t>
            </a:r>
            <a:r>
              <a:rPr lang="en-US" sz="1700" dirty="0" err="1" smtClean="0">
                <a:solidFill>
                  <a:prstClr val="black"/>
                </a:solidFill>
                <a:latin typeface="Times New Roman" pitchFamily="18" charset="0"/>
                <a:cs typeface="Times New Roman" pitchFamily="18" charset="0"/>
              </a:rPr>
              <a:t>naskah</a:t>
            </a:r>
            <a:r>
              <a:rPr lang="en-US" sz="1700" dirty="0" smtClean="0">
                <a:solidFill>
                  <a:prstClr val="black"/>
                </a:solidFill>
                <a:latin typeface="Times New Roman" pitchFamily="18" charset="0"/>
                <a:cs typeface="Times New Roman" pitchFamily="18" charset="0"/>
              </a:rPr>
              <a:t> Radio</a:t>
            </a:r>
          </a:p>
          <a:p>
            <a:pPr algn="just" defTabSz="1632753">
              <a:defRPr/>
            </a:pPr>
            <a:r>
              <a:rPr lang="en-US" sz="1700" dirty="0" err="1" smtClean="0">
                <a:solidFill>
                  <a:prstClr val="black"/>
                </a:solidFill>
                <a:latin typeface="Times New Roman" pitchFamily="18" charset="0"/>
                <a:cs typeface="Times New Roman" pitchFamily="18" charset="0"/>
              </a:rPr>
              <a:t>Assalamu</a:t>
            </a:r>
            <a:r>
              <a:rPr lang="en-US" sz="1700" dirty="0" smtClean="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Alaikum</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Warahmataulahi</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Wabarakatuh</a:t>
            </a:r>
            <a:r>
              <a:rPr lang="en-US" sz="1700" dirty="0">
                <a:solidFill>
                  <a:prstClr val="black"/>
                </a:solidFill>
                <a:latin typeface="Times New Roman" pitchFamily="18" charset="0"/>
                <a:cs typeface="Times New Roman" pitchFamily="18" charset="0"/>
              </a:rPr>
              <a:t>/</a:t>
            </a:r>
            <a:r>
              <a:rPr lang="en-US" sz="1700" dirty="0" err="1">
                <a:solidFill>
                  <a:prstClr val="black"/>
                </a:solidFill>
                <a:latin typeface="Times New Roman" pitchFamily="18" charset="0"/>
                <a:cs typeface="Times New Roman" pitchFamily="18" charset="0"/>
              </a:rPr>
              <a:t>Selamat</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pagi</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pendengar</a:t>
            </a:r>
            <a:r>
              <a:rPr lang="en-US" sz="1700" dirty="0">
                <a:solidFill>
                  <a:prstClr val="black"/>
                </a:solidFill>
                <a:latin typeface="Times New Roman" pitchFamily="18" charset="0"/>
                <a:cs typeface="Times New Roman" pitchFamily="18" charset="0"/>
              </a:rPr>
              <a:t> Radio </a:t>
            </a:r>
            <a:r>
              <a:rPr lang="en-US" sz="1700" dirty="0" err="1">
                <a:solidFill>
                  <a:prstClr val="black"/>
                </a:solidFill>
                <a:latin typeface="Times New Roman" pitchFamily="18" charset="0"/>
                <a:cs typeface="Times New Roman" pitchFamily="18" charset="0"/>
              </a:rPr>
              <a:t>Peduli</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Parepare</a:t>
            </a:r>
            <a:r>
              <a:rPr lang="en-US" sz="1700" dirty="0">
                <a:solidFill>
                  <a:prstClr val="black"/>
                </a:solidFill>
                <a:latin typeface="Times New Roman" pitchFamily="18" charset="0"/>
                <a:cs typeface="Times New Roman" pitchFamily="18" charset="0"/>
              </a:rPr>
              <a:t> 96.9 FM/ </a:t>
            </a:r>
            <a:r>
              <a:rPr lang="en-US" sz="1700" dirty="0" err="1">
                <a:solidFill>
                  <a:prstClr val="black"/>
                </a:solidFill>
                <a:latin typeface="Times New Roman" pitchFamily="18" charset="0"/>
                <a:cs typeface="Times New Roman" pitchFamily="18" charset="0"/>
              </a:rPr>
              <a:t>dimanapun</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anda</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berada</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Jumpa</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lagi</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dengan</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saya</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Hayyu</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Humaera</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dalam</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acara</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Apa</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Kabar</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Parepare</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Sejumlah</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berita</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hangat</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telah</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kami</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siapkan</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untuk</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anda</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pagi</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ini</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diantaranya</a:t>
            </a:r>
            <a:r>
              <a:rPr lang="en-US" sz="1700" dirty="0">
                <a:solidFill>
                  <a:prstClr val="black"/>
                </a:solidFill>
                <a:latin typeface="Times New Roman" pitchFamily="18" charset="0"/>
                <a:cs typeface="Times New Roman" pitchFamily="18" charset="0"/>
              </a:rPr>
              <a:t>/ STAIN </a:t>
            </a:r>
            <a:r>
              <a:rPr lang="en-US" sz="1700" dirty="0" err="1">
                <a:solidFill>
                  <a:prstClr val="black"/>
                </a:solidFill>
                <a:latin typeface="Times New Roman" pitchFamily="18" charset="0"/>
                <a:cs typeface="Times New Roman" pitchFamily="18" charset="0"/>
              </a:rPr>
              <a:t>Parepare</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Gelar</a:t>
            </a:r>
            <a:r>
              <a:rPr lang="en-US" sz="1700" dirty="0">
                <a:solidFill>
                  <a:prstClr val="black"/>
                </a:solidFill>
                <a:latin typeface="Times New Roman" pitchFamily="18" charset="0"/>
                <a:cs typeface="Times New Roman" pitchFamily="18" charset="0"/>
              </a:rPr>
              <a:t> FGD/ </a:t>
            </a:r>
            <a:r>
              <a:rPr lang="en-US" sz="1700" dirty="0" err="1">
                <a:solidFill>
                  <a:prstClr val="black"/>
                </a:solidFill>
                <a:latin typeface="Times New Roman" pitchFamily="18" charset="0"/>
                <a:cs typeface="Times New Roman" pitchFamily="18" charset="0"/>
              </a:rPr>
              <a:t>Transformasi</a:t>
            </a:r>
            <a:r>
              <a:rPr lang="en-US" sz="1700" dirty="0">
                <a:solidFill>
                  <a:prstClr val="black"/>
                </a:solidFill>
                <a:latin typeface="Times New Roman" pitchFamily="18" charset="0"/>
                <a:cs typeface="Times New Roman" pitchFamily="18" charset="0"/>
              </a:rPr>
              <a:t> STAIN </a:t>
            </a:r>
            <a:r>
              <a:rPr lang="en-US" sz="1700" dirty="0" err="1">
                <a:solidFill>
                  <a:prstClr val="black"/>
                </a:solidFill>
                <a:latin typeface="Times New Roman" pitchFamily="18" charset="0"/>
                <a:cs typeface="Times New Roman" pitchFamily="18" charset="0"/>
              </a:rPr>
              <a:t>Menuju</a:t>
            </a:r>
            <a:r>
              <a:rPr lang="en-US" sz="1700" dirty="0">
                <a:solidFill>
                  <a:prstClr val="black"/>
                </a:solidFill>
                <a:latin typeface="Times New Roman" pitchFamily="18" charset="0"/>
                <a:cs typeface="Times New Roman" pitchFamily="18" charset="0"/>
              </a:rPr>
              <a:t> IAIN//</a:t>
            </a:r>
          </a:p>
          <a:p>
            <a:pPr algn="just" defTabSz="1632753">
              <a:defRPr/>
            </a:pPr>
            <a:r>
              <a:rPr lang="id-ID" sz="1700" dirty="0">
                <a:solidFill>
                  <a:prstClr val="black"/>
                </a:solidFill>
                <a:latin typeface="Times New Roman" pitchFamily="18" charset="0"/>
                <a:cs typeface="Times New Roman" pitchFamily="18" charset="0"/>
              </a:rPr>
              <a:t>Informasi pertama mengenai </a:t>
            </a:r>
            <a:r>
              <a:rPr lang="en-US" sz="1700" dirty="0">
                <a:solidFill>
                  <a:prstClr val="black"/>
                </a:solidFill>
                <a:latin typeface="Times New Roman" pitchFamily="18" charset="0"/>
                <a:cs typeface="Times New Roman" pitchFamily="18" charset="0"/>
              </a:rPr>
              <a:t>STAIN </a:t>
            </a:r>
            <a:r>
              <a:rPr lang="en-US" sz="1700" dirty="0" err="1">
                <a:solidFill>
                  <a:prstClr val="black"/>
                </a:solidFill>
                <a:latin typeface="Times New Roman" pitchFamily="18" charset="0"/>
                <a:cs typeface="Times New Roman" pitchFamily="18" charset="0"/>
              </a:rPr>
              <a:t>Parepare</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Gelar</a:t>
            </a:r>
            <a:r>
              <a:rPr lang="en-US" sz="1700" dirty="0">
                <a:solidFill>
                  <a:prstClr val="black"/>
                </a:solidFill>
                <a:latin typeface="Times New Roman" pitchFamily="18" charset="0"/>
                <a:cs typeface="Times New Roman" pitchFamily="18" charset="0"/>
              </a:rPr>
              <a:t> FGD // </a:t>
            </a:r>
          </a:p>
          <a:p>
            <a:pPr algn="just" defTabSz="1632753">
              <a:defRPr/>
            </a:pPr>
            <a:r>
              <a:rPr lang="en-US" sz="1700" i="1" dirty="0" err="1">
                <a:solidFill>
                  <a:prstClr val="black"/>
                </a:solidFill>
                <a:latin typeface="Times New Roman" pitchFamily="18" charset="0"/>
                <a:cs typeface="Times New Roman" pitchFamily="18" charset="0"/>
              </a:rPr>
              <a:t>Jeda</a:t>
            </a:r>
            <a:r>
              <a:rPr lang="en-US" sz="1700" i="1" dirty="0">
                <a:solidFill>
                  <a:prstClr val="black"/>
                </a:solidFill>
                <a:latin typeface="Times New Roman" pitchFamily="18" charset="0"/>
                <a:cs typeface="Times New Roman" pitchFamily="18" charset="0"/>
              </a:rPr>
              <a:t>, </a:t>
            </a:r>
            <a:r>
              <a:rPr lang="en-US" sz="1700" i="1" dirty="0" err="1">
                <a:solidFill>
                  <a:prstClr val="black"/>
                </a:solidFill>
                <a:latin typeface="Times New Roman" pitchFamily="18" charset="0"/>
                <a:cs typeface="Times New Roman" pitchFamily="18" charset="0"/>
              </a:rPr>
              <a:t>Backsound</a:t>
            </a:r>
            <a:r>
              <a:rPr lang="en-US" sz="1700" i="1" dirty="0">
                <a:solidFill>
                  <a:prstClr val="black"/>
                </a:solidFill>
                <a:latin typeface="Times New Roman" pitchFamily="18" charset="0"/>
                <a:cs typeface="Times New Roman" pitchFamily="18" charset="0"/>
              </a:rPr>
              <a:t> Fade In, Fade Out</a:t>
            </a:r>
          </a:p>
          <a:p>
            <a:pPr algn="just" defTabSz="1632753">
              <a:defRPr/>
            </a:pPr>
            <a:r>
              <a:rPr lang="en-US" sz="1700" dirty="0" err="1">
                <a:solidFill>
                  <a:prstClr val="black"/>
                </a:solidFill>
                <a:latin typeface="Times New Roman" pitchFamily="18" charset="0"/>
                <a:cs typeface="Times New Roman" pitchFamily="18" charset="0"/>
              </a:rPr>
              <a:t>Sekolah</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Tinggi</a:t>
            </a:r>
            <a:r>
              <a:rPr lang="en-US" sz="1700" dirty="0">
                <a:solidFill>
                  <a:prstClr val="black"/>
                </a:solidFill>
                <a:latin typeface="Times New Roman" pitchFamily="18" charset="0"/>
                <a:cs typeface="Times New Roman" pitchFamily="18" charset="0"/>
              </a:rPr>
              <a:t> Agama Islam </a:t>
            </a:r>
            <a:r>
              <a:rPr lang="en-US" sz="1700" dirty="0" err="1">
                <a:solidFill>
                  <a:prstClr val="black"/>
                </a:solidFill>
                <a:latin typeface="Times New Roman" pitchFamily="18" charset="0"/>
                <a:cs typeface="Times New Roman" pitchFamily="18" charset="0"/>
              </a:rPr>
              <a:t>Negeri</a:t>
            </a:r>
            <a:r>
              <a:rPr lang="en-US" sz="1700" dirty="0">
                <a:solidFill>
                  <a:prstClr val="black"/>
                </a:solidFill>
                <a:latin typeface="Times New Roman" pitchFamily="18" charset="0"/>
                <a:cs typeface="Times New Roman" pitchFamily="18" charset="0"/>
              </a:rPr>
              <a:t> (STAIN) </a:t>
            </a:r>
            <a:r>
              <a:rPr lang="en-US" sz="1700" dirty="0" err="1">
                <a:solidFill>
                  <a:prstClr val="black"/>
                </a:solidFill>
                <a:latin typeface="Times New Roman" pitchFamily="18" charset="0"/>
                <a:cs typeface="Times New Roman" pitchFamily="18" charset="0"/>
              </a:rPr>
              <a:t>Parepare</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menggelar</a:t>
            </a:r>
            <a:r>
              <a:rPr lang="en-US" sz="1700" dirty="0">
                <a:solidFill>
                  <a:prstClr val="black"/>
                </a:solidFill>
                <a:latin typeface="Times New Roman" pitchFamily="18" charset="0"/>
                <a:cs typeface="Times New Roman" pitchFamily="18" charset="0"/>
              </a:rPr>
              <a:t> Focus Group Discussion/ </a:t>
            </a:r>
            <a:r>
              <a:rPr lang="en-US" sz="1700" dirty="0" err="1">
                <a:solidFill>
                  <a:prstClr val="black"/>
                </a:solidFill>
                <a:latin typeface="Times New Roman" pitchFamily="18" charset="0"/>
                <a:cs typeface="Times New Roman" pitchFamily="18" charset="0"/>
              </a:rPr>
              <a:t>dengan</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tema</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Penguatan</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Struktur</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Kelembagaan</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menuju</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Transformasi</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Institut</a:t>
            </a:r>
            <a:r>
              <a:rPr lang="en-US" sz="1700" dirty="0">
                <a:solidFill>
                  <a:prstClr val="black"/>
                </a:solidFill>
                <a:latin typeface="Times New Roman" pitchFamily="18" charset="0"/>
                <a:cs typeface="Times New Roman" pitchFamily="18" charset="0"/>
              </a:rPr>
              <a:t> Agama Islam </a:t>
            </a:r>
            <a:r>
              <a:rPr lang="en-US" sz="1700" dirty="0" err="1">
                <a:solidFill>
                  <a:prstClr val="black"/>
                </a:solidFill>
                <a:latin typeface="Times New Roman" pitchFamily="18" charset="0"/>
                <a:cs typeface="Times New Roman" pitchFamily="18" charset="0"/>
              </a:rPr>
              <a:t>Negeri</a:t>
            </a:r>
            <a:r>
              <a:rPr lang="en-US" sz="1700" dirty="0">
                <a:solidFill>
                  <a:prstClr val="black"/>
                </a:solidFill>
                <a:latin typeface="Times New Roman" pitchFamily="18" charset="0"/>
                <a:cs typeface="Times New Roman" pitchFamily="18" charset="0"/>
              </a:rPr>
              <a:t> (IAIN) </a:t>
            </a:r>
            <a:r>
              <a:rPr lang="en-US" sz="1700" dirty="0" err="1">
                <a:solidFill>
                  <a:prstClr val="black"/>
                </a:solidFill>
                <a:latin typeface="Times New Roman" pitchFamily="18" charset="0"/>
                <a:cs typeface="Times New Roman" pitchFamily="18" charset="0"/>
              </a:rPr>
              <a:t>Parepare</a:t>
            </a:r>
            <a:r>
              <a:rPr lang="en-US" sz="1700" dirty="0">
                <a:solidFill>
                  <a:prstClr val="black"/>
                </a:solidFill>
                <a:latin typeface="Times New Roman" pitchFamily="18" charset="0"/>
                <a:cs typeface="Times New Roman" pitchFamily="18" charset="0"/>
              </a:rPr>
              <a:t>”//</a:t>
            </a:r>
            <a:r>
              <a:rPr lang="en-US" sz="1700" dirty="0" err="1">
                <a:solidFill>
                  <a:prstClr val="black"/>
                </a:solidFill>
                <a:latin typeface="Times New Roman" pitchFamily="18" charset="0"/>
                <a:cs typeface="Times New Roman" pitchFamily="18" charset="0"/>
              </a:rPr>
              <a:t>Acara</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ini</a:t>
            </a:r>
            <a:r>
              <a:rPr lang="en-US" sz="1700" dirty="0">
                <a:solidFill>
                  <a:prstClr val="black"/>
                </a:solidFill>
                <a:latin typeface="Times New Roman" pitchFamily="18" charset="0"/>
                <a:cs typeface="Times New Roman" pitchFamily="18" charset="0"/>
              </a:rPr>
              <a:t> </a:t>
            </a:r>
            <a:r>
              <a:rPr lang="en-US" sz="1700" dirty="0" err="1">
                <a:solidFill>
                  <a:prstClr val="black"/>
                </a:solidFill>
                <a:latin typeface="Times New Roman" pitchFamily="18" charset="0"/>
                <a:cs typeface="Times New Roman" pitchFamily="18" charset="0"/>
              </a:rPr>
              <a:t>digelar</a:t>
            </a:r>
            <a:r>
              <a:rPr lang="id-ID" sz="1700" dirty="0">
                <a:solidFill>
                  <a:prstClr val="black"/>
                </a:solidFill>
                <a:latin typeface="Times New Roman" pitchFamily="18" charset="0"/>
                <a:cs typeface="Times New Roman" pitchFamily="18" charset="0"/>
              </a:rPr>
              <a:t> di gedung Zona Akreditasi </a:t>
            </a:r>
            <a:r>
              <a:rPr lang="en-US" sz="1700" dirty="0" err="1">
                <a:solidFill>
                  <a:prstClr val="black"/>
                </a:solidFill>
                <a:latin typeface="Times New Roman" pitchFamily="18" charset="0"/>
                <a:cs typeface="Times New Roman" pitchFamily="18" charset="0"/>
              </a:rPr>
              <a:t>Jum'at</a:t>
            </a:r>
            <a:r>
              <a:rPr lang="en-US" sz="1700" dirty="0">
                <a:solidFill>
                  <a:prstClr val="black"/>
                </a:solidFill>
                <a:latin typeface="Times New Roman" pitchFamily="18" charset="0"/>
                <a:cs typeface="Times New Roman" pitchFamily="18" charset="0"/>
              </a:rPr>
              <a:t>/ 13 </a:t>
            </a:r>
            <a:r>
              <a:rPr lang="en-US" sz="1700" dirty="0" err="1">
                <a:solidFill>
                  <a:prstClr val="black"/>
                </a:solidFill>
                <a:latin typeface="Times New Roman" pitchFamily="18" charset="0"/>
                <a:cs typeface="Times New Roman" pitchFamily="18" charset="0"/>
              </a:rPr>
              <a:t>Oktober</a:t>
            </a:r>
            <a:r>
              <a:rPr lang="en-US" sz="1700" dirty="0">
                <a:solidFill>
                  <a:prstClr val="black"/>
                </a:solidFill>
                <a:latin typeface="Times New Roman" pitchFamily="18" charset="0"/>
                <a:cs typeface="Times New Roman" pitchFamily="18" charset="0"/>
              </a:rPr>
              <a:t> 2017//</a:t>
            </a:r>
          </a:p>
          <a:p>
            <a:pPr algn="just" fontAlgn="base">
              <a:lnSpc>
                <a:spcPct val="150000"/>
              </a:lnSpc>
              <a:spcBef>
                <a:spcPct val="0"/>
              </a:spcBef>
              <a:spcAft>
                <a:spcPct val="0"/>
              </a:spcAft>
            </a:pPr>
            <a:endParaRPr lang="id-ID" sz="1700" dirty="0" smtClean="0">
              <a:solidFill>
                <a:prstClr val="black"/>
              </a:solidFill>
              <a:latin typeface="Times New Roman" pitchFamily="18" charset="0"/>
              <a:cs typeface="Times New Roman" pitchFamily="18" charset="0"/>
            </a:endParaRPr>
          </a:p>
        </p:txBody>
      </p:sp>
      <p:sp>
        <p:nvSpPr>
          <p:cNvPr id="19" name="Action Button: Forward or Next 18">
            <a:hlinkClick r:id="" action="ppaction://hlinkshowjump?jump=nextslide" highlightClick="1"/>
          </p:cNvPr>
          <p:cNvSpPr/>
          <p:nvPr/>
        </p:nvSpPr>
        <p:spPr>
          <a:xfrm>
            <a:off x="8534400" y="6477000"/>
            <a:ext cx="457200" cy="228600"/>
          </a:xfrm>
          <a:prstGeom prst="actionButtonForwardNex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20" name="Action Button: Home 19">
            <a:hlinkClick r:id="" action="ppaction://hlinkshowjump?jump=firstslide" highlightClick="1"/>
          </p:cNvPr>
          <p:cNvSpPr/>
          <p:nvPr/>
        </p:nvSpPr>
        <p:spPr>
          <a:xfrm>
            <a:off x="8077200" y="6477000"/>
            <a:ext cx="457200" cy="2286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21" name="Action Button: Back or Previous 20">
            <a:hlinkClick r:id="" action="ppaction://hlinkshowjump?jump=previousslide" highlightClick="1"/>
          </p:cNvPr>
          <p:cNvSpPr/>
          <p:nvPr/>
        </p:nvSpPr>
        <p:spPr>
          <a:xfrm>
            <a:off x="7620000" y="6476999"/>
            <a:ext cx="457200" cy="239333"/>
          </a:xfrm>
          <a:prstGeom prst="actionButtonBackPrevio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aphicFrame>
        <p:nvGraphicFramePr>
          <p:cNvPr id="22" name="Diagram 21"/>
          <p:cNvGraphicFramePr/>
          <p:nvPr/>
        </p:nvGraphicFramePr>
        <p:xfrm>
          <a:off x="228600" y="1676400"/>
          <a:ext cx="2895600" cy="441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Rounded Rectangle 22"/>
          <p:cNvSpPr/>
          <p:nvPr/>
        </p:nvSpPr>
        <p:spPr>
          <a:xfrm>
            <a:off x="4724400" y="152400"/>
            <a:ext cx="3352800" cy="990600"/>
          </a:xfrm>
          <a:prstGeom prst="roundRect">
            <a:avLst/>
          </a:prstGeom>
          <a:solidFill>
            <a:schemeClr val="bg1">
              <a:lumMod val="85000"/>
            </a:schemeClr>
          </a:solidFill>
          <a:ln w="34925">
            <a:solidFill>
              <a:schemeClr val="tx2">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sz="3200" dirty="0" smtClean="0">
                <a:solidFill>
                  <a:srgbClr val="FF0000"/>
                </a:solidFill>
                <a:latin typeface="Snap ITC" pitchFamily="82" charset="0"/>
              </a:rPr>
              <a:t>Script Writing</a:t>
            </a:r>
            <a:endParaRPr lang="en-US" sz="3200" dirty="0">
              <a:solidFill>
                <a:srgbClr val="FF0000"/>
              </a:solidFill>
              <a:latin typeface="Snap ITC" pitchFamily="82" charset="0"/>
            </a:endParaRPr>
          </a:p>
        </p:txBody>
      </p:sp>
      <p:graphicFrame>
        <p:nvGraphicFramePr>
          <p:cNvPr id="24" name="Diagram 23"/>
          <p:cNvGraphicFramePr/>
          <p:nvPr/>
        </p:nvGraphicFramePr>
        <p:xfrm>
          <a:off x="762000" y="914400"/>
          <a:ext cx="1600200" cy="685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5" name="TextBox 24"/>
          <p:cNvSpPr txBox="1"/>
          <p:nvPr/>
        </p:nvSpPr>
        <p:spPr>
          <a:xfrm>
            <a:off x="-533400" y="6334780"/>
            <a:ext cx="16230600" cy="523220"/>
          </a:xfrm>
          <a:prstGeom prst="rect">
            <a:avLst/>
          </a:prstGeom>
          <a:noFill/>
        </p:spPr>
        <p:txBody>
          <a:bodyPr wrap="square" rtlCol="0">
            <a:spAutoFit/>
          </a:bodyPr>
          <a:lstStyle/>
          <a:p>
            <a:r>
              <a:rPr lang="en-US" sz="2800" b="1" dirty="0" smtClean="0">
                <a:solidFill>
                  <a:srgbClr val="FF0000"/>
                </a:solidFill>
                <a:latin typeface="Lucida Calligraphy" pitchFamily="66" charset="0"/>
              </a:rPr>
              <a:t>K  e  l  o  m  p  o  k      2</a:t>
            </a:r>
            <a:endParaRPr lang="en-US" sz="2800" b="1" dirty="0">
              <a:solidFill>
                <a:srgbClr val="FF0000"/>
              </a:solidFill>
              <a:latin typeface="Lucida Calligraphy" pitchFamily="66" charset="0"/>
            </a:endParaRPr>
          </a:p>
        </p:txBody>
      </p:sp>
      <p:sp>
        <p:nvSpPr>
          <p:cNvPr id="26" name="TextBox 25"/>
          <p:cNvSpPr txBox="1"/>
          <p:nvPr/>
        </p:nvSpPr>
        <p:spPr>
          <a:xfrm>
            <a:off x="4343400" y="0"/>
            <a:ext cx="10668000" cy="584775"/>
          </a:xfrm>
          <a:prstGeom prst="rect">
            <a:avLst/>
          </a:prstGeom>
          <a:noFill/>
        </p:spPr>
        <p:txBody>
          <a:bodyPr wrap="square" rtlCol="0">
            <a:spAutoFit/>
          </a:bodyPr>
          <a:lstStyle/>
          <a:p>
            <a:r>
              <a:rPr lang="en-US" sz="3200" b="1" dirty="0" smtClean="0">
                <a:solidFill>
                  <a:srgbClr val="FF0000"/>
                </a:solidFill>
                <a:latin typeface="Lucida Calligraphy" pitchFamily="66" charset="0"/>
              </a:rPr>
              <a:t>K e l o m p o k   2</a:t>
            </a:r>
            <a:endParaRPr lang="en-US" sz="3200" b="1" dirty="0">
              <a:solidFill>
                <a:srgbClr val="FF0000"/>
              </a:solidFill>
              <a:latin typeface="Lucida Calligraphy" pitchFamily="66" charset="0"/>
            </a:endParaRPr>
          </a:p>
        </p:txBody>
      </p:sp>
    </p:spTree>
    <p:extLst>
      <p:ext uri="{BB962C8B-B14F-4D97-AF65-F5344CB8AC3E}">
        <p14:creationId xmlns:p14="http://schemas.microsoft.com/office/powerpoint/2010/main" val="95293388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diamond(in)">
                                      <p:cBhvr>
                                        <p:cTn id="7" dur="2000"/>
                                        <p:tgtEl>
                                          <p:spTgt spid="17409"/>
                                        </p:tgtEl>
                                      </p:cBhvr>
                                    </p:animEffect>
                                  </p:childTnLst>
                                </p:cTn>
                              </p:par>
                              <p:par>
                                <p:cTn id="8" presetID="2" presetClass="entr" presetSubtype="2" repeatCount="indefinite"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0" fill="hold"/>
                                        <p:tgtEl>
                                          <p:spTgt spid="25"/>
                                        </p:tgtEl>
                                        <p:attrNameLst>
                                          <p:attrName>ppt_x</p:attrName>
                                        </p:attrNameLst>
                                      </p:cBhvr>
                                      <p:tavLst>
                                        <p:tav tm="0">
                                          <p:val>
                                            <p:strVal val="1+#ppt_w/2"/>
                                          </p:val>
                                        </p:tav>
                                        <p:tav tm="100000">
                                          <p:val>
                                            <p:strVal val="#ppt_x"/>
                                          </p:val>
                                        </p:tav>
                                      </p:tavLst>
                                    </p:anim>
                                    <p:anim calcmode="lin" valueType="num">
                                      <p:cBhvr additive="base">
                                        <p:cTn id="11" dur="5000" fill="hold"/>
                                        <p:tgtEl>
                                          <p:spTgt spid="25"/>
                                        </p:tgtEl>
                                        <p:attrNameLst>
                                          <p:attrName>ppt_y</p:attrName>
                                        </p:attrNameLst>
                                      </p:cBhvr>
                                      <p:tavLst>
                                        <p:tav tm="0">
                                          <p:val>
                                            <p:strVal val="#ppt_y"/>
                                          </p:val>
                                        </p:tav>
                                        <p:tav tm="100000">
                                          <p:val>
                                            <p:strVal val="#ppt_y"/>
                                          </p:val>
                                        </p:tav>
                                      </p:tavLst>
                                    </p:anim>
                                  </p:childTnLst>
                                </p:cTn>
                              </p:par>
                              <p:par>
                                <p:cTn id="12" presetID="2" presetClass="entr" presetSubtype="8" repeatCount="indefinite"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0" fill="hold"/>
                                        <p:tgtEl>
                                          <p:spTgt spid="26"/>
                                        </p:tgtEl>
                                        <p:attrNameLst>
                                          <p:attrName>ppt_x</p:attrName>
                                        </p:attrNameLst>
                                      </p:cBhvr>
                                      <p:tavLst>
                                        <p:tav tm="0">
                                          <p:val>
                                            <p:strVal val="0-#ppt_w/2"/>
                                          </p:val>
                                        </p:tav>
                                        <p:tav tm="100000">
                                          <p:val>
                                            <p:strVal val="#ppt_x"/>
                                          </p:val>
                                        </p:tav>
                                      </p:tavLst>
                                    </p:anim>
                                    <p:anim calcmode="lin" valueType="num">
                                      <p:cBhvr additive="base">
                                        <p:cTn id="15" dur="5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25" grpId="0"/>
      <p:bldP spid="2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9" descr="images.jpg"/>
          <p:cNvPicPr>
            <a:picLocks noChangeAspect="1"/>
          </p:cNvPicPr>
          <p:nvPr/>
        </p:nvPicPr>
        <p:blipFill>
          <a:blip r:embed="rId2">
            <a:duotone>
              <a:schemeClr val="accent5">
                <a:shade val="45000"/>
                <a:satMod val="135000"/>
              </a:schemeClr>
              <a:prstClr val="white"/>
            </a:duotone>
          </a:blip>
          <a:srcRect l="11089" r="11089"/>
          <a:stretch>
            <a:fillRect/>
          </a:stretch>
        </p:blipFill>
        <p:spPr>
          <a:xfrm>
            <a:off x="4572000" y="2209801"/>
            <a:ext cx="4572000" cy="4648200"/>
          </a:xfrm>
          <a:prstGeom prst="rect">
            <a:avLst/>
          </a:prstGeom>
        </p:spPr>
      </p:pic>
      <p:pic>
        <p:nvPicPr>
          <p:cNvPr id="12" name="Picture Placeholder 18" descr="im1111111111111111ages.jpg"/>
          <p:cNvPicPr>
            <a:picLocks noChangeAspect="1"/>
          </p:cNvPicPr>
          <p:nvPr/>
        </p:nvPicPr>
        <p:blipFill>
          <a:blip r:embed="rId3">
            <a:duotone>
              <a:prstClr val="black"/>
              <a:schemeClr val="accent5">
                <a:tint val="45000"/>
                <a:satMod val="400000"/>
              </a:schemeClr>
            </a:duotone>
          </a:blip>
          <a:srcRect l="19974" r="19974"/>
          <a:stretch>
            <a:fillRect/>
          </a:stretch>
        </p:blipFill>
        <p:spPr>
          <a:xfrm>
            <a:off x="0" y="0"/>
            <a:ext cx="4419600" cy="6858000"/>
          </a:xfrm>
          <a:prstGeom prst="rect">
            <a:avLst/>
          </a:prstGeom>
        </p:spPr>
      </p:pic>
      <p:pic>
        <p:nvPicPr>
          <p:cNvPr id="11" name="Picture Placeholder 12" descr="index.jpg"/>
          <p:cNvPicPr>
            <a:picLocks noChangeAspect="1"/>
          </p:cNvPicPr>
          <p:nvPr/>
        </p:nvPicPr>
        <p:blipFill>
          <a:blip r:embed="rId4">
            <a:duotone>
              <a:prstClr val="black"/>
              <a:schemeClr val="accent3">
                <a:tint val="45000"/>
                <a:satMod val="400000"/>
              </a:schemeClr>
            </a:duotone>
          </a:blip>
          <a:srcRect t="25921" b="25921"/>
          <a:stretch>
            <a:fillRect/>
          </a:stretch>
        </p:blipFill>
        <p:spPr>
          <a:xfrm>
            <a:off x="4419600" y="0"/>
            <a:ext cx="4724400" cy="2438400"/>
          </a:xfrm>
          <a:prstGeom prst="rect">
            <a:avLst/>
          </a:prstGeom>
        </p:spPr>
      </p:pic>
      <p:sp>
        <p:nvSpPr>
          <p:cNvPr id="8" name="Rectangle 3"/>
          <p:cNvSpPr>
            <a:spLocks noChangeArrowheads="1"/>
          </p:cNvSpPr>
          <p:nvPr/>
        </p:nvSpPr>
        <p:spPr bwMode="auto">
          <a:xfrm>
            <a:off x="3581400" y="19812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endParaRPr>
          </a:p>
          <a:p>
            <a:pPr algn="just"/>
            <a:endParaRPr lang="en-US" sz="2000" b="1" dirty="0">
              <a:solidFill>
                <a:prstClr val="black"/>
              </a:solidFill>
              <a:latin typeface="Times New Roman" pitchFamily="18" charset="0"/>
              <a:cs typeface="Times New Roman" pitchFamily="18" charset="0"/>
            </a:endParaRPr>
          </a:p>
        </p:txBody>
      </p:sp>
      <p:sp>
        <p:nvSpPr>
          <p:cNvPr id="9" name="Rounded Rectangle 8"/>
          <p:cNvSpPr/>
          <p:nvPr/>
        </p:nvSpPr>
        <p:spPr>
          <a:xfrm>
            <a:off x="3352800" y="1600200"/>
            <a:ext cx="5562600" cy="5105400"/>
          </a:xfrm>
          <a:prstGeom prst="roundRect">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3" name="Rectangle 3"/>
          <p:cNvSpPr>
            <a:spLocks noChangeArrowheads="1"/>
          </p:cNvSpPr>
          <p:nvPr/>
        </p:nvSpPr>
        <p:spPr bwMode="auto">
          <a:xfrm>
            <a:off x="3581400" y="17526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latin typeface="Times New Roman" pitchFamily="18" charset="0"/>
              <a:cs typeface="Times New Roman" pitchFamily="18" charset="0"/>
            </a:endParaRPr>
          </a:p>
          <a:p>
            <a:pPr algn="just"/>
            <a:endParaRPr lang="en-US" sz="2000" dirty="0">
              <a:solidFill>
                <a:prstClr val="black"/>
              </a:solidFill>
              <a:latin typeface="Times New Roman" pitchFamily="18" charset="0"/>
              <a:cs typeface="Times New Roman" pitchFamily="18" charset="0"/>
            </a:endParaRPr>
          </a:p>
        </p:txBody>
      </p:sp>
      <p:sp>
        <p:nvSpPr>
          <p:cNvPr id="17409" name="Rectangle 1"/>
          <p:cNvSpPr>
            <a:spLocks noChangeArrowheads="1"/>
          </p:cNvSpPr>
          <p:nvPr/>
        </p:nvSpPr>
        <p:spPr bwMode="auto">
          <a:xfrm>
            <a:off x="3657600" y="1524000"/>
            <a:ext cx="5029200" cy="498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endParaRPr lang="id-ID" sz="2000" dirty="0" smtClean="0">
              <a:solidFill>
                <a:prstClr val="black"/>
              </a:solidFill>
              <a:latin typeface="Times New Roman" pitchFamily="18" charset="0"/>
              <a:cs typeface="Times New Roman" pitchFamily="18" charset="0"/>
            </a:endParaRPr>
          </a:p>
        </p:txBody>
      </p:sp>
      <p:sp>
        <p:nvSpPr>
          <p:cNvPr id="15" name="Rectangle 14"/>
          <p:cNvSpPr/>
          <p:nvPr/>
        </p:nvSpPr>
        <p:spPr>
          <a:xfrm>
            <a:off x="3581400" y="2057400"/>
            <a:ext cx="5257800" cy="615553"/>
          </a:xfrm>
          <a:prstGeom prst="rect">
            <a:avLst/>
          </a:prstGeom>
        </p:spPr>
        <p:txBody>
          <a:bodyPr wrap="square">
            <a:spAutoFit/>
          </a:bodyPr>
          <a:lstStyle/>
          <a:p>
            <a:pPr algn="just" defTabSz="1632753">
              <a:defRPr/>
            </a:pPr>
            <a:endParaRPr lang="en-US" sz="1700" dirty="0">
              <a:solidFill>
                <a:prstClr val="black"/>
              </a:solidFill>
              <a:latin typeface="Times New Roman" pitchFamily="18" charset="0"/>
              <a:cs typeface="Times New Roman" pitchFamily="18" charset="0"/>
            </a:endParaRPr>
          </a:p>
          <a:p>
            <a:pPr algn="just" defTabSz="1632753">
              <a:defRPr/>
            </a:pPr>
            <a:endParaRPr lang="en-US" sz="1700" dirty="0">
              <a:solidFill>
                <a:prstClr val="black"/>
              </a:solidFill>
              <a:latin typeface="Times New Roman" pitchFamily="18" charset="0"/>
              <a:cs typeface="Times New Roman" pitchFamily="18" charset="0"/>
            </a:endParaRPr>
          </a:p>
        </p:txBody>
      </p:sp>
      <p:sp>
        <p:nvSpPr>
          <p:cNvPr id="23553" name="Rectangle 1"/>
          <p:cNvSpPr>
            <a:spLocks noChangeArrowheads="1"/>
          </p:cNvSpPr>
          <p:nvPr/>
        </p:nvSpPr>
        <p:spPr bwMode="auto">
          <a:xfrm>
            <a:off x="3581400" y="2133600"/>
            <a:ext cx="52578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Acara</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ini</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dihadiri</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tim</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visitasi</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perwakilan</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dari</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Kementrian</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Republik</a:t>
            </a:r>
            <a:r>
              <a:rPr lang="en-US" altLang="zh-CN" dirty="0" smtClean="0">
                <a:solidFill>
                  <a:prstClr val="black"/>
                </a:solidFill>
                <a:latin typeface="Times New Roman" pitchFamily="18" charset="0"/>
                <a:cs typeface="Times New Roman" pitchFamily="18" charset="0"/>
              </a:rPr>
              <a:t> Indonesia/ </a:t>
            </a:r>
            <a:r>
              <a:rPr lang="en-US" altLang="zh-CN" dirty="0" err="1" smtClean="0">
                <a:solidFill>
                  <a:prstClr val="black"/>
                </a:solidFill>
                <a:latin typeface="Times New Roman" pitchFamily="18" charset="0"/>
                <a:cs typeface="Times New Roman" pitchFamily="18" charset="0"/>
              </a:rPr>
              <a:t>yaitu</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Roro</a:t>
            </a:r>
            <a:r>
              <a:rPr lang="en-US" altLang="zh-CN" dirty="0" smtClean="0">
                <a:solidFill>
                  <a:prstClr val="black"/>
                </a:solidFill>
                <a:latin typeface="Times New Roman" pitchFamily="18" charset="0"/>
                <a:cs typeface="Times New Roman" pitchFamily="18" charset="0"/>
              </a:rPr>
              <a:t> Vera </a:t>
            </a:r>
            <a:r>
              <a:rPr lang="en-US" altLang="zh-CN" dirty="0" err="1" smtClean="0">
                <a:solidFill>
                  <a:prstClr val="black"/>
                </a:solidFill>
                <a:latin typeface="Times New Roman" pitchFamily="18" charset="0"/>
                <a:cs typeface="Times New Roman" pitchFamily="18" charset="0"/>
              </a:rPr>
              <a:t>Yuwantri</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Susilastuti</a:t>
            </a:r>
            <a:r>
              <a:rPr lang="en-US" altLang="zh-CN" dirty="0">
                <a:solidFill>
                  <a:prstClr val="black"/>
                </a:solidFill>
                <a:latin typeface="Times New Roman" pitchFamily="18" charset="0"/>
                <a:cs typeface="Times New Roman" pitchFamily="18" charset="0"/>
              </a:rPr>
              <a:t>/</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Lukman</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Rahmadi</a:t>
            </a:r>
            <a:r>
              <a:rPr lang="en-US" altLang="zh-CN" dirty="0">
                <a:solidFill>
                  <a:prstClr val="black"/>
                </a:solidFill>
                <a:latin typeface="Times New Roman" pitchFamily="18" charset="0"/>
                <a:cs typeface="Times New Roman" pitchFamily="18" charset="0"/>
              </a:rPr>
              <a:t>/</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dan</a:t>
            </a:r>
            <a:r>
              <a:rPr lang="en-US" altLang="zh-CN" dirty="0" smtClean="0">
                <a:solidFill>
                  <a:prstClr val="black"/>
                </a:solidFill>
                <a:latin typeface="Times New Roman" pitchFamily="18" charset="0"/>
                <a:cs typeface="Times New Roman" pitchFamily="18" charset="0"/>
              </a:rPr>
              <a:t> Ahmad </a:t>
            </a:r>
            <a:r>
              <a:rPr lang="en-US" altLang="zh-CN" dirty="0" err="1" smtClean="0">
                <a:solidFill>
                  <a:prstClr val="black"/>
                </a:solidFill>
                <a:latin typeface="Times New Roman" pitchFamily="18" charset="0"/>
                <a:cs typeface="Times New Roman" pitchFamily="18" charset="0"/>
              </a:rPr>
              <a:t>Suryawan</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Visitasi</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ini</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dilakukan</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guna</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memeriksa</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berkas</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kelembagaan</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serta</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kelayakan</a:t>
            </a:r>
            <a:r>
              <a:rPr lang="en-US" altLang="zh-CN" dirty="0" smtClean="0">
                <a:solidFill>
                  <a:prstClr val="black"/>
                </a:solidFill>
                <a:latin typeface="Times New Roman" pitchFamily="18" charset="0"/>
                <a:cs typeface="Times New Roman" pitchFamily="18" charset="0"/>
              </a:rPr>
              <a:t> STAIN </a:t>
            </a:r>
            <a:r>
              <a:rPr lang="en-US" altLang="zh-CN" dirty="0" err="1" smtClean="0">
                <a:solidFill>
                  <a:prstClr val="black"/>
                </a:solidFill>
                <a:latin typeface="Times New Roman" pitchFamily="18" charset="0"/>
                <a:cs typeface="Times New Roman" pitchFamily="18" charset="0"/>
              </a:rPr>
              <a:t>Parepare</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bertransformasi</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menuju</a:t>
            </a:r>
            <a:r>
              <a:rPr lang="en-US" altLang="zh-CN" dirty="0" smtClean="0">
                <a:solidFill>
                  <a:prstClr val="black"/>
                </a:solidFill>
                <a:latin typeface="Times New Roman" pitchFamily="18" charset="0"/>
                <a:cs typeface="Times New Roman" pitchFamily="18" charset="0"/>
              </a:rPr>
              <a:t> IAIN </a:t>
            </a:r>
            <a:r>
              <a:rPr lang="en-US" altLang="zh-CN" dirty="0" err="1" smtClean="0">
                <a:solidFill>
                  <a:prstClr val="black"/>
                </a:solidFill>
                <a:latin typeface="Times New Roman" pitchFamily="18" charset="0"/>
                <a:cs typeface="Times New Roman" pitchFamily="18" charset="0"/>
              </a:rPr>
              <a:t>Parepare</a:t>
            </a:r>
            <a:r>
              <a:rPr lang="en-US" altLang="zh-CN" dirty="0" smtClean="0">
                <a:solidFill>
                  <a:prstClr val="black"/>
                </a:solidFill>
                <a:latin typeface="Times New Roman" pitchFamily="18" charset="0"/>
                <a:cs typeface="Times New Roman" pitchFamily="18" charset="0"/>
              </a:rPr>
              <a:t>//</a:t>
            </a:r>
          </a:p>
          <a:p>
            <a:pPr algn="just" eaLnBrk="0" fontAlgn="base" hangingPunct="0">
              <a:spcBef>
                <a:spcPct val="0"/>
              </a:spcBef>
              <a:spcAft>
                <a:spcPct val="0"/>
              </a:spcAft>
            </a:pP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Salah</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satu</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tim</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visitasi</a:t>
            </a:r>
            <a:r>
              <a:rPr lang="en-US" altLang="zh-CN" dirty="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Roro</a:t>
            </a:r>
            <a:r>
              <a:rPr lang="en-US" altLang="zh-CN" dirty="0" smtClean="0">
                <a:solidFill>
                  <a:prstClr val="black"/>
                </a:solidFill>
                <a:latin typeface="Times New Roman" pitchFamily="18" charset="0"/>
                <a:cs typeface="Times New Roman" pitchFamily="18" charset="0"/>
              </a:rPr>
              <a:t> Vera </a:t>
            </a:r>
            <a:r>
              <a:rPr lang="en-US" altLang="zh-CN" dirty="0" err="1" smtClean="0">
                <a:solidFill>
                  <a:prstClr val="black"/>
                </a:solidFill>
                <a:latin typeface="Times New Roman" pitchFamily="18" charset="0"/>
                <a:cs typeface="Times New Roman" pitchFamily="18" charset="0"/>
              </a:rPr>
              <a:t>Yuwantri</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Susilastuti</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berpesan</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dengan</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lembaga</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di</a:t>
            </a:r>
            <a:r>
              <a:rPr lang="en-US" altLang="zh-CN" dirty="0" smtClean="0">
                <a:solidFill>
                  <a:prstClr val="black"/>
                </a:solidFill>
                <a:latin typeface="Times New Roman" pitchFamily="18" charset="0"/>
                <a:cs typeface="Times New Roman" pitchFamily="18" charset="0"/>
              </a:rPr>
              <a:t> STAIN </a:t>
            </a:r>
            <a:r>
              <a:rPr lang="en-US" altLang="zh-CN" dirty="0" err="1" smtClean="0">
                <a:solidFill>
                  <a:prstClr val="black"/>
                </a:solidFill>
                <a:latin typeface="Times New Roman" pitchFamily="18" charset="0"/>
                <a:cs typeface="Times New Roman" pitchFamily="18" charset="0"/>
              </a:rPr>
              <a:t>Parepare</a:t>
            </a:r>
            <a:r>
              <a:rPr lang="en-US" altLang="zh-CN" dirty="0" smtClean="0">
                <a:solidFill>
                  <a:prstClr val="black"/>
                </a:solidFill>
                <a:latin typeface="Times New Roman" pitchFamily="18" charset="0"/>
                <a:cs typeface="Times New Roman" pitchFamily="18" charset="0"/>
              </a:rPr>
              <a:t> agar </a:t>
            </a:r>
            <a:r>
              <a:rPr lang="en-US" altLang="zh-CN" dirty="0" err="1" smtClean="0">
                <a:solidFill>
                  <a:prstClr val="black"/>
                </a:solidFill>
                <a:latin typeface="Times New Roman" pitchFamily="18" charset="0"/>
                <a:cs typeface="Times New Roman" pitchFamily="18" charset="0"/>
              </a:rPr>
              <a:t>tidak</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menghilangkan</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nuansa</a:t>
            </a:r>
            <a:r>
              <a:rPr lang="en-US" altLang="zh-CN" dirty="0" smtClean="0">
                <a:solidFill>
                  <a:prstClr val="black"/>
                </a:solidFill>
                <a:latin typeface="Times New Roman" pitchFamily="18" charset="0"/>
                <a:cs typeface="Times New Roman" pitchFamily="18" charset="0"/>
              </a:rPr>
              <a:t> Islam </a:t>
            </a:r>
            <a:r>
              <a:rPr lang="en-US" altLang="zh-CN" dirty="0" err="1" smtClean="0">
                <a:solidFill>
                  <a:prstClr val="black"/>
                </a:solidFill>
                <a:latin typeface="Times New Roman" pitchFamily="18" charset="0"/>
                <a:cs typeface="Times New Roman" pitchFamily="18" charset="0"/>
              </a:rPr>
              <a:t>dalam</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tranformasi</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ini</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serta</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tetap</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mempertahankan</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kualitas</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sumber</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daya</a:t>
            </a:r>
            <a:r>
              <a:rPr lang="en-US" altLang="zh-CN" dirty="0" smtClean="0">
                <a:solidFill>
                  <a:prstClr val="black"/>
                </a:solidFill>
                <a:latin typeface="Times New Roman" pitchFamily="18" charset="0"/>
                <a:cs typeface="Times New Roman" pitchFamily="18" charset="0"/>
              </a:rPr>
              <a:t> </a:t>
            </a:r>
            <a:r>
              <a:rPr lang="en-US" altLang="zh-CN" dirty="0" err="1" smtClean="0">
                <a:solidFill>
                  <a:prstClr val="black"/>
                </a:solidFill>
                <a:latin typeface="Times New Roman" pitchFamily="18" charset="0"/>
                <a:cs typeface="Times New Roman" pitchFamily="18" charset="0"/>
              </a:rPr>
              <a:t>manusianya</a:t>
            </a:r>
            <a:r>
              <a:rPr lang="en-US" altLang="zh-CN" dirty="0" smtClean="0">
                <a:solidFill>
                  <a:prstClr val="black"/>
                </a:solidFill>
                <a:latin typeface="Times New Roman" pitchFamily="18" charset="0"/>
                <a:cs typeface="Times New Roman" pitchFamily="18" charset="0"/>
              </a:rPr>
              <a:t>//</a:t>
            </a:r>
          </a:p>
          <a:p>
            <a:pPr algn="just" eaLnBrk="0" fontAlgn="base" hangingPunct="0">
              <a:spcBef>
                <a:spcPct val="0"/>
              </a:spcBef>
              <a:spcAft>
                <a:spcPct val="0"/>
              </a:spcAft>
            </a:pP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Demikian</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berita</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telah</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kami</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hadirkan</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di</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ruang</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dengar</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anda</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pagi</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ini</a:t>
            </a:r>
            <a:r>
              <a:rPr lang="en-US" dirty="0" smtClean="0">
                <a:solidFill>
                  <a:prstClr val="black"/>
                </a:solidFill>
                <a:latin typeface="Times New Roman" pitchFamily="18" charset="0"/>
                <a:cs typeface="Times New Roman" pitchFamily="18" charset="0"/>
              </a:rPr>
              <a:t>//</a:t>
            </a:r>
            <a:r>
              <a:rPr lang="en-US" dirty="0" err="1" smtClean="0">
                <a:solidFill>
                  <a:prstClr val="black"/>
                </a:solidFill>
                <a:latin typeface="Times New Roman" pitchFamily="18" charset="0"/>
                <a:cs typeface="Times New Roman" pitchFamily="18" charset="0"/>
              </a:rPr>
              <a:t>nantikan</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terus</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berita-berita</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hangat</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dan</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terkini</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hanya</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di</a:t>
            </a:r>
            <a:r>
              <a:rPr lang="en-US" dirty="0" smtClean="0">
                <a:solidFill>
                  <a:prstClr val="black"/>
                </a:solidFill>
                <a:latin typeface="Times New Roman" pitchFamily="18" charset="0"/>
                <a:cs typeface="Times New Roman" pitchFamily="18" charset="0"/>
              </a:rPr>
              <a:t> Radio </a:t>
            </a:r>
            <a:r>
              <a:rPr lang="en-US" dirty="0" err="1" smtClean="0">
                <a:solidFill>
                  <a:prstClr val="black"/>
                </a:solidFill>
                <a:latin typeface="Times New Roman" pitchFamily="18" charset="0"/>
                <a:cs typeface="Times New Roman" pitchFamily="18" charset="0"/>
              </a:rPr>
              <a:t>Peduli</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Parepare</a:t>
            </a:r>
            <a:r>
              <a:rPr lang="en-US" dirty="0" smtClean="0">
                <a:solidFill>
                  <a:prstClr val="black"/>
                </a:solidFill>
                <a:latin typeface="Times New Roman" pitchFamily="18" charset="0"/>
                <a:cs typeface="Times New Roman" pitchFamily="18" charset="0"/>
              </a:rPr>
              <a:t>///</a:t>
            </a:r>
          </a:p>
          <a:p>
            <a:pPr algn="just" eaLnBrk="0" fontAlgn="base" hangingPunct="0">
              <a:spcBef>
                <a:spcPct val="0"/>
              </a:spcBef>
              <a:spcAft>
                <a:spcPct val="0"/>
              </a:spcAft>
            </a:pPr>
            <a:endParaRPr lang="en-US" altLang="zh-CN" dirty="0" smtClean="0">
              <a:solidFill>
                <a:prstClr val="black"/>
              </a:solidFill>
              <a:latin typeface="Times New Roman" pitchFamily="18" charset="0"/>
              <a:cs typeface="Times New Roman" pitchFamily="18" charset="0"/>
            </a:endParaRPr>
          </a:p>
        </p:txBody>
      </p:sp>
      <p:sp>
        <p:nvSpPr>
          <p:cNvPr id="16" name="Action Button: Forward or Next 15">
            <a:hlinkClick r:id="" action="ppaction://hlinkshowjump?jump=nextslide" highlightClick="1"/>
          </p:cNvPr>
          <p:cNvSpPr/>
          <p:nvPr/>
        </p:nvSpPr>
        <p:spPr>
          <a:xfrm>
            <a:off x="8534400" y="6477000"/>
            <a:ext cx="457200" cy="228600"/>
          </a:xfrm>
          <a:prstGeom prst="actionButtonForwardNex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7" name="Action Button: Home 16">
            <a:hlinkClick r:id="" action="ppaction://hlinkshowjump?jump=firstslide" highlightClick="1"/>
          </p:cNvPr>
          <p:cNvSpPr/>
          <p:nvPr/>
        </p:nvSpPr>
        <p:spPr>
          <a:xfrm>
            <a:off x="8077200" y="6477000"/>
            <a:ext cx="457200" cy="2286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8" name="Action Button: Back or Previous 17">
            <a:hlinkClick r:id="" action="ppaction://hlinkshowjump?jump=previousslide" highlightClick="1"/>
          </p:cNvPr>
          <p:cNvSpPr/>
          <p:nvPr/>
        </p:nvSpPr>
        <p:spPr>
          <a:xfrm>
            <a:off x="7620000" y="6476999"/>
            <a:ext cx="457200" cy="239333"/>
          </a:xfrm>
          <a:prstGeom prst="actionButtonBackPrevio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aphicFrame>
        <p:nvGraphicFramePr>
          <p:cNvPr id="19" name="Diagram 18"/>
          <p:cNvGraphicFramePr/>
          <p:nvPr/>
        </p:nvGraphicFramePr>
        <p:xfrm>
          <a:off x="228600" y="1676400"/>
          <a:ext cx="2895600" cy="441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Rounded Rectangle 19"/>
          <p:cNvSpPr/>
          <p:nvPr/>
        </p:nvSpPr>
        <p:spPr>
          <a:xfrm>
            <a:off x="4724400" y="152400"/>
            <a:ext cx="3352800" cy="990600"/>
          </a:xfrm>
          <a:prstGeom prst="roundRect">
            <a:avLst/>
          </a:prstGeom>
          <a:solidFill>
            <a:schemeClr val="bg1">
              <a:lumMod val="85000"/>
            </a:schemeClr>
          </a:solidFill>
          <a:ln w="34925">
            <a:solidFill>
              <a:schemeClr val="tx2">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sz="3200" dirty="0" smtClean="0">
                <a:solidFill>
                  <a:srgbClr val="FF0000"/>
                </a:solidFill>
                <a:latin typeface="Snap ITC" pitchFamily="82" charset="0"/>
              </a:rPr>
              <a:t>Script Writing</a:t>
            </a:r>
            <a:endParaRPr lang="en-US" sz="3200" dirty="0">
              <a:solidFill>
                <a:srgbClr val="FF0000"/>
              </a:solidFill>
              <a:latin typeface="Snap ITC" pitchFamily="82" charset="0"/>
            </a:endParaRPr>
          </a:p>
        </p:txBody>
      </p:sp>
      <p:graphicFrame>
        <p:nvGraphicFramePr>
          <p:cNvPr id="21" name="Diagram 20"/>
          <p:cNvGraphicFramePr/>
          <p:nvPr/>
        </p:nvGraphicFramePr>
        <p:xfrm>
          <a:off x="762000" y="914400"/>
          <a:ext cx="1600200" cy="685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2" name="TextBox 21"/>
          <p:cNvSpPr txBox="1"/>
          <p:nvPr/>
        </p:nvSpPr>
        <p:spPr>
          <a:xfrm>
            <a:off x="-533400" y="6334780"/>
            <a:ext cx="16230600" cy="523220"/>
          </a:xfrm>
          <a:prstGeom prst="rect">
            <a:avLst/>
          </a:prstGeom>
          <a:noFill/>
        </p:spPr>
        <p:txBody>
          <a:bodyPr wrap="square" rtlCol="0">
            <a:spAutoFit/>
          </a:bodyPr>
          <a:lstStyle/>
          <a:p>
            <a:r>
              <a:rPr lang="en-US" sz="2800" b="1" dirty="0" smtClean="0">
                <a:solidFill>
                  <a:srgbClr val="FF0000"/>
                </a:solidFill>
                <a:latin typeface="Lucida Calligraphy" pitchFamily="66" charset="0"/>
              </a:rPr>
              <a:t>K  e  l  o  m  p  o  k      2</a:t>
            </a:r>
            <a:endParaRPr lang="en-US" sz="2800" b="1" dirty="0">
              <a:solidFill>
                <a:srgbClr val="FF0000"/>
              </a:solidFill>
              <a:latin typeface="Lucida Calligraphy" pitchFamily="66" charset="0"/>
            </a:endParaRPr>
          </a:p>
        </p:txBody>
      </p:sp>
      <p:sp>
        <p:nvSpPr>
          <p:cNvPr id="23" name="TextBox 22"/>
          <p:cNvSpPr txBox="1"/>
          <p:nvPr/>
        </p:nvSpPr>
        <p:spPr>
          <a:xfrm>
            <a:off x="4343400" y="0"/>
            <a:ext cx="10668000" cy="584775"/>
          </a:xfrm>
          <a:prstGeom prst="rect">
            <a:avLst/>
          </a:prstGeom>
          <a:noFill/>
        </p:spPr>
        <p:txBody>
          <a:bodyPr wrap="square" rtlCol="0">
            <a:spAutoFit/>
          </a:bodyPr>
          <a:lstStyle/>
          <a:p>
            <a:r>
              <a:rPr lang="en-US" sz="3200" b="1" dirty="0" smtClean="0">
                <a:solidFill>
                  <a:srgbClr val="FF0000"/>
                </a:solidFill>
                <a:latin typeface="Lucida Calligraphy" pitchFamily="66" charset="0"/>
              </a:rPr>
              <a:t>K e l o m p o k   2</a:t>
            </a:r>
            <a:endParaRPr lang="en-US" sz="3200" b="1" dirty="0">
              <a:solidFill>
                <a:srgbClr val="FF0000"/>
              </a:solidFill>
              <a:latin typeface="Lucida Calligraphy" pitchFamily="66" charset="0"/>
            </a:endParaRPr>
          </a:p>
        </p:txBody>
      </p:sp>
    </p:spTree>
    <p:extLst>
      <p:ext uri="{BB962C8B-B14F-4D97-AF65-F5344CB8AC3E}">
        <p14:creationId xmlns:p14="http://schemas.microsoft.com/office/powerpoint/2010/main" val="148846823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arn(outVertical)">
                                      <p:cBhvr>
                                        <p:cTn id="7" dur="500"/>
                                        <p:tgtEl>
                                          <p:spTgt spid="23553"/>
                                        </p:tgtEl>
                                      </p:cBhvr>
                                    </p:animEffect>
                                  </p:childTnLst>
                                </p:cTn>
                              </p:par>
                              <p:par>
                                <p:cTn id="8" presetID="2" presetClass="entr" presetSubtype="2" repeatCount="indefinite"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0" fill="hold"/>
                                        <p:tgtEl>
                                          <p:spTgt spid="22"/>
                                        </p:tgtEl>
                                        <p:attrNameLst>
                                          <p:attrName>ppt_x</p:attrName>
                                        </p:attrNameLst>
                                      </p:cBhvr>
                                      <p:tavLst>
                                        <p:tav tm="0">
                                          <p:val>
                                            <p:strVal val="1+#ppt_w/2"/>
                                          </p:val>
                                        </p:tav>
                                        <p:tav tm="100000">
                                          <p:val>
                                            <p:strVal val="#ppt_x"/>
                                          </p:val>
                                        </p:tav>
                                      </p:tavLst>
                                    </p:anim>
                                    <p:anim calcmode="lin" valueType="num">
                                      <p:cBhvr additive="base">
                                        <p:cTn id="11" dur="5000" fill="hold"/>
                                        <p:tgtEl>
                                          <p:spTgt spid="22"/>
                                        </p:tgtEl>
                                        <p:attrNameLst>
                                          <p:attrName>ppt_y</p:attrName>
                                        </p:attrNameLst>
                                      </p:cBhvr>
                                      <p:tavLst>
                                        <p:tav tm="0">
                                          <p:val>
                                            <p:strVal val="#ppt_y"/>
                                          </p:val>
                                        </p:tav>
                                        <p:tav tm="100000">
                                          <p:val>
                                            <p:strVal val="#ppt_y"/>
                                          </p:val>
                                        </p:tav>
                                      </p:tavLst>
                                    </p:anim>
                                  </p:childTnLst>
                                </p:cTn>
                              </p:par>
                              <p:par>
                                <p:cTn id="12" presetID="2" presetClass="entr" presetSubtype="8" repeatCount="indefinite"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0" fill="hold"/>
                                        <p:tgtEl>
                                          <p:spTgt spid="23"/>
                                        </p:tgtEl>
                                        <p:attrNameLst>
                                          <p:attrName>ppt_x</p:attrName>
                                        </p:attrNameLst>
                                      </p:cBhvr>
                                      <p:tavLst>
                                        <p:tav tm="0">
                                          <p:val>
                                            <p:strVal val="0-#ppt_w/2"/>
                                          </p:val>
                                        </p:tav>
                                        <p:tav tm="100000">
                                          <p:val>
                                            <p:strVal val="#ppt_x"/>
                                          </p:val>
                                        </p:tav>
                                      </p:tavLst>
                                    </p:anim>
                                    <p:anim calcmode="lin" valueType="num">
                                      <p:cBhvr additive="base">
                                        <p:cTn id="15" dur="5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38433023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emester 5\Brocasting 1\images(11).jpg"/>
          <p:cNvPicPr>
            <a:picLocks noChangeAspect="1" noChangeArrowheads="1"/>
          </p:cNvPicPr>
          <p:nvPr/>
        </p:nvPicPr>
        <p:blipFill>
          <a:blip r:embed="rId2">
            <a:lum contrast="-30000"/>
          </a:blip>
          <a:srcRect/>
          <a:stretch>
            <a:fillRect/>
          </a:stretch>
        </p:blipFill>
        <p:spPr bwMode="auto">
          <a:xfrm>
            <a:off x="1" y="0"/>
            <a:ext cx="9144000" cy="6858000"/>
          </a:xfrm>
          <a:prstGeom prst="rect">
            <a:avLst/>
          </a:prstGeom>
          <a:noFill/>
        </p:spPr>
      </p:pic>
      <p:sp>
        <p:nvSpPr>
          <p:cNvPr id="8" name="Rectangle 3"/>
          <p:cNvSpPr>
            <a:spLocks noChangeArrowheads="1"/>
          </p:cNvSpPr>
          <p:nvPr/>
        </p:nvSpPr>
        <p:spPr bwMode="auto">
          <a:xfrm>
            <a:off x="3581400" y="19812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endParaRPr>
          </a:p>
          <a:p>
            <a:pPr algn="just"/>
            <a:endParaRPr lang="en-US" sz="2000" b="1" dirty="0">
              <a:solidFill>
                <a:prstClr val="black"/>
              </a:solidFill>
              <a:latin typeface="Times New Roman" pitchFamily="18" charset="0"/>
              <a:cs typeface="Times New Roman" pitchFamily="18" charset="0"/>
            </a:endParaRPr>
          </a:p>
        </p:txBody>
      </p:sp>
      <p:sp>
        <p:nvSpPr>
          <p:cNvPr id="9" name="Rounded Rectangle 8"/>
          <p:cNvSpPr/>
          <p:nvPr/>
        </p:nvSpPr>
        <p:spPr>
          <a:xfrm>
            <a:off x="3352800" y="1524000"/>
            <a:ext cx="5562600" cy="5105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3" name="Rectangle 3"/>
          <p:cNvSpPr>
            <a:spLocks noChangeArrowheads="1"/>
          </p:cNvSpPr>
          <p:nvPr/>
        </p:nvSpPr>
        <p:spPr bwMode="auto">
          <a:xfrm>
            <a:off x="3581400" y="17526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latin typeface="Times New Roman" pitchFamily="18" charset="0"/>
              <a:cs typeface="Times New Roman" pitchFamily="18" charset="0"/>
            </a:endParaRPr>
          </a:p>
          <a:p>
            <a:pPr algn="just"/>
            <a:endParaRPr lang="en-US" sz="2000" dirty="0">
              <a:solidFill>
                <a:prstClr val="black"/>
              </a:solidFill>
              <a:latin typeface="Times New Roman" pitchFamily="18" charset="0"/>
              <a:cs typeface="Times New Roman" pitchFamily="18" charset="0"/>
            </a:endParaRPr>
          </a:p>
        </p:txBody>
      </p:sp>
      <p:sp>
        <p:nvSpPr>
          <p:cNvPr id="21505" name="Rectangle 1"/>
          <p:cNvSpPr>
            <a:spLocks noChangeArrowheads="1"/>
          </p:cNvSpPr>
          <p:nvPr/>
        </p:nvSpPr>
        <p:spPr bwMode="auto">
          <a:xfrm>
            <a:off x="3581400" y="1752600"/>
            <a:ext cx="50292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Low" fontAlgn="base">
              <a:spcBef>
                <a:spcPct val="0"/>
              </a:spcBef>
              <a:spcAft>
                <a:spcPct val="0"/>
              </a:spcAft>
            </a:pPr>
            <a:r>
              <a:rPr lang="en-US" b="1" dirty="0" err="1" smtClean="0">
                <a:solidFill>
                  <a:srgbClr val="000000"/>
                </a:solidFill>
                <a:latin typeface="Times New Roman" pitchFamily="18" charset="0"/>
                <a:ea typeface="Calibri" pitchFamily="34" charset="0"/>
                <a:cs typeface="Times New Roman" pitchFamily="18" charset="0"/>
              </a:rPr>
              <a:t>Teknik</a:t>
            </a:r>
            <a:r>
              <a:rPr lang="en-US" b="1" dirty="0" smtClean="0">
                <a:solidFill>
                  <a:srgbClr val="000000"/>
                </a:solidFill>
                <a:latin typeface="Times New Roman" pitchFamily="18" charset="0"/>
                <a:ea typeface="Calibri" pitchFamily="34" charset="0"/>
                <a:cs typeface="Times New Roman" pitchFamily="18" charset="0"/>
              </a:rPr>
              <a:t> </a:t>
            </a:r>
            <a:r>
              <a:rPr lang="id-ID" b="1" dirty="0" smtClean="0">
                <a:solidFill>
                  <a:srgbClr val="000000"/>
                </a:solidFill>
                <a:latin typeface="Times New Roman" pitchFamily="18" charset="0"/>
                <a:ea typeface="Calibri" pitchFamily="34" charset="0"/>
                <a:cs typeface="Times New Roman" pitchFamily="18" charset="0"/>
              </a:rPr>
              <a:t>Penulisan Naskah Iklan</a:t>
            </a:r>
            <a:endParaRPr lang="en-US" dirty="0" smtClean="0">
              <a:solidFill>
                <a:prstClr val="black"/>
              </a:solidFill>
              <a:latin typeface="Times New Roman" pitchFamily="18" charset="0"/>
              <a:cs typeface="Times New Roman" pitchFamily="18" charset="0"/>
            </a:endParaRPr>
          </a:p>
          <a:p>
            <a:pPr indent="269875" algn="just" eaLnBrk="0" fontAlgn="base" hangingPunct="0">
              <a:spcBef>
                <a:spcPct val="0"/>
              </a:spcBef>
              <a:spcAft>
                <a:spcPct val="0"/>
              </a:spcAft>
            </a:pPr>
            <a:r>
              <a:rPr lang="id-ID" i="1" dirty="0" smtClean="0">
                <a:solidFill>
                  <a:srgbClr val="000000"/>
                </a:solidFill>
                <a:latin typeface="Times New Roman" pitchFamily="18" charset="0"/>
                <a:ea typeface="Calibri" pitchFamily="34" charset="0"/>
                <a:cs typeface="Times New Roman" pitchFamily="18" charset="0"/>
              </a:rPr>
              <a:t>Copywriting </a:t>
            </a:r>
            <a:r>
              <a:rPr lang="id-ID" dirty="0" smtClean="0">
                <a:solidFill>
                  <a:srgbClr val="000000"/>
                </a:solidFill>
                <a:latin typeface="Times New Roman" pitchFamily="18" charset="0"/>
                <a:ea typeface="Calibri" pitchFamily="34" charset="0"/>
                <a:cs typeface="Times New Roman" pitchFamily="18" charset="0"/>
              </a:rPr>
              <a:t> adalah penulisan naskah iklan atau promosi sebuah produk (barang atau jasa). Secara teoritis, unsur dasar yang harus dikandung sebuah naskah iklan dikenal dengan ringkasan AIDCA, yaitu:</a:t>
            </a:r>
            <a:endParaRPr lang="en-US" dirty="0" smtClean="0">
              <a:solidFill>
                <a:srgbClr val="000000"/>
              </a:solidFill>
              <a:latin typeface="Times New Roman" pitchFamily="18" charset="0"/>
              <a:ea typeface="Calibri" pitchFamily="34" charset="0"/>
              <a:cs typeface="Times New Roman" pitchFamily="18" charset="0"/>
            </a:endParaRPr>
          </a:p>
          <a:p>
            <a:pPr>
              <a:buFont typeface="Arial" pitchFamily="34" charset="0"/>
              <a:buChar char="•"/>
            </a:pPr>
            <a:r>
              <a:rPr lang="id-ID" i="1" dirty="0">
                <a:solidFill>
                  <a:prstClr val="black"/>
                </a:solidFill>
                <a:latin typeface="Times New Roman" pitchFamily="18" charset="0"/>
                <a:cs typeface="Times New Roman" pitchFamily="18" charset="0"/>
              </a:rPr>
              <a:t>Attention</a:t>
            </a:r>
            <a:r>
              <a:rPr lang="id-ID" dirty="0">
                <a:solidFill>
                  <a:prstClr val="black"/>
                </a:solidFill>
                <a:latin typeface="Times New Roman" pitchFamily="18" charset="0"/>
                <a:cs typeface="Times New Roman" pitchFamily="18" charset="0"/>
              </a:rPr>
              <a:t>: menarik </a:t>
            </a:r>
            <a:r>
              <a:rPr lang="id-ID" dirty="0" smtClean="0">
                <a:solidFill>
                  <a:prstClr val="black"/>
                </a:solidFill>
                <a:latin typeface="Times New Roman" pitchFamily="18" charset="0"/>
                <a:cs typeface="Times New Roman" pitchFamily="18" charset="0"/>
              </a:rPr>
              <a:t>perhatian</a:t>
            </a:r>
            <a:endParaRPr lang="en-US" dirty="0" smtClean="0">
              <a:solidFill>
                <a:prstClr val="black"/>
              </a:solidFill>
              <a:latin typeface="Times New Roman" pitchFamily="18" charset="0"/>
              <a:cs typeface="Times New Roman" pitchFamily="18" charset="0"/>
            </a:endParaRPr>
          </a:p>
          <a:p>
            <a:pPr>
              <a:buFont typeface="Arial" pitchFamily="34" charset="0"/>
              <a:buChar char="•"/>
            </a:pPr>
            <a:r>
              <a:rPr lang="id-ID" i="1" dirty="0" smtClean="0">
                <a:solidFill>
                  <a:prstClr val="black"/>
                </a:solidFill>
                <a:latin typeface="Times New Roman" pitchFamily="18" charset="0"/>
                <a:cs typeface="Times New Roman" pitchFamily="18" charset="0"/>
              </a:rPr>
              <a:t>Interest</a:t>
            </a:r>
            <a:r>
              <a:rPr lang="id-ID" dirty="0">
                <a:solidFill>
                  <a:prstClr val="black"/>
                </a:solidFill>
                <a:latin typeface="Times New Roman" pitchFamily="18" charset="0"/>
                <a:cs typeface="Times New Roman" pitchFamily="18" charset="0"/>
              </a:rPr>
              <a:t>: menciptakan </a:t>
            </a:r>
            <a:r>
              <a:rPr lang="id-ID" dirty="0" smtClean="0">
                <a:solidFill>
                  <a:prstClr val="black"/>
                </a:solidFill>
                <a:latin typeface="Times New Roman" pitchFamily="18" charset="0"/>
                <a:cs typeface="Times New Roman" pitchFamily="18" charset="0"/>
              </a:rPr>
              <a:t>minat</a:t>
            </a:r>
            <a:endParaRPr lang="en-US" dirty="0" smtClean="0">
              <a:solidFill>
                <a:prstClr val="black"/>
              </a:solidFill>
              <a:latin typeface="Times New Roman" pitchFamily="18" charset="0"/>
              <a:cs typeface="Times New Roman" pitchFamily="18" charset="0"/>
            </a:endParaRPr>
          </a:p>
          <a:p>
            <a:pPr>
              <a:buFont typeface="Arial" pitchFamily="34" charset="0"/>
              <a:buChar char="•"/>
            </a:pPr>
            <a:r>
              <a:rPr lang="id-ID" i="1" dirty="0" smtClean="0">
                <a:solidFill>
                  <a:prstClr val="black"/>
                </a:solidFill>
                <a:latin typeface="Times New Roman" pitchFamily="18" charset="0"/>
                <a:cs typeface="Times New Roman" pitchFamily="18" charset="0"/>
              </a:rPr>
              <a:t>Desire</a:t>
            </a:r>
            <a:r>
              <a:rPr lang="id-ID" dirty="0">
                <a:solidFill>
                  <a:prstClr val="black"/>
                </a:solidFill>
                <a:latin typeface="Times New Roman" pitchFamily="18" charset="0"/>
                <a:cs typeface="Times New Roman" pitchFamily="18" charset="0"/>
              </a:rPr>
              <a:t>: memunculkan hasrat untuk menggunakan </a:t>
            </a:r>
            <a:r>
              <a:rPr lang="id-ID" dirty="0" smtClean="0">
                <a:solidFill>
                  <a:prstClr val="black"/>
                </a:solidFill>
                <a:latin typeface="Times New Roman" pitchFamily="18" charset="0"/>
                <a:cs typeface="Times New Roman" pitchFamily="18" charset="0"/>
              </a:rPr>
              <a:t>produk</a:t>
            </a:r>
            <a:endParaRPr lang="en-US" dirty="0" smtClean="0">
              <a:solidFill>
                <a:prstClr val="black"/>
              </a:solidFill>
              <a:latin typeface="Times New Roman" pitchFamily="18" charset="0"/>
              <a:cs typeface="Times New Roman" pitchFamily="18" charset="0"/>
            </a:endParaRPr>
          </a:p>
          <a:p>
            <a:pPr>
              <a:buFont typeface="Arial" pitchFamily="34" charset="0"/>
              <a:buChar char="•"/>
            </a:pPr>
            <a:r>
              <a:rPr lang="id-ID" i="1" dirty="0" smtClean="0">
                <a:solidFill>
                  <a:prstClr val="black"/>
                </a:solidFill>
                <a:latin typeface="Times New Roman" pitchFamily="18" charset="0"/>
                <a:cs typeface="Times New Roman" pitchFamily="18" charset="0"/>
              </a:rPr>
              <a:t>Conviction</a:t>
            </a:r>
            <a:r>
              <a:rPr lang="id-ID" dirty="0">
                <a:solidFill>
                  <a:prstClr val="black"/>
                </a:solidFill>
                <a:latin typeface="Times New Roman" pitchFamily="18" charset="0"/>
                <a:cs typeface="Times New Roman" pitchFamily="18" charset="0"/>
              </a:rPr>
              <a:t>: memberi keyakinan bahwa produk itulah yang cocok bagi </a:t>
            </a:r>
            <a:r>
              <a:rPr lang="id-ID" dirty="0" smtClean="0">
                <a:solidFill>
                  <a:prstClr val="black"/>
                </a:solidFill>
                <a:latin typeface="Times New Roman" pitchFamily="18" charset="0"/>
                <a:cs typeface="Times New Roman" pitchFamily="18" charset="0"/>
              </a:rPr>
              <a:t>konsumen.</a:t>
            </a:r>
            <a:endParaRPr lang="en-US" dirty="0" smtClean="0">
              <a:solidFill>
                <a:prstClr val="black"/>
              </a:solidFill>
              <a:latin typeface="Times New Roman" pitchFamily="18" charset="0"/>
              <a:cs typeface="Times New Roman" pitchFamily="18" charset="0"/>
            </a:endParaRPr>
          </a:p>
          <a:p>
            <a:pPr>
              <a:buFont typeface="Arial" pitchFamily="34" charset="0"/>
              <a:buChar char="•"/>
            </a:pPr>
            <a:r>
              <a:rPr lang="id-ID" i="1" dirty="0" smtClean="0">
                <a:solidFill>
                  <a:prstClr val="black"/>
                </a:solidFill>
                <a:latin typeface="Times New Roman" pitchFamily="18" charset="0"/>
                <a:cs typeface="Times New Roman" pitchFamily="18" charset="0"/>
              </a:rPr>
              <a:t>Action</a:t>
            </a:r>
            <a:r>
              <a:rPr lang="id-ID" dirty="0">
                <a:solidFill>
                  <a:prstClr val="black"/>
                </a:solidFill>
                <a:latin typeface="Times New Roman" pitchFamily="18" charset="0"/>
                <a:cs typeface="Times New Roman" pitchFamily="18" charset="0"/>
              </a:rPr>
              <a:t>: menyegerakan aksi, konsumen membeli atau menggunakan produk</a:t>
            </a:r>
            <a:endParaRPr lang="en-US" dirty="0">
              <a:solidFill>
                <a:prstClr val="black"/>
              </a:solidFill>
              <a:latin typeface="Times New Roman" pitchFamily="18" charset="0"/>
              <a:cs typeface="Times New Roman" pitchFamily="18" charset="0"/>
            </a:endParaRPr>
          </a:p>
          <a:p>
            <a:pPr indent="269875" algn="just" eaLnBrk="0" fontAlgn="base" hangingPunct="0">
              <a:spcBef>
                <a:spcPct val="0"/>
              </a:spcBef>
              <a:spcAft>
                <a:spcPct val="0"/>
              </a:spcAft>
            </a:pPr>
            <a:endParaRPr lang="id-ID" dirty="0" smtClean="0">
              <a:solidFill>
                <a:prstClr val="black"/>
              </a:solidFill>
              <a:latin typeface="Times New Roman" pitchFamily="18" charset="0"/>
              <a:cs typeface="Times New Roman" pitchFamily="18" charset="0"/>
            </a:endParaRPr>
          </a:p>
        </p:txBody>
      </p:sp>
      <p:sp>
        <p:nvSpPr>
          <p:cNvPr id="11" name="Action Button: Forward or Next 10">
            <a:hlinkClick r:id="" action="ppaction://hlinkshowjump?jump=nextslide" highlightClick="1"/>
          </p:cNvPr>
          <p:cNvSpPr/>
          <p:nvPr/>
        </p:nvSpPr>
        <p:spPr>
          <a:xfrm>
            <a:off x="8534400" y="6477000"/>
            <a:ext cx="457200" cy="228600"/>
          </a:xfrm>
          <a:prstGeom prst="actionButtonForwardNex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2" name="Action Button: Home 11">
            <a:hlinkClick r:id="" action="ppaction://hlinkshowjump?jump=firstslide" highlightClick="1"/>
          </p:cNvPr>
          <p:cNvSpPr/>
          <p:nvPr/>
        </p:nvSpPr>
        <p:spPr>
          <a:xfrm>
            <a:off x="8077200" y="6477000"/>
            <a:ext cx="457200" cy="2286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4" name="Action Button: Back or Previous 13">
            <a:hlinkClick r:id="" action="ppaction://hlinkshowjump?jump=previousslide" highlightClick="1"/>
          </p:cNvPr>
          <p:cNvSpPr/>
          <p:nvPr/>
        </p:nvSpPr>
        <p:spPr>
          <a:xfrm>
            <a:off x="7620000" y="6476999"/>
            <a:ext cx="457200" cy="239333"/>
          </a:xfrm>
          <a:prstGeom prst="actionButtonBackPrevio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aphicFrame>
        <p:nvGraphicFramePr>
          <p:cNvPr id="15" name="Diagram 14"/>
          <p:cNvGraphicFramePr/>
          <p:nvPr/>
        </p:nvGraphicFramePr>
        <p:xfrm>
          <a:off x="228600" y="1676400"/>
          <a:ext cx="2895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ounded Rectangle 15"/>
          <p:cNvSpPr/>
          <p:nvPr/>
        </p:nvSpPr>
        <p:spPr>
          <a:xfrm>
            <a:off x="4724400" y="152400"/>
            <a:ext cx="3352800" cy="990600"/>
          </a:xfrm>
          <a:prstGeom prst="roundRect">
            <a:avLst/>
          </a:prstGeom>
          <a:solidFill>
            <a:schemeClr val="bg1">
              <a:lumMod val="85000"/>
            </a:schemeClr>
          </a:solidFill>
          <a:ln w="34925">
            <a:solidFill>
              <a:schemeClr val="tx2">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sz="3200" dirty="0" smtClean="0">
                <a:solidFill>
                  <a:srgbClr val="FF0000"/>
                </a:solidFill>
                <a:latin typeface="Snap ITC" pitchFamily="82" charset="0"/>
              </a:rPr>
              <a:t>Script Writing</a:t>
            </a:r>
            <a:endParaRPr lang="en-US" sz="3200" dirty="0">
              <a:solidFill>
                <a:srgbClr val="FF0000"/>
              </a:solidFill>
              <a:latin typeface="Snap ITC" pitchFamily="82" charset="0"/>
            </a:endParaRPr>
          </a:p>
        </p:txBody>
      </p:sp>
      <p:graphicFrame>
        <p:nvGraphicFramePr>
          <p:cNvPr id="17" name="Diagram 16"/>
          <p:cNvGraphicFramePr/>
          <p:nvPr/>
        </p:nvGraphicFramePr>
        <p:xfrm>
          <a:off x="762000" y="914400"/>
          <a:ext cx="1600200" cy="68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TextBox 17"/>
          <p:cNvSpPr txBox="1"/>
          <p:nvPr/>
        </p:nvSpPr>
        <p:spPr>
          <a:xfrm>
            <a:off x="-533400" y="6334780"/>
            <a:ext cx="16230600" cy="523220"/>
          </a:xfrm>
          <a:prstGeom prst="rect">
            <a:avLst/>
          </a:prstGeom>
          <a:noFill/>
        </p:spPr>
        <p:txBody>
          <a:bodyPr wrap="square" rtlCol="0">
            <a:spAutoFit/>
          </a:bodyPr>
          <a:lstStyle/>
          <a:p>
            <a:r>
              <a:rPr lang="en-US" sz="2800" b="1" dirty="0" smtClean="0">
                <a:solidFill>
                  <a:srgbClr val="FF0000"/>
                </a:solidFill>
                <a:latin typeface="Lucida Calligraphy" pitchFamily="66" charset="0"/>
              </a:rPr>
              <a:t>K  e  l  o  m  p  o  k      2</a:t>
            </a:r>
            <a:endParaRPr lang="en-US" sz="2800" b="1" dirty="0">
              <a:solidFill>
                <a:srgbClr val="FF0000"/>
              </a:solidFill>
              <a:latin typeface="Lucida Calligraphy" pitchFamily="66" charset="0"/>
            </a:endParaRPr>
          </a:p>
        </p:txBody>
      </p:sp>
      <p:sp>
        <p:nvSpPr>
          <p:cNvPr id="19" name="TextBox 18"/>
          <p:cNvSpPr txBox="1"/>
          <p:nvPr/>
        </p:nvSpPr>
        <p:spPr>
          <a:xfrm>
            <a:off x="4343400" y="0"/>
            <a:ext cx="10668000" cy="584775"/>
          </a:xfrm>
          <a:prstGeom prst="rect">
            <a:avLst/>
          </a:prstGeom>
          <a:noFill/>
        </p:spPr>
        <p:txBody>
          <a:bodyPr wrap="square" rtlCol="0">
            <a:spAutoFit/>
          </a:bodyPr>
          <a:lstStyle/>
          <a:p>
            <a:r>
              <a:rPr lang="en-US" sz="3200" b="1" dirty="0" smtClean="0">
                <a:solidFill>
                  <a:srgbClr val="FF0000"/>
                </a:solidFill>
                <a:latin typeface="Lucida Calligraphy" pitchFamily="66" charset="0"/>
              </a:rPr>
              <a:t>K e l o m p o k   2</a:t>
            </a:r>
            <a:endParaRPr lang="en-US" sz="3200" b="1" dirty="0">
              <a:solidFill>
                <a:srgbClr val="FF0000"/>
              </a:solidFill>
              <a:latin typeface="Lucida Calligraphy" pitchFamily="66" charset="0"/>
            </a:endParaRPr>
          </a:p>
        </p:txBody>
      </p:sp>
    </p:spTree>
    <p:extLst>
      <p:ext uri="{BB962C8B-B14F-4D97-AF65-F5344CB8AC3E}">
        <p14:creationId xmlns:p14="http://schemas.microsoft.com/office/powerpoint/2010/main" val="54638498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1505"/>
                                        </p:tgtEl>
                                        <p:attrNameLst>
                                          <p:attrName>style.visibility</p:attrName>
                                        </p:attrNameLst>
                                      </p:cBhvr>
                                      <p:to>
                                        <p:strVal val="visible"/>
                                      </p:to>
                                    </p:set>
                                    <p:animEffect transition="in" filter="fade">
                                      <p:cBhvr>
                                        <p:cTn id="7" dur="500"/>
                                        <p:tgtEl>
                                          <p:spTgt spid="21505"/>
                                        </p:tgtEl>
                                      </p:cBhvr>
                                    </p:animEffect>
                                    <p:anim calcmode="lin" valueType="num">
                                      <p:cBhvr>
                                        <p:cTn id="8" dur="500" fill="hold"/>
                                        <p:tgtEl>
                                          <p:spTgt spid="21505"/>
                                        </p:tgtEl>
                                        <p:attrNameLst>
                                          <p:attrName>ppt_x</p:attrName>
                                        </p:attrNameLst>
                                      </p:cBhvr>
                                      <p:tavLst>
                                        <p:tav tm="0">
                                          <p:val>
                                            <p:strVal val="#ppt_x-.1"/>
                                          </p:val>
                                        </p:tav>
                                        <p:tav tm="100000">
                                          <p:val>
                                            <p:strVal val="#ppt_x"/>
                                          </p:val>
                                        </p:tav>
                                      </p:tavLst>
                                    </p:anim>
                                    <p:anim calcmode="lin" valueType="num">
                                      <p:cBhvr>
                                        <p:cTn id="9" dur="500" fill="hold"/>
                                        <p:tgtEl>
                                          <p:spTgt spid="21505"/>
                                        </p:tgtEl>
                                        <p:attrNameLst>
                                          <p:attrName>ppt_y</p:attrName>
                                        </p:attrNameLst>
                                      </p:cBhvr>
                                      <p:tavLst>
                                        <p:tav tm="0">
                                          <p:val>
                                            <p:strVal val="#ppt_y"/>
                                          </p:val>
                                        </p:tav>
                                        <p:tav tm="100000">
                                          <p:val>
                                            <p:strVal val="#ppt_y"/>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0" fill="hold"/>
                                        <p:tgtEl>
                                          <p:spTgt spid="18"/>
                                        </p:tgtEl>
                                        <p:attrNameLst>
                                          <p:attrName>ppt_x</p:attrName>
                                        </p:attrNameLst>
                                      </p:cBhvr>
                                      <p:tavLst>
                                        <p:tav tm="0">
                                          <p:val>
                                            <p:strVal val="1+#ppt_w/2"/>
                                          </p:val>
                                        </p:tav>
                                        <p:tav tm="100000">
                                          <p:val>
                                            <p:strVal val="#ppt_x"/>
                                          </p:val>
                                        </p:tav>
                                      </p:tavLst>
                                    </p:anim>
                                    <p:anim calcmode="lin" valueType="num">
                                      <p:cBhvr additive="base">
                                        <p:cTn id="13" dur="50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repeatCount="indefinite"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0" fill="hold"/>
                                        <p:tgtEl>
                                          <p:spTgt spid="19"/>
                                        </p:tgtEl>
                                        <p:attrNameLst>
                                          <p:attrName>ppt_x</p:attrName>
                                        </p:attrNameLst>
                                      </p:cBhvr>
                                      <p:tavLst>
                                        <p:tav tm="0">
                                          <p:val>
                                            <p:strVal val="0-#ppt_w/2"/>
                                          </p:val>
                                        </p:tav>
                                        <p:tav tm="100000">
                                          <p:val>
                                            <p:strVal val="#ppt_x"/>
                                          </p:val>
                                        </p:tav>
                                      </p:tavLst>
                                    </p:anim>
                                    <p:anim calcmode="lin" valueType="num">
                                      <p:cBhvr additive="base">
                                        <p:cTn id="17" dur="5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18" grpId="0"/>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p:cNvPicPr>
          <p:nvPr/>
        </p:nvPicPr>
        <p:blipFill>
          <a:blip r:embed="rId2">
            <a:duotone>
              <a:prstClr val="black"/>
              <a:schemeClr val="accent1">
                <a:tint val="45000"/>
                <a:satMod val="400000"/>
              </a:schemeClr>
            </a:duotone>
          </a:blip>
          <a:srcRect r="11060"/>
          <a:stretch>
            <a:fillRect/>
          </a:stretch>
        </p:blipFill>
        <p:spPr bwMode="auto">
          <a:xfrm>
            <a:off x="0" y="0"/>
            <a:ext cx="9156700" cy="6858000"/>
          </a:xfrm>
          <a:prstGeom prst="rect">
            <a:avLst/>
          </a:prstGeom>
          <a:noFill/>
          <a:ln w="9525">
            <a:noFill/>
            <a:miter lim="800000"/>
            <a:headEnd/>
            <a:tailEnd/>
          </a:ln>
        </p:spPr>
      </p:pic>
      <p:sp>
        <p:nvSpPr>
          <p:cNvPr id="8" name="Rectangle 3"/>
          <p:cNvSpPr>
            <a:spLocks noChangeArrowheads="1"/>
          </p:cNvSpPr>
          <p:nvPr/>
        </p:nvSpPr>
        <p:spPr bwMode="auto">
          <a:xfrm>
            <a:off x="3581400" y="19812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endParaRPr>
          </a:p>
          <a:p>
            <a:pPr algn="just"/>
            <a:endParaRPr lang="en-US" sz="2000" b="1" dirty="0">
              <a:solidFill>
                <a:prstClr val="black"/>
              </a:solidFill>
              <a:latin typeface="Times New Roman" pitchFamily="18" charset="0"/>
              <a:cs typeface="Times New Roman" pitchFamily="18" charset="0"/>
            </a:endParaRPr>
          </a:p>
        </p:txBody>
      </p:sp>
      <p:sp>
        <p:nvSpPr>
          <p:cNvPr id="9" name="Rounded Rectangle 8"/>
          <p:cNvSpPr/>
          <p:nvPr/>
        </p:nvSpPr>
        <p:spPr>
          <a:xfrm>
            <a:off x="3352800" y="1524000"/>
            <a:ext cx="5562600" cy="5105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3" name="Rectangle 3"/>
          <p:cNvSpPr>
            <a:spLocks noChangeArrowheads="1"/>
          </p:cNvSpPr>
          <p:nvPr/>
        </p:nvSpPr>
        <p:spPr bwMode="auto">
          <a:xfrm>
            <a:off x="3581400" y="17526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latin typeface="Times New Roman" pitchFamily="18" charset="0"/>
              <a:cs typeface="Times New Roman" pitchFamily="18" charset="0"/>
            </a:endParaRPr>
          </a:p>
          <a:p>
            <a:pPr algn="just"/>
            <a:endParaRPr lang="en-US" sz="2000" dirty="0">
              <a:solidFill>
                <a:prstClr val="black"/>
              </a:solidFill>
              <a:latin typeface="Times New Roman" pitchFamily="18" charset="0"/>
              <a:cs typeface="Times New Roman" pitchFamily="18" charset="0"/>
            </a:endParaRPr>
          </a:p>
        </p:txBody>
      </p:sp>
      <p:sp>
        <p:nvSpPr>
          <p:cNvPr id="20481" name="Rectangle 1"/>
          <p:cNvSpPr>
            <a:spLocks noChangeArrowheads="1"/>
          </p:cNvSpPr>
          <p:nvPr/>
        </p:nvSpPr>
        <p:spPr bwMode="auto">
          <a:xfrm>
            <a:off x="3733800" y="1981200"/>
            <a:ext cx="50292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d-ID" sz="1600" b="1" dirty="0" smtClean="0">
                <a:solidFill>
                  <a:srgbClr val="000000"/>
                </a:solidFill>
                <a:latin typeface="Times New Roman" pitchFamily="18" charset="0"/>
                <a:ea typeface="Calibri" pitchFamily="34" charset="0"/>
                <a:cs typeface="Times New Roman" pitchFamily="18" charset="0"/>
              </a:rPr>
              <a:t>Gaya bahasa </a:t>
            </a:r>
            <a:r>
              <a:rPr lang="id-ID" sz="1600" b="1" i="1" dirty="0" smtClean="0">
                <a:solidFill>
                  <a:srgbClr val="000000"/>
                </a:solidFill>
                <a:latin typeface="Times New Roman" pitchFamily="18" charset="0"/>
                <a:ea typeface="Calibri" pitchFamily="34" charset="0"/>
                <a:cs typeface="Times New Roman" pitchFamily="18" charset="0"/>
              </a:rPr>
              <a:t>copywriting</a:t>
            </a:r>
            <a:endParaRPr lang="en-US" sz="1600"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buFontTx/>
              <a:buChar char="•"/>
            </a:pPr>
            <a:r>
              <a:rPr lang="id-ID" sz="1600" dirty="0" smtClean="0">
                <a:solidFill>
                  <a:srgbClr val="000000"/>
                </a:solidFill>
                <a:latin typeface="Times New Roman" pitchFamily="18" charset="0"/>
                <a:ea typeface="Calibri" pitchFamily="34" charset="0"/>
                <a:cs typeface="Times New Roman" pitchFamily="18" charset="0"/>
              </a:rPr>
              <a:t>Eksploratif</a:t>
            </a:r>
            <a:r>
              <a:rPr lang="id-ID" sz="1600" i="1" dirty="0" smtClean="0">
                <a:solidFill>
                  <a:srgbClr val="000000"/>
                </a:solidFill>
                <a:latin typeface="Times New Roman" pitchFamily="18" charset="0"/>
                <a:ea typeface="Calibri" pitchFamily="34" charset="0"/>
                <a:cs typeface="Times New Roman" pitchFamily="18" charset="0"/>
              </a:rPr>
              <a:t>. </a:t>
            </a:r>
            <a:r>
              <a:rPr lang="id-ID" sz="1600" dirty="0" smtClean="0">
                <a:solidFill>
                  <a:srgbClr val="000000"/>
                </a:solidFill>
                <a:latin typeface="Times New Roman" pitchFamily="18" charset="0"/>
                <a:ea typeface="Calibri" pitchFamily="34" charset="0"/>
                <a:cs typeface="Times New Roman" pitchFamily="18" charset="0"/>
              </a:rPr>
              <a:t>Naskah iklan menggali sedalam mungkin keunggulan produk dengan kata kata akurat dan tidak terlalu berlebihan</a:t>
            </a:r>
            <a:r>
              <a:rPr lang="en-US" sz="1600" dirty="0" smtClean="0">
                <a:solidFill>
                  <a:srgbClr val="000000"/>
                </a:solidFill>
                <a:latin typeface="Times New Roman" pitchFamily="18" charset="0"/>
                <a:ea typeface="Calibri" pitchFamily="34" charset="0"/>
                <a:cs typeface="Times New Roman" pitchFamily="18" charset="0"/>
              </a:rPr>
              <a:t>.</a:t>
            </a:r>
            <a:endParaRPr lang="en-US" sz="1600"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buFontTx/>
              <a:buChar char="•"/>
            </a:pPr>
            <a:r>
              <a:rPr lang="id-ID" sz="1600" dirty="0" smtClean="0">
                <a:solidFill>
                  <a:srgbClr val="000000"/>
                </a:solidFill>
                <a:latin typeface="Times New Roman" pitchFamily="18" charset="0"/>
                <a:ea typeface="Calibri" pitchFamily="34" charset="0"/>
                <a:cs typeface="Times New Roman" pitchFamily="18" charset="0"/>
              </a:rPr>
              <a:t>Denotatif. Kata kata yang digunakan tidak bermakna ganda (ambigu) sehingga pesannya jelas dan tegas.</a:t>
            </a:r>
            <a:endParaRPr lang="en-US" sz="1600"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buFontTx/>
              <a:buChar char="•"/>
            </a:pPr>
            <a:r>
              <a:rPr lang="id-ID" sz="1600" dirty="0" smtClean="0">
                <a:solidFill>
                  <a:srgbClr val="000000"/>
                </a:solidFill>
                <a:latin typeface="Times New Roman" pitchFamily="18" charset="0"/>
                <a:ea typeface="Calibri" pitchFamily="34" charset="0"/>
                <a:cs typeface="Times New Roman" pitchFamily="18" charset="0"/>
              </a:rPr>
              <a:t>Naratif. Menguraikan iklan dalam bentuk cerita dengan gaya bahasa semenarik mungkin.</a:t>
            </a:r>
            <a:endParaRPr lang="en-US" sz="1600"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buFontTx/>
              <a:buChar char="•"/>
            </a:pPr>
            <a:r>
              <a:rPr lang="id-ID" sz="1600" dirty="0" smtClean="0">
                <a:solidFill>
                  <a:srgbClr val="000000"/>
                </a:solidFill>
                <a:latin typeface="Times New Roman" pitchFamily="18" charset="0"/>
                <a:ea typeface="Calibri" pitchFamily="34" charset="0"/>
                <a:cs typeface="Times New Roman" pitchFamily="18" charset="0"/>
              </a:rPr>
              <a:t>Imajinatif. Pilihan kata mengandung imajinasi namun tetap mengedepankan kebenaran fakta produk.</a:t>
            </a:r>
            <a:endParaRPr lang="en-US" sz="1600"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buFontTx/>
              <a:buChar char="•"/>
            </a:pPr>
            <a:r>
              <a:rPr lang="id-ID" sz="1600" dirty="0" smtClean="0">
                <a:solidFill>
                  <a:srgbClr val="000000"/>
                </a:solidFill>
                <a:latin typeface="Times New Roman" pitchFamily="18" charset="0"/>
                <a:ea typeface="Calibri" pitchFamily="34" charset="0"/>
                <a:cs typeface="Times New Roman" pitchFamily="18" charset="0"/>
              </a:rPr>
              <a:t>Argumentatif. Mempengaruhi audiens secara jelas dan nyata dengan argumentasi yang dapat dipertanggung jawabkan.</a:t>
            </a:r>
            <a:endParaRPr lang="en-US" sz="1600"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buFontTx/>
              <a:buChar char="•"/>
            </a:pPr>
            <a:r>
              <a:rPr lang="id-ID" sz="1600" dirty="0" smtClean="0">
                <a:solidFill>
                  <a:srgbClr val="000000"/>
                </a:solidFill>
                <a:latin typeface="Times New Roman" pitchFamily="18" charset="0"/>
                <a:ea typeface="Calibri" pitchFamily="34" charset="0"/>
                <a:cs typeface="Times New Roman" pitchFamily="18" charset="0"/>
              </a:rPr>
              <a:t>Informatif. Menginformasikan secara detil tentang produk.</a:t>
            </a:r>
            <a:endParaRPr lang="en-US" sz="1600" dirty="0" smtClean="0">
              <a:solidFill>
                <a:srgbClr val="000000"/>
              </a:solidFill>
              <a:latin typeface="Times New Roman" pitchFamily="18" charset="0"/>
              <a:ea typeface="Calibri" pitchFamily="34" charset="0"/>
              <a:cs typeface="Times New Roman" pitchFamily="18" charset="0"/>
            </a:endParaRPr>
          </a:p>
          <a:p>
            <a:pPr eaLnBrk="0" fontAlgn="base" hangingPunct="0">
              <a:spcBef>
                <a:spcPct val="0"/>
              </a:spcBef>
              <a:spcAft>
                <a:spcPct val="0"/>
              </a:spcAft>
              <a:buFontTx/>
              <a:buChar char="•"/>
            </a:pPr>
            <a:r>
              <a:rPr lang="id-ID" sz="1600" dirty="0" smtClean="0">
                <a:solidFill>
                  <a:srgbClr val="000000"/>
                </a:solidFill>
                <a:latin typeface="Times New Roman" pitchFamily="18" charset="0"/>
                <a:ea typeface="Calibri" pitchFamily="34" charset="0"/>
                <a:cs typeface="Times New Roman" pitchFamily="18" charset="0"/>
              </a:rPr>
              <a:t>Persuasif. Membujuk audiens agar segera menggunakan produk yang diperkenalkan atau ditawarkan.</a:t>
            </a:r>
            <a:r>
              <a:rPr lang="en-US" sz="1600" dirty="0" smtClean="0">
                <a:solidFill>
                  <a:prstClr val="black"/>
                </a:solidFill>
                <a:latin typeface="Times New Roman" pitchFamily="18" charset="0"/>
                <a:cs typeface="Times New Roman" pitchFamily="18" charset="0"/>
              </a:rPr>
              <a:t> </a:t>
            </a:r>
          </a:p>
        </p:txBody>
      </p:sp>
      <p:sp>
        <p:nvSpPr>
          <p:cNvPr id="12" name="Action Button: Forward or Next 11">
            <a:hlinkClick r:id="" action="ppaction://hlinkshowjump?jump=nextslide" highlightClick="1"/>
          </p:cNvPr>
          <p:cNvSpPr/>
          <p:nvPr/>
        </p:nvSpPr>
        <p:spPr>
          <a:xfrm>
            <a:off x="8534400" y="6477000"/>
            <a:ext cx="457200" cy="228600"/>
          </a:xfrm>
          <a:prstGeom prst="actionButtonForwardNex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4" name="Action Button: Home 13">
            <a:hlinkClick r:id="" action="ppaction://hlinkshowjump?jump=firstslide" highlightClick="1"/>
          </p:cNvPr>
          <p:cNvSpPr/>
          <p:nvPr/>
        </p:nvSpPr>
        <p:spPr>
          <a:xfrm>
            <a:off x="8077200" y="6477000"/>
            <a:ext cx="457200" cy="2286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aphicFrame>
        <p:nvGraphicFramePr>
          <p:cNvPr id="16" name="Diagram 15"/>
          <p:cNvGraphicFramePr/>
          <p:nvPr/>
        </p:nvGraphicFramePr>
        <p:xfrm>
          <a:off x="228600" y="1676400"/>
          <a:ext cx="2895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ounded Rectangle 16"/>
          <p:cNvSpPr/>
          <p:nvPr/>
        </p:nvSpPr>
        <p:spPr>
          <a:xfrm>
            <a:off x="4724400" y="152400"/>
            <a:ext cx="3352800" cy="990600"/>
          </a:xfrm>
          <a:prstGeom prst="roundRect">
            <a:avLst/>
          </a:prstGeom>
          <a:solidFill>
            <a:schemeClr val="bg1">
              <a:lumMod val="85000"/>
            </a:schemeClr>
          </a:solidFill>
          <a:ln w="34925">
            <a:solidFill>
              <a:schemeClr val="tx2">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sz="3200" dirty="0" smtClean="0">
                <a:solidFill>
                  <a:srgbClr val="FF0000"/>
                </a:solidFill>
                <a:latin typeface="Snap ITC" pitchFamily="82" charset="0"/>
              </a:rPr>
              <a:t>Script Writing</a:t>
            </a:r>
            <a:endParaRPr lang="en-US" sz="3200" dirty="0">
              <a:solidFill>
                <a:srgbClr val="FF0000"/>
              </a:solidFill>
              <a:latin typeface="Snap ITC" pitchFamily="82" charset="0"/>
            </a:endParaRPr>
          </a:p>
        </p:txBody>
      </p:sp>
      <p:graphicFrame>
        <p:nvGraphicFramePr>
          <p:cNvPr id="18" name="Diagram 17"/>
          <p:cNvGraphicFramePr/>
          <p:nvPr/>
        </p:nvGraphicFramePr>
        <p:xfrm>
          <a:off x="762000" y="914400"/>
          <a:ext cx="1600200" cy="68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TextBox 18"/>
          <p:cNvSpPr txBox="1"/>
          <p:nvPr/>
        </p:nvSpPr>
        <p:spPr>
          <a:xfrm>
            <a:off x="-533400" y="6334780"/>
            <a:ext cx="16230600" cy="523220"/>
          </a:xfrm>
          <a:prstGeom prst="rect">
            <a:avLst/>
          </a:prstGeom>
          <a:noFill/>
        </p:spPr>
        <p:txBody>
          <a:bodyPr wrap="square" rtlCol="0">
            <a:spAutoFit/>
          </a:bodyPr>
          <a:lstStyle/>
          <a:p>
            <a:r>
              <a:rPr lang="en-US" sz="2800" b="1" dirty="0" smtClean="0">
                <a:solidFill>
                  <a:srgbClr val="FF0000"/>
                </a:solidFill>
                <a:latin typeface="Lucida Calligraphy" pitchFamily="66" charset="0"/>
              </a:rPr>
              <a:t>K  e  l  o  m  p  o  k      2</a:t>
            </a:r>
            <a:endParaRPr lang="en-US" sz="2800" b="1" dirty="0">
              <a:solidFill>
                <a:srgbClr val="FF0000"/>
              </a:solidFill>
              <a:latin typeface="Lucida Calligraphy" pitchFamily="66" charset="0"/>
            </a:endParaRPr>
          </a:p>
        </p:txBody>
      </p:sp>
      <p:sp>
        <p:nvSpPr>
          <p:cNvPr id="20" name="TextBox 19"/>
          <p:cNvSpPr txBox="1"/>
          <p:nvPr/>
        </p:nvSpPr>
        <p:spPr>
          <a:xfrm>
            <a:off x="4343400" y="0"/>
            <a:ext cx="10668000" cy="584775"/>
          </a:xfrm>
          <a:prstGeom prst="rect">
            <a:avLst/>
          </a:prstGeom>
          <a:noFill/>
        </p:spPr>
        <p:txBody>
          <a:bodyPr wrap="square" rtlCol="0">
            <a:spAutoFit/>
          </a:bodyPr>
          <a:lstStyle/>
          <a:p>
            <a:r>
              <a:rPr lang="en-US" sz="3200" b="1" dirty="0" smtClean="0">
                <a:solidFill>
                  <a:srgbClr val="FF0000"/>
                </a:solidFill>
                <a:latin typeface="Lucida Calligraphy" pitchFamily="66" charset="0"/>
              </a:rPr>
              <a:t>K e l o m p o k   2</a:t>
            </a:r>
            <a:endParaRPr lang="en-US" sz="3200" b="1" dirty="0">
              <a:solidFill>
                <a:srgbClr val="FF0000"/>
              </a:solidFill>
              <a:latin typeface="Lucida Calligraphy" pitchFamily="66" charset="0"/>
            </a:endParaRPr>
          </a:p>
        </p:txBody>
      </p:sp>
      <p:sp>
        <p:nvSpPr>
          <p:cNvPr id="15" name="Action Button: Back or Previous 14">
            <a:hlinkClick r:id="" action="ppaction://hlinkshowjump?jump=previousslide" highlightClick="1"/>
          </p:cNvPr>
          <p:cNvSpPr/>
          <p:nvPr/>
        </p:nvSpPr>
        <p:spPr>
          <a:xfrm>
            <a:off x="7620000" y="6476999"/>
            <a:ext cx="457200" cy="239333"/>
          </a:xfrm>
          <a:prstGeom prst="actionButtonBackPrevio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840350365"/>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wheel(4)">
                                      <p:cBhvr>
                                        <p:cTn id="7" dur="2000"/>
                                        <p:tgtEl>
                                          <p:spTgt spid="20481"/>
                                        </p:tgtEl>
                                      </p:cBhvr>
                                    </p:animEffect>
                                  </p:childTnLst>
                                </p:cTn>
                              </p:par>
                              <p:par>
                                <p:cTn id="8" presetID="2" presetClass="entr" presetSubtype="2" repeatCount="indefinite"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0" fill="hold"/>
                                        <p:tgtEl>
                                          <p:spTgt spid="19"/>
                                        </p:tgtEl>
                                        <p:attrNameLst>
                                          <p:attrName>ppt_x</p:attrName>
                                        </p:attrNameLst>
                                      </p:cBhvr>
                                      <p:tavLst>
                                        <p:tav tm="0">
                                          <p:val>
                                            <p:strVal val="1+#ppt_w/2"/>
                                          </p:val>
                                        </p:tav>
                                        <p:tav tm="100000">
                                          <p:val>
                                            <p:strVal val="#ppt_x"/>
                                          </p:val>
                                        </p:tav>
                                      </p:tavLst>
                                    </p:anim>
                                    <p:anim calcmode="lin" valueType="num">
                                      <p:cBhvr additive="base">
                                        <p:cTn id="11" dur="5000" fill="hold"/>
                                        <p:tgtEl>
                                          <p:spTgt spid="19"/>
                                        </p:tgtEl>
                                        <p:attrNameLst>
                                          <p:attrName>ppt_y</p:attrName>
                                        </p:attrNameLst>
                                      </p:cBhvr>
                                      <p:tavLst>
                                        <p:tav tm="0">
                                          <p:val>
                                            <p:strVal val="#ppt_y"/>
                                          </p:val>
                                        </p:tav>
                                        <p:tav tm="100000">
                                          <p:val>
                                            <p:strVal val="#ppt_y"/>
                                          </p:val>
                                        </p:tav>
                                      </p:tavLst>
                                    </p:anim>
                                  </p:childTnLst>
                                </p:cTn>
                              </p:par>
                              <p:par>
                                <p:cTn id="12" presetID="2" presetClass="entr" presetSubtype="8" repeatCount="indefinite"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0" fill="hold"/>
                                        <p:tgtEl>
                                          <p:spTgt spid="20"/>
                                        </p:tgtEl>
                                        <p:attrNameLst>
                                          <p:attrName>ppt_x</p:attrName>
                                        </p:attrNameLst>
                                      </p:cBhvr>
                                      <p:tavLst>
                                        <p:tav tm="0">
                                          <p:val>
                                            <p:strVal val="0-#ppt_w/2"/>
                                          </p:val>
                                        </p:tav>
                                        <p:tav tm="100000">
                                          <p:val>
                                            <p:strVal val="#ppt_x"/>
                                          </p:val>
                                        </p:tav>
                                      </p:tavLst>
                                    </p:anim>
                                    <p:anim calcmode="lin" valueType="num">
                                      <p:cBhvr additive="base">
                                        <p:cTn id="15" dur="5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19" grpId="0"/>
      <p:bldP spid="2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9" descr="images.jpg"/>
          <p:cNvPicPr>
            <a:picLocks noChangeAspect="1"/>
          </p:cNvPicPr>
          <p:nvPr/>
        </p:nvPicPr>
        <p:blipFill>
          <a:blip r:embed="rId4"/>
          <a:srcRect l="11089" r="11089"/>
          <a:stretch>
            <a:fillRect/>
          </a:stretch>
        </p:blipFill>
        <p:spPr>
          <a:xfrm>
            <a:off x="0" y="0"/>
            <a:ext cx="9144000" cy="6858001"/>
          </a:xfrm>
          <a:prstGeom prst="rect">
            <a:avLst/>
          </a:prstGeom>
        </p:spPr>
      </p:pic>
      <p:sp>
        <p:nvSpPr>
          <p:cNvPr id="8" name="Rectangle 3"/>
          <p:cNvSpPr>
            <a:spLocks noChangeArrowheads="1"/>
          </p:cNvSpPr>
          <p:nvPr/>
        </p:nvSpPr>
        <p:spPr bwMode="auto">
          <a:xfrm>
            <a:off x="3581400" y="1981200"/>
            <a:ext cx="502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2000" dirty="0" smtClean="0">
              <a:solidFill>
                <a:prstClr val="black"/>
              </a:solidFill>
            </a:endParaRPr>
          </a:p>
          <a:p>
            <a:pPr algn="just"/>
            <a:endParaRPr lang="en-US" sz="2000" b="1" dirty="0">
              <a:solidFill>
                <a:prstClr val="black"/>
              </a:solidFill>
              <a:latin typeface="Times New Roman" pitchFamily="18" charset="0"/>
              <a:cs typeface="Times New Roman" pitchFamily="18" charset="0"/>
            </a:endParaRPr>
          </a:p>
        </p:txBody>
      </p:sp>
      <p:sp>
        <p:nvSpPr>
          <p:cNvPr id="12" name="Action Button: Forward or Next 11">
            <a:hlinkClick r:id="" action="ppaction://hlinkshowjump?jump=nextslide" highlightClick="1"/>
          </p:cNvPr>
          <p:cNvSpPr/>
          <p:nvPr/>
        </p:nvSpPr>
        <p:spPr>
          <a:xfrm>
            <a:off x="8534400" y="6477000"/>
            <a:ext cx="457200" cy="228600"/>
          </a:xfrm>
          <a:prstGeom prst="actionButtonForwardNex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4" name="Action Button: Home 13">
            <a:hlinkClick r:id="" action="ppaction://hlinkshowjump?jump=firstslide" highlightClick="1"/>
          </p:cNvPr>
          <p:cNvSpPr/>
          <p:nvPr/>
        </p:nvSpPr>
        <p:spPr>
          <a:xfrm>
            <a:off x="8077200" y="6477000"/>
            <a:ext cx="457200" cy="2286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aphicFrame>
        <p:nvGraphicFramePr>
          <p:cNvPr id="16" name="Diagram 15"/>
          <p:cNvGraphicFramePr/>
          <p:nvPr/>
        </p:nvGraphicFramePr>
        <p:xfrm>
          <a:off x="228600" y="1676400"/>
          <a:ext cx="2895600" cy="441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Rounded Rectangle 16"/>
          <p:cNvSpPr/>
          <p:nvPr/>
        </p:nvSpPr>
        <p:spPr>
          <a:xfrm>
            <a:off x="4724400" y="152400"/>
            <a:ext cx="3352800" cy="990600"/>
          </a:xfrm>
          <a:prstGeom prst="roundRect">
            <a:avLst/>
          </a:prstGeom>
          <a:solidFill>
            <a:schemeClr val="bg1">
              <a:lumMod val="85000"/>
            </a:schemeClr>
          </a:solidFill>
          <a:ln w="34925">
            <a:solidFill>
              <a:schemeClr val="tx2">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sz="3200" dirty="0" smtClean="0">
                <a:solidFill>
                  <a:srgbClr val="FF0000"/>
                </a:solidFill>
                <a:latin typeface="Snap ITC" pitchFamily="82" charset="0"/>
              </a:rPr>
              <a:t>Script Writing</a:t>
            </a:r>
            <a:endParaRPr lang="en-US" sz="3200" dirty="0">
              <a:solidFill>
                <a:srgbClr val="FF0000"/>
              </a:solidFill>
              <a:latin typeface="Snap ITC" pitchFamily="82" charset="0"/>
            </a:endParaRPr>
          </a:p>
        </p:txBody>
      </p:sp>
      <p:graphicFrame>
        <p:nvGraphicFramePr>
          <p:cNvPr id="18" name="Diagram 17"/>
          <p:cNvGraphicFramePr/>
          <p:nvPr/>
        </p:nvGraphicFramePr>
        <p:xfrm>
          <a:off x="762000" y="914400"/>
          <a:ext cx="1600200" cy="685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TextBox 18"/>
          <p:cNvSpPr txBox="1"/>
          <p:nvPr/>
        </p:nvSpPr>
        <p:spPr>
          <a:xfrm>
            <a:off x="-533400" y="6334780"/>
            <a:ext cx="16230600" cy="523220"/>
          </a:xfrm>
          <a:prstGeom prst="rect">
            <a:avLst/>
          </a:prstGeom>
          <a:noFill/>
        </p:spPr>
        <p:txBody>
          <a:bodyPr wrap="square" rtlCol="0">
            <a:spAutoFit/>
          </a:bodyPr>
          <a:lstStyle/>
          <a:p>
            <a:r>
              <a:rPr lang="en-US" sz="2800" b="1" dirty="0" smtClean="0">
                <a:solidFill>
                  <a:srgbClr val="FF0000"/>
                </a:solidFill>
                <a:latin typeface="Lucida Calligraphy" pitchFamily="66" charset="0"/>
              </a:rPr>
              <a:t>K  e  l  o  m  p  o  k      2</a:t>
            </a:r>
            <a:endParaRPr lang="en-US" sz="2800" b="1" dirty="0">
              <a:solidFill>
                <a:srgbClr val="FF0000"/>
              </a:solidFill>
              <a:latin typeface="Lucida Calligraphy" pitchFamily="66" charset="0"/>
            </a:endParaRPr>
          </a:p>
        </p:txBody>
      </p:sp>
      <p:sp>
        <p:nvSpPr>
          <p:cNvPr id="20" name="TextBox 19"/>
          <p:cNvSpPr txBox="1"/>
          <p:nvPr/>
        </p:nvSpPr>
        <p:spPr>
          <a:xfrm>
            <a:off x="4343400" y="0"/>
            <a:ext cx="10668000" cy="584775"/>
          </a:xfrm>
          <a:prstGeom prst="rect">
            <a:avLst/>
          </a:prstGeom>
          <a:noFill/>
        </p:spPr>
        <p:txBody>
          <a:bodyPr wrap="square" rtlCol="0">
            <a:spAutoFit/>
          </a:bodyPr>
          <a:lstStyle/>
          <a:p>
            <a:r>
              <a:rPr lang="en-US" sz="3200" b="1" dirty="0" smtClean="0">
                <a:solidFill>
                  <a:srgbClr val="FF0000"/>
                </a:solidFill>
                <a:latin typeface="Lucida Calligraphy" pitchFamily="66" charset="0"/>
              </a:rPr>
              <a:t>K e l o m p o k   2</a:t>
            </a:r>
            <a:endParaRPr lang="en-US" sz="3200" b="1" dirty="0">
              <a:solidFill>
                <a:srgbClr val="FF0000"/>
              </a:solidFill>
              <a:latin typeface="Lucida Calligraphy" pitchFamily="66" charset="0"/>
            </a:endParaRPr>
          </a:p>
        </p:txBody>
      </p:sp>
      <p:sp>
        <p:nvSpPr>
          <p:cNvPr id="21" name="Action Button: Back or Previous 20">
            <a:hlinkClick r:id="" action="ppaction://hlinkshowjump?jump=previousslide" highlightClick="1"/>
          </p:cNvPr>
          <p:cNvSpPr/>
          <p:nvPr/>
        </p:nvSpPr>
        <p:spPr>
          <a:xfrm>
            <a:off x="7620000" y="6476999"/>
            <a:ext cx="457200" cy="239333"/>
          </a:xfrm>
          <a:prstGeom prst="actionButtonBackPrevio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pic>
        <p:nvPicPr>
          <p:cNvPr id="22" name="#iklanaudio (IKLAN AUDIO LAYANAN MASYARAKAT).mp3">
            <a:hlinkClick r:id="" action="ppaction://media"/>
          </p:cNvPr>
          <p:cNvPicPr>
            <a:picLocks noRot="1" noChangeAspect="1"/>
          </p:cNvPicPr>
          <p:nvPr>
            <a:audioFile r:link="rId1"/>
          </p:nvPr>
        </p:nvPicPr>
        <p:blipFill>
          <a:blip r:embed="rId15"/>
          <a:stretch>
            <a:fillRect/>
          </a:stretch>
        </p:blipFill>
        <p:spPr>
          <a:xfrm>
            <a:off x="7848600" y="3505200"/>
            <a:ext cx="381000" cy="381000"/>
          </a:xfrm>
          <a:prstGeom prst="rect">
            <a:avLst/>
          </a:prstGeom>
        </p:spPr>
      </p:pic>
      <p:pic>
        <p:nvPicPr>
          <p:cNvPr id="23" name="Iklan_Audio_Kel_2_Aqua.mp3">
            <a:hlinkClick r:id="" action="ppaction://media"/>
          </p:cNvPr>
          <p:cNvPicPr>
            <a:picLocks noRot="1" noChangeAspect="1"/>
          </p:cNvPicPr>
          <p:nvPr>
            <a:audioFile r:link="rId2"/>
          </p:nvPr>
        </p:nvPicPr>
        <p:blipFill>
          <a:blip r:embed="rId16"/>
          <a:stretch>
            <a:fillRect/>
          </a:stretch>
        </p:blipFill>
        <p:spPr>
          <a:xfrm>
            <a:off x="7620000" y="4419600"/>
            <a:ext cx="381000" cy="381000"/>
          </a:xfrm>
          <a:prstGeom prst="rect">
            <a:avLst/>
          </a:prstGeom>
        </p:spPr>
      </p:pic>
      <p:sp>
        <p:nvSpPr>
          <p:cNvPr id="24" name="TextBox 23"/>
          <p:cNvSpPr txBox="1"/>
          <p:nvPr/>
        </p:nvSpPr>
        <p:spPr>
          <a:xfrm>
            <a:off x="3200400" y="3429000"/>
            <a:ext cx="4445448"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400" dirty="0" err="1" smtClean="0">
                <a:solidFill>
                  <a:prstClr val="white"/>
                </a:solidFill>
                <a:latin typeface="Times New Roman" pitchFamily="18" charset="0"/>
                <a:cs typeface="Times New Roman" pitchFamily="18" charset="0"/>
              </a:rPr>
              <a:t>Contoh</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Iklan</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Layanan</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Masyarakat</a:t>
            </a:r>
            <a:endParaRPr lang="en-US" sz="2400" dirty="0">
              <a:solidFill>
                <a:prstClr val="white"/>
              </a:solidFill>
              <a:latin typeface="Times New Roman" pitchFamily="18" charset="0"/>
              <a:cs typeface="Times New Roman" pitchFamily="18" charset="0"/>
            </a:endParaRPr>
          </a:p>
        </p:txBody>
      </p:sp>
      <p:sp>
        <p:nvSpPr>
          <p:cNvPr id="25" name="TextBox 24"/>
          <p:cNvSpPr txBox="1"/>
          <p:nvPr/>
        </p:nvSpPr>
        <p:spPr>
          <a:xfrm>
            <a:off x="3276600" y="4267200"/>
            <a:ext cx="4120039" cy="52322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800" dirty="0" err="1" smtClean="0">
                <a:solidFill>
                  <a:prstClr val="white"/>
                </a:solidFill>
                <a:latin typeface="Times New Roman" pitchFamily="18" charset="0"/>
                <a:cs typeface="Times New Roman" pitchFamily="18" charset="0"/>
              </a:rPr>
              <a:t>Contoh</a:t>
            </a:r>
            <a:r>
              <a:rPr lang="en-US" sz="2800" dirty="0" smtClean="0">
                <a:solidFill>
                  <a:prstClr val="white"/>
                </a:solidFill>
                <a:latin typeface="Times New Roman" pitchFamily="18" charset="0"/>
                <a:cs typeface="Times New Roman" pitchFamily="18" charset="0"/>
              </a:rPr>
              <a:t> </a:t>
            </a:r>
            <a:r>
              <a:rPr lang="en-US" sz="2800" dirty="0" err="1" smtClean="0">
                <a:solidFill>
                  <a:prstClr val="white"/>
                </a:solidFill>
                <a:latin typeface="Times New Roman" pitchFamily="18" charset="0"/>
                <a:cs typeface="Times New Roman" pitchFamily="18" charset="0"/>
              </a:rPr>
              <a:t>Iklan</a:t>
            </a:r>
            <a:r>
              <a:rPr lang="en-US" sz="2800" dirty="0" smtClean="0">
                <a:solidFill>
                  <a:prstClr val="white"/>
                </a:solidFill>
                <a:latin typeface="Times New Roman" pitchFamily="18" charset="0"/>
                <a:cs typeface="Times New Roman" pitchFamily="18" charset="0"/>
              </a:rPr>
              <a:t> Radio </a:t>
            </a:r>
            <a:r>
              <a:rPr lang="en-US" sz="2800" dirty="0" err="1" smtClean="0">
                <a:solidFill>
                  <a:prstClr val="white"/>
                </a:solidFill>
                <a:latin typeface="Times New Roman" pitchFamily="18" charset="0"/>
                <a:cs typeface="Times New Roman" pitchFamily="18" charset="0"/>
              </a:rPr>
              <a:t>Swasta</a:t>
            </a:r>
            <a:endParaRPr lang="en-US" sz="28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678271265"/>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0" fill="hold"/>
                                        <p:tgtEl>
                                          <p:spTgt spid="19"/>
                                        </p:tgtEl>
                                        <p:attrNameLst>
                                          <p:attrName>ppt_x</p:attrName>
                                        </p:attrNameLst>
                                      </p:cBhvr>
                                      <p:tavLst>
                                        <p:tav tm="0">
                                          <p:val>
                                            <p:strVal val="1+#ppt_w/2"/>
                                          </p:val>
                                        </p:tav>
                                        <p:tav tm="100000">
                                          <p:val>
                                            <p:strVal val="#ppt_x"/>
                                          </p:val>
                                        </p:tav>
                                      </p:tavLst>
                                    </p:anim>
                                    <p:anim calcmode="lin" valueType="num">
                                      <p:cBhvr additive="base">
                                        <p:cTn id="8" dur="5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0" fill="hold"/>
                                        <p:tgtEl>
                                          <p:spTgt spid="20"/>
                                        </p:tgtEl>
                                        <p:attrNameLst>
                                          <p:attrName>ppt_x</p:attrName>
                                        </p:attrNameLst>
                                      </p:cBhvr>
                                      <p:tavLst>
                                        <p:tav tm="0">
                                          <p:val>
                                            <p:strVal val="0-#ppt_w/2"/>
                                          </p:val>
                                        </p:tav>
                                        <p:tav tm="100000">
                                          <p:val>
                                            <p:strVal val="#ppt_x"/>
                                          </p:val>
                                        </p:tav>
                                      </p:tavLst>
                                    </p:anim>
                                    <p:anim calcmode="lin" valueType="num">
                                      <p:cBhvr additive="base">
                                        <p:cTn id="12" dur="5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8720" fill="hold"/>
                                        <p:tgtEl>
                                          <p:spTgt spid="22"/>
                                        </p:tgtEl>
                                      </p:cBhvr>
                                    </p:cmd>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44427"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bldLst>
      <p:bldP spid="19" grpId="0"/>
      <p:bldP spid="2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ocument\Semester 5\Brocasting 1\images(9).jpg"/>
          <p:cNvPicPr>
            <a:picLocks noChangeAspect="1" noChangeArrowheads="1"/>
          </p:cNvPicPr>
          <p:nvPr/>
        </p:nvPicPr>
        <p:blipFill>
          <a:blip r:embed="rId3"/>
          <a:srcRect/>
          <a:stretch>
            <a:fillRect/>
          </a:stretch>
        </p:blipFill>
        <p:spPr bwMode="auto">
          <a:xfrm>
            <a:off x="1" y="0"/>
            <a:ext cx="9143999" cy="6858000"/>
          </a:xfrm>
          <a:prstGeom prst="rect">
            <a:avLst/>
          </a:prstGeom>
        </p:spPr>
        <p:style>
          <a:lnRef idx="0">
            <a:scrgbClr r="0" g="0" b="0"/>
          </a:lnRef>
          <a:fillRef idx="1002">
            <a:schemeClr val="lt2"/>
          </a:fillRef>
          <a:effectRef idx="0">
            <a:scrgbClr r="0" g="0" b="0"/>
          </a:effectRef>
          <a:fontRef idx="major"/>
        </p:style>
      </p:pic>
      <p:sp>
        <p:nvSpPr>
          <p:cNvPr id="5" name="TextBox 4"/>
          <p:cNvSpPr txBox="1"/>
          <p:nvPr/>
        </p:nvSpPr>
        <p:spPr>
          <a:xfrm>
            <a:off x="533400" y="381000"/>
            <a:ext cx="8077200" cy="830997"/>
          </a:xfrm>
          <a:prstGeom prst="rect">
            <a:avLst/>
          </a:prstGeom>
          <a:noFill/>
        </p:spPr>
        <p:txBody>
          <a:bodyPr wrap="square" rtlCol="0">
            <a:spAutoFit/>
          </a:bodyPr>
          <a:lstStyle/>
          <a:p>
            <a:pPr algn="ctr"/>
            <a:r>
              <a:rPr lang="en-US" sz="4800" dirty="0" smtClean="0">
                <a:ln>
                  <a:solidFill>
                    <a:srgbClr val="F5F7D9"/>
                  </a:solidFill>
                </a:ln>
                <a:solidFill>
                  <a:srgbClr val="00B0F0"/>
                </a:solidFill>
                <a:latin typeface="Matura MT Script Capitals" pitchFamily="66" charset="0"/>
              </a:rPr>
              <a:t>Thank You for Attention</a:t>
            </a:r>
          </a:p>
        </p:txBody>
      </p:sp>
      <p:sp>
        <p:nvSpPr>
          <p:cNvPr id="7" name="TextBox 6"/>
          <p:cNvSpPr txBox="1"/>
          <p:nvPr/>
        </p:nvSpPr>
        <p:spPr>
          <a:xfrm>
            <a:off x="533400" y="1676400"/>
            <a:ext cx="8077200" cy="4031873"/>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en-US" sz="3600" b="1" dirty="0" err="1" smtClean="0">
                <a:ln>
                  <a:solidFill>
                    <a:prstClr val="black"/>
                  </a:solidFill>
                </a:ln>
                <a:solidFill>
                  <a:srgbClr val="FF0000"/>
                </a:solidFill>
                <a:latin typeface="Lucida Calligraphy" pitchFamily="66" charset="0"/>
              </a:rPr>
              <a:t>Kelompok</a:t>
            </a:r>
            <a:r>
              <a:rPr lang="en-US" sz="3600" b="1" dirty="0" smtClean="0">
                <a:ln>
                  <a:solidFill>
                    <a:prstClr val="black"/>
                  </a:solidFill>
                </a:ln>
                <a:solidFill>
                  <a:srgbClr val="FF0000"/>
                </a:solidFill>
                <a:latin typeface="Lucida Calligraphy" pitchFamily="66" charset="0"/>
              </a:rPr>
              <a:t> </a:t>
            </a:r>
            <a:r>
              <a:rPr lang="en-US" sz="3600" b="1" dirty="0">
                <a:ln>
                  <a:solidFill>
                    <a:prstClr val="black"/>
                  </a:solidFill>
                </a:ln>
                <a:solidFill>
                  <a:srgbClr val="FF0000"/>
                </a:solidFill>
                <a:latin typeface="Lucida Calligraphy" pitchFamily="66" charset="0"/>
              </a:rPr>
              <a:t>2</a:t>
            </a:r>
            <a:endParaRPr lang="en-US" sz="3600" b="1" dirty="0" smtClean="0">
              <a:ln>
                <a:solidFill>
                  <a:prstClr val="black"/>
                </a:solidFill>
              </a:ln>
              <a:solidFill>
                <a:srgbClr val="FF0000"/>
              </a:solidFill>
              <a:latin typeface="Lucida Calligraphy" pitchFamily="66" charset="0"/>
            </a:endParaRPr>
          </a:p>
          <a:p>
            <a:pPr algn="ctr"/>
            <a:endParaRPr lang="en-US" sz="2400" b="1" dirty="0" smtClean="0">
              <a:ln>
                <a:solidFill>
                  <a:prstClr val="black"/>
                </a:solidFill>
              </a:ln>
              <a:solidFill>
                <a:srgbClr val="FF0000"/>
              </a:solidFill>
              <a:latin typeface="Lucida Calligraphy" pitchFamily="66" charset="0"/>
            </a:endParaRPr>
          </a:p>
          <a:p>
            <a:pPr algn="ctr"/>
            <a:r>
              <a:rPr lang="en-US" sz="2800" b="1" dirty="0" smtClean="0">
                <a:ln>
                  <a:solidFill>
                    <a:prstClr val="black"/>
                  </a:solidFill>
                </a:ln>
                <a:solidFill>
                  <a:srgbClr val="FF0000"/>
                </a:solidFill>
                <a:effectLst>
                  <a:glow rad="63500">
                    <a:srgbClr val="4BACC6">
                      <a:satMod val="175000"/>
                      <a:alpha val="40000"/>
                    </a:srgbClr>
                  </a:glow>
                </a:effectLst>
                <a:latin typeface="Lucida Calligraphy" pitchFamily="66" charset="0"/>
              </a:rPr>
              <a:t>Indah </a:t>
            </a:r>
            <a:r>
              <a:rPr lang="en-US" sz="2800" b="1" dirty="0" err="1" smtClean="0">
                <a:ln>
                  <a:solidFill>
                    <a:prstClr val="black"/>
                  </a:solidFill>
                </a:ln>
                <a:solidFill>
                  <a:srgbClr val="FF0000"/>
                </a:solidFill>
                <a:effectLst>
                  <a:glow rad="63500">
                    <a:srgbClr val="4BACC6">
                      <a:satMod val="175000"/>
                      <a:alpha val="40000"/>
                    </a:srgbClr>
                  </a:glow>
                </a:effectLst>
                <a:latin typeface="Lucida Calligraphy" pitchFamily="66" charset="0"/>
              </a:rPr>
              <a:t>purnamasari</a:t>
            </a:r>
            <a:endParaRPr lang="en-US" sz="2800" b="1" dirty="0" smtClean="0">
              <a:ln>
                <a:solidFill>
                  <a:prstClr val="black"/>
                </a:solidFill>
              </a:ln>
              <a:solidFill>
                <a:srgbClr val="FF0000"/>
              </a:solidFill>
              <a:effectLst>
                <a:glow rad="63500">
                  <a:srgbClr val="4BACC6">
                    <a:satMod val="175000"/>
                    <a:alpha val="40000"/>
                  </a:srgbClr>
                </a:glow>
              </a:effectLst>
              <a:latin typeface="Lucida Calligraphy" pitchFamily="66" charset="0"/>
            </a:endParaRPr>
          </a:p>
          <a:p>
            <a:pPr algn="ctr"/>
            <a:r>
              <a:rPr lang="en-US" sz="2800" b="1" dirty="0" err="1" smtClean="0">
                <a:ln>
                  <a:solidFill>
                    <a:prstClr val="black"/>
                  </a:solidFill>
                </a:ln>
                <a:solidFill>
                  <a:srgbClr val="FF0000"/>
                </a:solidFill>
                <a:effectLst>
                  <a:glow rad="63500">
                    <a:srgbClr val="4BACC6">
                      <a:satMod val="175000"/>
                      <a:alpha val="40000"/>
                    </a:srgbClr>
                  </a:glow>
                </a:effectLst>
                <a:latin typeface="Lucida Calligraphy" pitchFamily="66" charset="0"/>
              </a:rPr>
              <a:t>Zulfiana</a:t>
            </a:r>
            <a:r>
              <a:rPr lang="en-US" sz="2800" b="1" dirty="0" smtClean="0">
                <a:ln>
                  <a:solidFill>
                    <a:prstClr val="black"/>
                  </a:solidFill>
                </a:ln>
                <a:solidFill>
                  <a:srgbClr val="FF0000"/>
                </a:solidFill>
                <a:effectLst>
                  <a:glow rad="63500">
                    <a:srgbClr val="4BACC6">
                      <a:satMod val="175000"/>
                      <a:alpha val="40000"/>
                    </a:srgbClr>
                  </a:glow>
                </a:effectLst>
                <a:latin typeface="Lucida Calligraphy" pitchFamily="66" charset="0"/>
              </a:rPr>
              <a:t> </a:t>
            </a:r>
            <a:r>
              <a:rPr lang="en-US" sz="2800" b="1" dirty="0" err="1" smtClean="0">
                <a:ln>
                  <a:solidFill>
                    <a:prstClr val="black"/>
                  </a:solidFill>
                </a:ln>
                <a:solidFill>
                  <a:srgbClr val="FF0000"/>
                </a:solidFill>
                <a:effectLst>
                  <a:glow rad="63500">
                    <a:srgbClr val="4BACC6">
                      <a:satMod val="175000"/>
                      <a:alpha val="40000"/>
                    </a:srgbClr>
                  </a:glow>
                </a:effectLst>
                <a:latin typeface="Lucida Calligraphy" pitchFamily="66" charset="0"/>
              </a:rPr>
              <a:t>Safitri</a:t>
            </a:r>
            <a:endParaRPr lang="en-US" sz="2800" b="1" dirty="0" smtClean="0">
              <a:ln>
                <a:solidFill>
                  <a:prstClr val="black"/>
                </a:solidFill>
              </a:ln>
              <a:solidFill>
                <a:srgbClr val="FF0000"/>
              </a:solidFill>
              <a:effectLst>
                <a:glow rad="63500">
                  <a:srgbClr val="4BACC6">
                    <a:satMod val="175000"/>
                    <a:alpha val="40000"/>
                  </a:srgbClr>
                </a:glow>
              </a:effectLst>
              <a:latin typeface="Lucida Calligraphy" pitchFamily="66" charset="0"/>
            </a:endParaRPr>
          </a:p>
          <a:p>
            <a:pPr algn="ctr"/>
            <a:r>
              <a:rPr lang="en-US" sz="2800" b="1" dirty="0" err="1" smtClean="0">
                <a:ln>
                  <a:solidFill>
                    <a:prstClr val="black"/>
                  </a:solidFill>
                </a:ln>
                <a:solidFill>
                  <a:srgbClr val="FF0000"/>
                </a:solidFill>
                <a:effectLst>
                  <a:glow rad="63500">
                    <a:srgbClr val="4BACC6">
                      <a:satMod val="175000"/>
                      <a:alpha val="40000"/>
                    </a:srgbClr>
                  </a:glow>
                </a:effectLst>
                <a:latin typeface="Lucida Calligraphy" pitchFamily="66" charset="0"/>
              </a:rPr>
              <a:t>Ajria</a:t>
            </a:r>
            <a:r>
              <a:rPr lang="en-US" sz="2800" b="1" dirty="0" smtClean="0">
                <a:ln>
                  <a:solidFill>
                    <a:prstClr val="black"/>
                  </a:solidFill>
                </a:ln>
                <a:solidFill>
                  <a:srgbClr val="FF0000"/>
                </a:solidFill>
                <a:effectLst>
                  <a:glow rad="63500">
                    <a:srgbClr val="4BACC6">
                      <a:satMod val="175000"/>
                      <a:alpha val="40000"/>
                    </a:srgbClr>
                  </a:glow>
                </a:effectLst>
                <a:latin typeface="Lucida Calligraphy" pitchFamily="66" charset="0"/>
              </a:rPr>
              <a:t> </a:t>
            </a:r>
            <a:r>
              <a:rPr lang="en-US" sz="2800" b="1" dirty="0" err="1" smtClean="0">
                <a:ln>
                  <a:solidFill>
                    <a:prstClr val="black"/>
                  </a:solidFill>
                </a:ln>
                <a:solidFill>
                  <a:srgbClr val="FF0000"/>
                </a:solidFill>
                <a:effectLst>
                  <a:glow rad="63500">
                    <a:srgbClr val="4BACC6">
                      <a:satMod val="175000"/>
                      <a:alpha val="40000"/>
                    </a:srgbClr>
                  </a:glow>
                </a:effectLst>
                <a:latin typeface="Lucida Calligraphy" pitchFamily="66" charset="0"/>
              </a:rPr>
              <a:t>Arbang</a:t>
            </a:r>
            <a:endParaRPr lang="en-US" sz="2800" b="1" dirty="0" smtClean="0">
              <a:ln>
                <a:solidFill>
                  <a:prstClr val="black"/>
                </a:solidFill>
              </a:ln>
              <a:solidFill>
                <a:srgbClr val="FF0000"/>
              </a:solidFill>
              <a:effectLst>
                <a:glow rad="63500">
                  <a:srgbClr val="4BACC6">
                    <a:satMod val="175000"/>
                    <a:alpha val="40000"/>
                  </a:srgbClr>
                </a:glow>
              </a:effectLst>
              <a:latin typeface="Lucida Calligraphy" pitchFamily="66" charset="0"/>
            </a:endParaRPr>
          </a:p>
          <a:p>
            <a:pPr algn="ctr"/>
            <a:r>
              <a:rPr lang="en-US" sz="2800" b="1" dirty="0" err="1" smtClean="0">
                <a:ln>
                  <a:solidFill>
                    <a:prstClr val="black"/>
                  </a:solidFill>
                </a:ln>
                <a:solidFill>
                  <a:srgbClr val="FF0000"/>
                </a:solidFill>
                <a:effectLst>
                  <a:glow rad="63500">
                    <a:srgbClr val="4BACC6">
                      <a:satMod val="175000"/>
                      <a:alpha val="40000"/>
                    </a:srgbClr>
                  </a:glow>
                </a:effectLst>
                <a:latin typeface="Lucida Calligraphy" pitchFamily="66" charset="0"/>
              </a:rPr>
              <a:t>Rasni</a:t>
            </a:r>
            <a:endParaRPr lang="en-US" sz="2800" b="1" dirty="0" smtClean="0">
              <a:ln>
                <a:solidFill>
                  <a:prstClr val="black"/>
                </a:solidFill>
              </a:ln>
              <a:solidFill>
                <a:srgbClr val="FF0000"/>
              </a:solidFill>
              <a:effectLst>
                <a:glow rad="63500">
                  <a:srgbClr val="4BACC6">
                    <a:satMod val="175000"/>
                    <a:alpha val="40000"/>
                  </a:srgbClr>
                </a:glow>
              </a:effectLst>
              <a:latin typeface="Lucida Calligraphy" pitchFamily="66" charset="0"/>
            </a:endParaRPr>
          </a:p>
          <a:p>
            <a:pPr algn="ctr"/>
            <a:r>
              <a:rPr lang="en-US" sz="2800" b="1" dirty="0" err="1" smtClean="0">
                <a:ln>
                  <a:solidFill>
                    <a:prstClr val="black"/>
                  </a:solidFill>
                </a:ln>
                <a:solidFill>
                  <a:srgbClr val="FF0000"/>
                </a:solidFill>
                <a:effectLst>
                  <a:glow rad="63500">
                    <a:srgbClr val="4BACC6">
                      <a:satMod val="175000"/>
                      <a:alpha val="40000"/>
                    </a:srgbClr>
                  </a:glow>
                </a:effectLst>
                <a:latin typeface="Lucida Calligraphy" pitchFamily="66" charset="0"/>
              </a:rPr>
              <a:t>Arfina</a:t>
            </a:r>
            <a:r>
              <a:rPr lang="en-US" sz="2800" b="1" dirty="0" smtClean="0">
                <a:ln>
                  <a:solidFill>
                    <a:prstClr val="black"/>
                  </a:solidFill>
                </a:ln>
                <a:solidFill>
                  <a:srgbClr val="FF0000"/>
                </a:solidFill>
                <a:effectLst>
                  <a:glow rad="63500">
                    <a:srgbClr val="4BACC6">
                      <a:satMod val="175000"/>
                      <a:alpha val="40000"/>
                    </a:srgbClr>
                  </a:glow>
                </a:effectLst>
                <a:latin typeface="Lucida Calligraphy" pitchFamily="66" charset="0"/>
              </a:rPr>
              <a:t> </a:t>
            </a:r>
            <a:r>
              <a:rPr lang="en-US" sz="2800" b="1" dirty="0" err="1" smtClean="0">
                <a:ln>
                  <a:solidFill>
                    <a:prstClr val="black"/>
                  </a:solidFill>
                </a:ln>
                <a:solidFill>
                  <a:srgbClr val="FF0000"/>
                </a:solidFill>
                <a:effectLst>
                  <a:glow rad="63500">
                    <a:srgbClr val="4BACC6">
                      <a:satMod val="175000"/>
                      <a:alpha val="40000"/>
                    </a:srgbClr>
                  </a:glow>
                </a:effectLst>
                <a:latin typeface="Lucida Calligraphy" pitchFamily="66" charset="0"/>
              </a:rPr>
              <a:t>Damayanti</a:t>
            </a:r>
            <a:endParaRPr lang="en-US" sz="2800" b="1" dirty="0" smtClean="0">
              <a:ln>
                <a:solidFill>
                  <a:prstClr val="black"/>
                </a:solidFill>
              </a:ln>
              <a:solidFill>
                <a:srgbClr val="FF0000"/>
              </a:solidFill>
              <a:effectLst>
                <a:glow rad="63500">
                  <a:srgbClr val="4BACC6">
                    <a:satMod val="175000"/>
                    <a:alpha val="40000"/>
                  </a:srgbClr>
                </a:glow>
              </a:effectLst>
              <a:latin typeface="Lucida Calligraphy" pitchFamily="66" charset="0"/>
            </a:endParaRPr>
          </a:p>
          <a:p>
            <a:pPr algn="ctr"/>
            <a:r>
              <a:rPr lang="en-US" sz="2800" b="1" dirty="0" err="1" smtClean="0">
                <a:ln>
                  <a:solidFill>
                    <a:prstClr val="black"/>
                  </a:solidFill>
                </a:ln>
                <a:solidFill>
                  <a:srgbClr val="FF0000"/>
                </a:solidFill>
                <a:effectLst>
                  <a:glow rad="63500">
                    <a:srgbClr val="4BACC6">
                      <a:satMod val="175000"/>
                      <a:alpha val="40000"/>
                    </a:srgbClr>
                  </a:glow>
                </a:effectLst>
                <a:latin typeface="Lucida Calligraphy" pitchFamily="66" charset="0"/>
              </a:rPr>
              <a:t>Illa</a:t>
            </a:r>
            <a:r>
              <a:rPr lang="en-US" sz="2800" b="1" dirty="0" smtClean="0">
                <a:ln>
                  <a:solidFill>
                    <a:prstClr val="black"/>
                  </a:solidFill>
                </a:ln>
                <a:solidFill>
                  <a:srgbClr val="FF0000"/>
                </a:solidFill>
                <a:effectLst>
                  <a:glow rad="63500">
                    <a:srgbClr val="4BACC6">
                      <a:satMod val="175000"/>
                      <a:alpha val="40000"/>
                    </a:srgbClr>
                  </a:glow>
                </a:effectLst>
                <a:latin typeface="Lucida Calligraphy" pitchFamily="66" charset="0"/>
              </a:rPr>
              <a:t> </a:t>
            </a:r>
            <a:r>
              <a:rPr lang="en-US" sz="2800" b="1" dirty="0" err="1" smtClean="0">
                <a:ln>
                  <a:solidFill>
                    <a:prstClr val="black"/>
                  </a:solidFill>
                </a:ln>
                <a:solidFill>
                  <a:srgbClr val="FF0000"/>
                </a:solidFill>
                <a:effectLst>
                  <a:glow rad="63500">
                    <a:srgbClr val="4BACC6">
                      <a:satMod val="175000"/>
                      <a:alpha val="40000"/>
                    </a:srgbClr>
                  </a:glow>
                </a:effectLst>
                <a:latin typeface="Lucida Calligraphy" pitchFamily="66" charset="0"/>
              </a:rPr>
              <a:t>Rahma</a:t>
            </a:r>
            <a:endParaRPr lang="en-US" sz="2800" b="1" dirty="0" smtClean="0">
              <a:ln>
                <a:solidFill>
                  <a:prstClr val="black"/>
                </a:solidFill>
              </a:ln>
              <a:solidFill>
                <a:srgbClr val="FF0000"/>
              </a:solidFill>
              <a:effectLst>
                <a:glow rad="63500">
                  <a:srgbClr val="4BACC6">
                    <a:satMod val="175000"/>
                    <a:alpha val="40000"/>
                  </a:srgbClr>
                </a:glow>
              </a:effectLst>
              <a:latin typeface="Lucida Calligraphy" pitchFamily="66" charset="0"/>
            </a:endParaRPr>
          </a:p>
          <a:p>
            <a:pPr algn="ctr"/>
            <a:r>
              <a:rPr lang="en-US" sz="2800" b="1" dirty="0" err="1" smtClean="0">
                <a:ln>
                  <a:solidFill>
                    <a:prstClr val="black"/>
                  </a:solidFill>
                </a:ln>
                <a:solidFill>
                  <a:srgbClr val="FF0000"/>
                </a:solidFill>
                <a:effectLst>
                  <a:glow rad="63500">
                    <a:srgbClr val="4BACC6">
                      <a:satMod val="175000"/>
                      <a:alpha val="40000"/>
                    </a:srgbClr>
                  </a:glow>
                </a:effectLst>
                <a:latin typeface="Lucida Calligraphy" pitchFamily="66" charset="0"/>
              </a:rPr>
              <a:t>Arnie</a:t>
            </a:r>
            <a:r>
              <a:rPr lang="en-US" sz="2800" b="1" dirty="0" smtClean="0">
                <a:ln>
                  <a:solidFill>
                    <a:prstClr val="black"/>
                  </a:solidFill>
                </a:ln>
                <a:solidFill>
                  <a:srgbClr val="FF0000"/>
                </a:solidFill>
                <a:effectLst>
                  <a:glow rad="63500">
                    <a:srgbClr val="4BACC6">
                      <a:satMod val="175000"/>
                      <a:alpha val="40000"/>
                    </a:srgbClr>
                  </a:glow>
                </a:effectLst>
                <a:latin typeface="Lucida Calligraphy" pitchFamily="66" charset="0"/>
              </a:rPr>
              <a:t> Natasha</a:t>
            </a:r>
            <a:endParaRPr lang="en-US" sz="2400" b="1" dirty="0">
              <a:ln>
                <a:solidFill>
                  <a:prstClr val="black"/>
                </a:solidFill>
              </a:ln>
              <a:solidFill>
                <a:srgbClr val="FF0000"/>
              </a:solidFill>
              <a:effectLst>
                <a:glow rad="63500">
                  <a:srgbClr val="4BACC6">
                    <a:satMod val="175000"/>
                    <a:alpha val="40000"/>
                  </a:srgbClr>
                </a:glow>
              </a:effectLst>
              <a:latin typeface="Lucida Calligraphy" pitchFamily="66" charset="0"/>
            </a:endParaRPr>
          </a:p>
        </p:txBody>
      </p:sp>
      <p:sp>
        <p:nvSpPr>
          <p:cNvPr id="9" name="Action Button: Home 8">
            <a:hlinkClick r:id="" action="ppaction://hlinkshowjump?jump=firstslide" highlightClick="1"/>
          </p:cNvPr>
          <p:cNvSpPr/>
          <p:nvPr/>
        </p:nvSpPr>
        <p:spPr>
          <a:xfrm>
            <a:off x="8534400" y="6248400"/>
            <a:ext cx="457200" cy="4572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0" name="Action Button: Back or Previous 9">
            <a:hlinkClick r:id="" action="ppaction://hlinkshowjump?jump=previousslide" highlightClick="1"/>
          </p:cNvPr>
          <p:cNvSpPr/>
          <p:nvPr/>
        </p:nvSpPr>
        <p:spPr>
          <a:xfrm>
            <a:off x="8077200" y="6237667"/>
            <a:ext cx="457200" cy="478666"/>
          </a:xfrm>
          <a:prstGeom prst="actionButtonBackPrevio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pic>
        <p:nvPicPr>
          <p:cNvPr id="11" name="j0214098.wav">
            <a:hlinkClick r:id="" action="ppaction://media"/>
          </p:cNvPr>
          <p:cNvPicPr>
            <a:picLocks noRot="1" noChangeAspect="1"/>
          </p:cNvPicPr>
          <p:nvPr>
            <a:wavAudioFile r:embed="rId1" name="j0214098.wav"/>
          </p:nvPr>
        </p:nvPicPr>
        <p:blipFill>
          <a:blip r:embed="rId4"/>
          <a:stretch>
            <a:fillRect/>
          </a:stretch>
        </p:blipFill>
        <p:spPr>
          <a:xfrm>
            <a:off x="6096000" y="4876800"/>
            <a:ext cx="304800" cy="304800"/>
          </a:xfrm>
          <a:prstGeom prst="rect">
            <a:avLst/>
          </a:prstGeom>
        </p:spPr>
      </p:pic>
      <p:pic>
        <p:nvPicPr>
          <p:cNvPr id="13" name="j0214098.wav">
            <a:hlinkClick r:id="" action="ppaction://media"/>
          </p:cNvPr>
          <p:cNvPicPr>
            <a:picLocks noRot="1" noChangeAspect="1"/>
          </p:cNvPicPr>
          <p:nvPr>
            <a:wavAudioFile r:embed="rId1" name="j0214098.wav"/>
          </p:nvPr>
        </p:nvPicPr>
        <p:blipFill>
          <a:blip r:embed="rId5"/>
          <a:stretch>
            <a:fillRect/>
          </a:stretch>
        </p:blipFill>
        <p:spPr>
          <a:xfrm>
            <a:off x="8458200" y="609600"/>
            <a:ext cx="304800" cy="304800"/>
          </a:xfrm>
          <a:prstGeom prst="rect">
            <a:avLst/>
          </a:prstGeom>
        </p:spPr>
      </p:pic>
      <p:sp>
        <p:nvSpPr>
          <p:cNvPr id="14" name="TextBox 13"/>
          <p:cNvSpPr txBox="1"/>
          <p:nvPr/>
        </p:nvSpPr>
        <p:spPr>
          <a:xfrm>
            <a:off x="-533400" y="6334780"/>
            <a:ext cx="16230600" cy="523220"/>
          </a:xfrm>
          <a:prstGeom prst="rect">
            <a:avLst/>
          </a:prstGeom>
          <a:noFill/>
        </p:spPr>
        <p:txBody>
          <a:bodyPr wrap="square" rtlCol="0">
            <a:spAutoFit/>
          </a:bodyPr>
          <a:lstStyle/>
          <a:p>
            <a:r>
              <a:rPr lang="en-US" sz="2800" b="1" dirty="0" smtClean="0">
                <a:solidFill>
                  <a:srgbClr val="FF0000"/>
                </a:solidFill>
                <a:latin typeface="Lucida Calligraphy" pitchFamily="66" charset="0"/>
              </a:rPr>
              <a:t>K  e  l  o  m  p  o  k      2</a:t>
            </a:r>
            <a:endParaRPr lang="en-US" sz="2800" b="1" dirty="0">
              <a:solidFill>
                <a:srgbClr val="FF0000"/>
              </a:solidFill>
              <a:latin typeface="Lucida Calligraphy" pitchFamily="66" charset="0"/>
            </a:endParaRPr>
          </a:p>
        </p:txBody>
      </p:sp>
      <p:sp>
        <p:nvSpPr>
          <p:cNvPr id="15" name="TextBox 14"/>
          <p:cNvSpPr txBox="1"/>
          <p:nvPr/>
        </p:nvSpPr>
        <p:spPr>
          <a:xfrm>
            <a:off x="4343400" y="0"/>
            <a:ext cx="10668000" cy="584775"/>
          </a:xfrm>
          <a:prstGeom prst="rect">
            <a:avLst/>
          </a:prstGeom>
          <a:noFill/>
        </p:spPr>
        <p:txBody>
          <a:bodyPr wrap="square" rtlCol="0">
            <a:spAutoFit/>
          </a:bodyPr>
          <a:lstStyle/>
          <a:p>
            <a:r>
              <a:rPr lang="en-US" sz="3200" b="1" dirty="0" smtClean="0">
                <a:solidFill>
                  <a:srgbClr val="FF0000"/>
                </a:solidFill>
                <a:latin typeface="Lucida Calligraphy" pitchFamily="66" charset="0"/>
              </a:rPr>
              <a:t>K e l o m p o k   2</a:t>
            </a:r>
            <a:endParaRPr lang="en-US" sz="3200" b="1" dirty="0">
              <a:solidFill>
                <a:srgbClr val="FF0000"/>
              </a:solidFill>
              <a:latin typeface="Lucida Calligraphy" pitchFamily="66" charset="0"/>
            </a:endParaRPr>
          </a:p>
        </p:txBody>
      </p:sp>
    </p:spTree>
    <p:extLst>
      <p:ext uri="{BB962C8B-B14F-4D97-AF65-F5344CB8AC3E}">
        <p14:creationId xmlns:p14="http://schemas.microsoft.com/office/powerpoint/2010/main" val="1796813730"/>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500"/>
                                  </p:stCondLst>
                                  <p:iterate type="lt">
                                    <p:tmAbs val="0"/>
                                  </p:iterate>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ppt_w</p:attrName>
                                        </p:attrNameLst>
                                      </p:cBhvr>
                                      <p:tavLst>
                                        <p:tav tm="0" fmla="#ppt_w*sin(2.5*pi*$)">
                                          <p:val>
                                            <p:fltVal val="0"/>
                                          </p:val>
                                        </p:tav>
                                        <p:tav tm="100000">
                                          <p:val>
                                            <p:fltVal val="1"/>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par>
                                <p:cTn id="14" presetID="1" presetClass="mediacall" presetSubtype="0" fill="hold" nodeType="withEffect">
                                  <p:stCondLst>
                                    <p:cond delay="0"/>
                                  </p:stCondLst>
                                  <p:childTnLst>
                                    <p:cmd type="call" cmd="playFrom(0.0)">
                                      <p:cBhvr>
                                        <p:cTn id="15" dur="4745" fill="hold"/>
                                        <p:tgtEl>
                                          <p:spTgt spid="11"/>
                                        </p:tgtEl>
                                      </p:cBhvr>
                                    </p:cmd>
                                  </p:childTnLst>
                                </p:cTn>
                              </p:par>
                            </p:childTnLst>
                          </p:cTn>
                        </p:par>
                        <p:par>
                          <p:cTn id="16" fill="hold">
                            <p:stCondLst>
                              <p:cond delay="10600"/>
                            </p:stCondLst>
                            <p:childTnLst>
                              <p:par>
                                <p:cTn id="17" presetID="1" presetClass="mediacall" presetSubtype="0" fill="hold" nodeType="afterEffect">
                                  <p:stCondLst>
                                    <p:cond delay="0"/>
                                  </p:stCondLst>
                                  <p:childTnLst>
                                    <p:cmd type="call" cmd="playFrom(0.0)">
                                      <p:cBhvr>
                                        <p:cTn id="18" dur="4745" fill="hold"/>
                                        <p:tgtEl>
                                          <p:spTgt spid="13"/>
                                        </p:tgtEl>
                                      </p:cBhvr>
                                    </p:cmd>
                                  </p:childTnLst>
                                </p:cTn>
                              </p:par>
                              <p:par>
                                <p:cTn id="19" presetID="2" presetClass="entr" presetSubtype="2" repeatCount="indefinite"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0" fill="hold"/>
                                        <p:tgtEl>
                                          <p:spTgt spid="14"/>
                                        </p:tgtEl>
                                        <p:attrNameLst>
                                          <p:attrName>ppt_x</p:attrName>
                                        </p:attrNameLst>
                                      </p:cBhvr>
                                      <p:tavLst>
                                        <p:tav tm="0">
                                          <p:val>
                                            <p:strVal val="1+#ppt_w/2"/>
                                          </p:val>
                                        </p:tav>
                                        <p:tav tm="100000">
                                          <p:val>
                                            <p:strVal val="#ppt_x"/>
                                          </p:val>
                                        </p:tav>
                                      </p:tavLst>
                                    </p:anim>
                                    <p:anim calcmode="lin" valueType="num">
                                      <p:cBhvr additive="base">
                                        <p:cTn id="22" dur="50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repeatCount="indefinite"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0" fill="hold"/>
                                        <p:tgtEl>
                                          <p:spTgt spid="15"/>
                                        </p:tgtEl>
                                        <p:attrNameLst>
                                          <p:attrName>ppt_x</p:attrName>
                                        </p:attrNameLst>
                                      </p:cBhvr>
                                      <p:tavLst>
                                        <p:tav tm="0">
                                          <p:val>
                                            <p:strVal val="0-#ppt_w/2"/>
                                          </p:val>
                                        </p:tav>
                                        <p:tav tm="100000">
                                          <p:val>
                                            <p:strVal val="#ppt_x"/>
                                          </p:val>
                                        </p:tav>
                                      </p:tavLst>
                                    </p:anim>
                                    <p:anim calcmode="lin" valueType="num">
                                      <p:cBhvr additive="base">
                                        <p:cTn id="26" dur="5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5" grpId="0"/>
      <p:bldP spid="7" grpId="0"/>
      <p:bldP spid="14" grpId="0"/>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2050" name="Picture 2" descr="D:\Bahan Mengajar\Broadcasting 1\Foto Produksi siaran radio\index.png"/>
          <p:cNvPicPr>
            <a:picLocks noChangeAspect="1" noChangeArrowheads="1"/>
          </p:cNvPicPr>
          <p:nvPr/>
        </p:nvPicPr>
        <p:blipFill rotWithShape="1">
          <a:blip r:embed="rId2">
            <a:extLst>
              <a:ext uri="{28A0092B-C50C-407E-A947-70E740481C1C}">
                <a14:useLocalDpi xmlns:a14="http://schemas.microsoft.com/office/drawing/2010/main" val="0"/>
              </a:ext>
            </a:extLst>
          </a:blip>
          <a:srcRect t="23958" r="6849" b="17509"/>
          <a:stretch/>
        </p:blipFill>
        <p:spPr bwMode="auto">
          <a:xfrm>
            <a:off x="-36512" y="3941"/>
            <a:ext cx="9180512" cy="3998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Bahan Mengajar\Olah Vokal Penyiaran\Foto dan Gambar\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002548"/>
            <a:ext cx="2552700" cy="28529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ahan Mengajar\Broadcasting 1\Foto Produksi siaran radio\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342" y="4097675"/>
            <a:ext cx="3232106" cy="27214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Bahan Mengajar\Broadcasting 1\Foto Produksi siaran radio\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038886"/>
            <a:ext cx="2919908" cy="27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828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12" y="5157192"/>
            <a:ext cx="7560840" cy="1326009"/>
          </a:xfrm>
        </p:spPr>
        <p:txBody>
          <a:bodyPr/>
          <a:lstStyle/>
          <a:p>
            <a:r>
              <a:rPr lang="id-ID" dirty="0" smtClean="0">
                <a:latin typeface="Aharoni" pitchFamily="2" charset="-79"/>
                <a:cs typeface="Aharoni" pitchFamily="2" charset="-79"/>
              </a:rPr>
              <a:t>Ujian Tengah Semester</a:t>
            </a:r>
            <a:endParaRPr lang="id-ID" dirty="0">
              <a:latin typeface="Aharoni" pitchFamily="2" charset="-79"/>
              <a:cs typeface="Aharoni" pitchFamily="2" charset="-79"/>
            </a:endParaRPr>
          </a:p>
        </p:txBody>
      </p:sp>
      <p:sp>
        <p:nvSpPr>
          <p:cNvPr id="3" name="Subtitle 2"/>
          <p:cNvSpPr>
            <a:spLocks noGrp="1"/>
          </p:cNvSpPr>
          <p:nvPr>
            <p:ph type="subTitle" idx="1"/>
          </p:nvPr>
        </p:nvSpPr>
        <p:spPr>
          <a:xfrm>
            <a:off x="395536" y="4196680"/>
            <a:ext cx="6400800" cy="1752600"/>
          </a:xfrm>
        </p:spPr>
        <p:txBody>
          <a:bodyPr>
            <a:normAutofit/>
          </a:bodyPr>
          <a:lstStyle/>
          <a:p>
            <a:r>
              <a:rPr lang="id-ID" sz="6000" b="1" dirty="0" smtClean="0"/>
              <a:t>UTS</a:t>
            </a:r>
            <a:endParaRPr lang="id-ID" sz="6000" b="1" dirty="0"/>
          </a:p>
        </p:txBody>
      </p:sp>
    </p:spTree>
    <p:extLst>
      <p:ext uri="{BB962C8B-B14F-4D97-AF65-F5344CB8AC3E}">
        <p14:creationId xmlns:p14="http://schemas.microsoft.com/office/powerpoint/2010/main" val="2323457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5676" y="476672"/>
            <a:ext cx="7772400" cy="1470025"/>
          </a:xfrm>
        </p:spPr>
        <p:txBody>
          <a:bodyPr/>
          <a:lstStyle/>
          <a:p>
            <a:r>
              <a:rPr lang="id-ID" dirty="0" smtClean="0">
                <a:latin typeface="Aharoni" pitchFamily="2" charset="-79"/>
                <a:cs typeface="Aharoni" pitchFamily="2" charset="-79"/>
              </a:rPr>
              <a:t>Buku Referensi</a:t>
            </a:r>
            <a:endParaRPr lang="id-ID" dirty="0">
              <a:latin typeface="Aharoni" pitchFamily="2" charset="-79"/>
              <a:cs typeface="Aharoni" pitchFamily="2" charset="-79"/>
            </a:endParaRPr>
          </a:p>
        </p:txBody>
      </p:sp>
      <p:pic>
        <p:nvPicPr>
          <p:cNvPr id="1026" name="Picture 2" descr="D:\Bahan Mengajar\Broadcasting 1\Foto Produksi siaran rad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76028"/>
            <a:ext cx="3106891" cy="25890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Bahan Mengajar\Olah Vokal Penyiaran\Foto dan Gambar\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97696"/>
            <a:ext cx="324036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95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0040" y="4551263"/>
            <a:ext cx="7772400" cy="1470025"/>
          </a:xfrm>
        </p:spPr>
        <p:txBody>
          <a:bodyPr>
            <a:noAutofit/>
          </a:bodyPr>
          <a:lstStyle/>
          <a:p>
            <a:r>
              <a:rPr lang="id-ID" sz="4800" b="1" dirty="0" smtClean="0">
                <a:latin typeface="Aharoni" pitchFamily="2" charset="-79"/>
                <a:cs typeface="Aharoni" pitchFamily="2" charset="-79"/>
              </a:rPr>
              <a:t> Yuk Kenali Radio</a:t>
            </a:r>
            <a:endParaRPr lang="id-ID" sz="4800" b="1" dirty="0">
              <a:latin typeface="Aharoni" pitchFamily="2" charset="-79"/>
              <a:cs typeface="Aharoni" pitchFamily="2" charset="-79"/>
            </a:endParaRPr>
          </a:p>
        </p:txBody>
      </p:sp>
      <p:sp>
        <p:nvSpPr>
          <p:cNvPr id="5" name="Subtitle 4"/>
          <p:cNvSpPr>
            <a:spLocks noGrp="1"/>
          </p:cNvSpPr>
          <p:nvPr>
            <p:ph type="subTitle" idx="1"/>
          </p:nvPr>
        </p:nvSpPr>
        <p:spPr>
          <a:xfrm>
            <a:off x="6124128" y="139080"/>
            <a:ext cx="2984376" cy="553616"/>
          </a:xfrm>
        </p:spPr>
        <p:txBody>
          <a:bodyPr>
            <a:normAutofit lnSpcReduction="10000"/>
          </a:bodyPr>
          <a:lstStyle/>
          <a:p>
            <a:r>
              <a:rPr lang="id-ID" dirty="0" smtClean="0"/>
              <a:t>Pertemuan ke-2</a:t>
            </a:r>
            <a:endParaRPr lang="id-ID" dirty="0"/>
          </a:p>
        </p:txBody>
      </p:sp>
    </p:spTree>
    <p:extLst>
      <p:ext uri="{BB962C8B-B14F-4D97-AF65-F5344CB8AC3E}">
        <p14:creationId xmlns:p14="http://schemas.microsoft.com/office/powerpoint/2010/main" val="893081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lt1">
                <a:tint val="40000"/>
                <a:satMod val="350000"/>
              </a:schemeClr>
            </a:gs>
            <a:gs pos="40000">
              <a:schemeClr val="lt1">
                <a:tint val="45000"/>
                <a:shade val="99000"/>
                <a:satMod val="350000"/>
              </a:schemeClr>
            </a:gs>
            <a:gs pos="100000">
              <a:schemeClr val="lt1">
                <a:shade val="20000"/>
                <a:satMod val="255000"/>
              </a:schemeClr>
            </a:gs>
          </a:gsLst>
          <a:path path="circle">
            <a:fillToRect l="50000" t="-80000" r="50000" b="180000"/>
          </a:path>
        </a:gradFill>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968</TotalTime>
  <Words>2969</Words>
  <Application>Microsoft Office PowerPoint</Application>
  <PresentationFormat>On-screen Show (4:3)</PresentationFormat>
  <Paragraphs>590</Paragraphs>
  <Slides>75</Slides>
  <Notes>4</Notes>
  <HiddenSlides>0</HiddenSlides>
  <MMClips>7</MMClips>
  <ScaleCrop>false</ScaleCrop>
  <HeadingPairs>
    <vt:vector size="4" baseType="variant">
      <vt:variant>
        <vt:lpstr>Theme</vt:lpstr>
      </vt:variant>
      <vt:variant>
        <vt:i4>11</vt:i4>
      </vt:variant>
      <vt:variant>
        <vt:lpstr>Slide Titles</vt:lpstr>
      </vt:variant>
      <vt:variant>
        <vt:i4>75</vt:i4>
      </vt:variant>
    </vt:vector>
  </HeadingPairs>
  <TitlesOfParts>
    <vt:vector size="86"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Verve</vt:lpstr>
      <vt:lpstr>ON RADIO</vt:lpstr>
      <vt:lpstr>PowerPoint Presentation</vt:lpstr>
      <vt:lpstr>PowerPoint Presentation</vt:lpstr>
      <vt:lpstr>PowerPoint Presentation</vt:lpstr>
      <vt:lpstr>PowerPoint Presentation</vt:lpstr>
      <vt:lpstr>PowerPoint Presentation</vt:lpstr>
      <vt:lpstr>PowerPoint Presentation</vt:lpstr>
      <vt:lpstr>Buku Referensi</vt:lpstr>
      <vt:lpstr> Yuk Kenali Radio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Karakteristik Radio</vt:lpstr>
      <vt:lpstr>Karakteristik Radio</vt:lpstr>
      <vt:lpstr>Format Acara / Siaran radio</vt:lpstr>
      <vt:lpstr>Format Acara / Siaran radio</vt:lpstr>
      <vt:lpstr>Format Acara / Siaran radio</vt:lpstr>
      <vt:lpstr> </vt:lpstr>
      <vt:lpstr>PowerPoint Presentation</vt:lpstr>
      <vt:lpstr>Karakteristik Pendengar Radio</vt:lpstr>
      <vt:lpstr>PowerPoint Presentation</vt:lpstr>
      <vt:lpstr>- Radio Tools  - Rules Of The Games  Dalam Siaran Radio</vt:lpstr>
      <vt:lpstr>PowerPoint Presentation</vt:lpstr>
      <vt:lpstr>PowerPoint Presentation</vt:lpstr>
      <vt:lpstr>- Announcing  Skill  - Announcing Technique 1</vt:lpstr>
      <vt:lpstr>PowerPoint Presentation</vt:lpstr>
      <vt:lpstr> ANNONCING SKILL&amp;TEKNIK</vt:lpstr>
      <vt:lpstr> Announcer</vt:lpstr>
      <vt:lpstr>ANNOUNCING SKILL</vt:lpstr>
      <vt:lpstr>ANNOUNCING SKILL</vt:lpstr>
      <vt:lpstr>PowerPoint Presentation</vt:lpstr>
      <vt:lpstr>PowerPoint Presentation</vt:lpstr>
      <vt:lpstr>PowerPoint Presentation</vt:lpstr>
      <vt:lpstr>PowerPoint Presentation</vt:lpstr>
      <vt:lpstr>- Announcing Tecnique 2  - Announcing Technique 3</vt:lpstr>
      <vt:lpstr>PowerPoint Presentation</vt:lpstr>
      <vt:lpstr>1.  Nilam Sari  2. Sri Wahyuni Malik 3. Herminda  4. Chairunnisa  5. Nurhang  6. Reski Ramadhani   7. Zainuddin </vt:lpstr>
      <vt:lpstr>   </vt:lpstr>
      <vt:lpstr> Ada dua teknik yang dapat digunakan oleh penyiar untuk meningkatkan keterampilan berbicara, yaitu :    </vt:lpstr>
      <vt:lpstr>  </vt:lpstr>
      <vt:lpstr>Penyiar yang menggunakan teknik ad libbing harus melakukan hal-hal sebagai berikut :</vt:lpstr>
      <vt:lpstr> Dalam teknik script reading penyiar harus memperhatikan hal hal berikut ini) :   </vt:lpstr>
      <vt:lpstr> </vt:lpstr>
      <vt:lpstr>  Berikut ini adalah contoh teknik siaran radio dan sekaligus tips untuk menjadi penyiar yang baik </vt:lpstr>
      <vt:lpstr>  Terima kasih </vt:lpstr>
      <vt:lpstr>PowerPoint Presentation</vt:lpstr>
      <vt:lpstr> Format Clock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SCRIPT WRITTING (Teknik Menulis  Naskah Siaran)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Ujian Tengah Semester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RADIO</dc:title>
  <dc:creator>user</dc:creator>
  <cp:lastModifiedBy>user</cp:lastModifiedBy>
  <cp:revision>74</cp:revision>
  <dcterms:created xsi:type="dcterms:W3CDTF">2017-09-18T21:37:14Z</dcterms:created>
  <dcterms:modified xsi:type="dcterms:W3CDTF">2017-12-29T12:19:41Z</dcterms:modified>
</cp:coreProperties>
</file>