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Konsep</a:t>
            </a:r>
            <a:r>
              <a:rPr lang="en-US" b="1" dirty="0"/>
              <a:t> Pembangunan </a:t>
            </a: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/>
              <a:t>Masyarakat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/>
              <a:t>Adnan A. </a:t>
            </a:r>
            <a:r>
              <a:rPr lang="en-US" b="1" dirty="0" err="1" smtClean="0"/>
              <a:t>Saleh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89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SILAKAN TULISKAN PENDAPAT ANDA PADA KERTAS SELEMBAR</a:t>
            </a:r>
          </a:p>
          <a:p>
            <a:r>
              <a:rPr lang="en-US" dirty="0" smtClean="0"/>
              <a:t>PASTIKAN NAMA DAN NIM ANGGOTA KELOMPOK ANDA</a:t>
            </a:r>
          </a:p>
          <a:p>
            <a:r>
              <a:rPr lang="en-US" dirty="0" smtClean="0"/>
              <a:t>NILAI AKAN DIAKUMULASI DENGAN NILAI MID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Kampung</a:t>
            </a:r>
            <a:r>
              <a:rPr lang="en-US" sz="2400" dirty="0" smtClean="0"/>
              <a:t> A: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lereng</a:t>
            </a:r>
            <a:r>
              <a:rPr lang="en-US" sz="2400" dirty="0" smtClean="0"/>
              <a:t> </a:t>
            </a:r>
            <a:r>
              <a:rPr lang="en-US" sz="2400" dirty="0" err="1" smtClean="0"/>
              <a:t>gunung</a:t>
            </a:r>
            <a:r>
              <a:rPr lang="en-US" sz="2400" dirty="0" smtClean="0"/>
              <a:t>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50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r>
              <a:rPr lang="en-US" sz="2400" dirty="0" smtClean="0"/>
              <a:t>.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,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rejeki</a:t>
            </a:r>
            <a:r>
              <a:rPr lang="en-US" sz="2400" dirty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. Mata </a:t>
            </a:r>
            <a:r>
              <a:rPr lang="en-US" sz="2400" dirty="0" err="1" smtClean="0"/>
              <a:t>pencaharian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kebun</a:t>
            </a:r>
            <a:r>
              <a:rPr lang="en-US" sz="2400" dirty="0" smtClean="0"/>
              <a:t> </a:t>
            </a:r>
            <a:r>
              <a:rPr lang="en-US" sz="2400" dirty="0" err="1" smtClean="0"/>
              <a:t>buah-buahan</a:t>
            </a:r>
            <a:r>
              <a:rPr lang="en-US" sz="2400" dirty="0" smtClean="0"/>
              <a:t> (</a:t>
            </a:r>
            <a:r>
              <a:rPr lang="en-US" sz="2400" dirty="0" err="1" smtClean="0"/>
              <a:t>sayur</a:t>
            </a:r>
            <a:r>
              <a:rPr lang="en-US" sz="2400" dirty="0" smtClean="0"/>
              <a:t>, </a:t>
            </a:r>
            <a:r>
              <a:rPr lang="en-US" sz="2400" dirty="0" err="1" smtClean="0"/>
              <a:t>cabe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).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pertikaian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penjurian</a:t>
            </a:r>
            <a:r>
              <a:rPr lang="en-US" sz="2400" dirty="0" smtClean="0"/>
              <a:t>.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tekun</a:t>
            </a:r>
            <a:r>
              <a:rPr lang="en-US" sz="2400" dirty="0" smtClean="0"/>
              <a:t> </a:t>
            </a:r>
            <a:r>
              <a:rPr lang="en-US" sz="2400" dirty="0" err="1" smtClean="0"/>
              <a:t>berkebun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beribadah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kampung</a:t>
            </a:r>
            <a:r>
              <a:rPr lang="en-US" sz="2400" dirty="0" smtClean="0"/>
              <a:t> 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percontohan</a:t>
            </a:r>
            <a:r>
              <a:rPr lang="en-US" sz="2400" dirty="0" smtClean="0"/>
              <a:t> </a:t>
            </a:r>
            <a:r>
              <a:rPr lang="en-US" sz="2400" dirty="0" err="1" smtClean="0"/>
              <a:t>kampung</a:t>
            </a:r>
            <a:r>
              <a:rPr lang="en-US" sz="2400" dirty="0" smtClean="0"/>
              <a:t> KB (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).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menurutmu</a:t>
            </a:r>
            <a:r>
              <a:rPr lang="en-US" sz="2400" dirty="0" smtClean="0"/>
              <a:t>?</a:t>
            </a:r>
          </a:p>
          <a:p>
            <a:pPr algn="just"/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Modal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kamu</a:t>
            </a:r>
            <a:r>
              <a:rPr lang="en-US" sz="2400" dirty="0" smtClean="0"/>
              <a:t> </a:t>
            </a:r>
            <a:r>
              <a:rPr lang="en-US" sz="2400" dirty="0" err="1" smtClean="0"/>
              <a:t>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kampung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?</a:t>
            </a:r>
          </a:p>
          <a:p>
            <a:pPr algn="just"/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modal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sarankan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84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program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Pembangunan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smtClean="0"/>
              <a:t>atas</a:t>
            </a:r>
          </a:p>
          <a:p>
            <a:r>
              <a:rPr lang="en-US" dirty="0" smtClean="0"/>
              <a:t>Pembangunan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smtClean="0"/>
              <a:t>Pembangunan </a:t>
            </a:r>
            <a:r>
              <a:rPr lang="en-US" dirty="0" err="1" smtClean="0"/>
              <a:t>berbasis</a:t>
            </a:r>
            <a:r>
              <a:rPr lang="en-US" dirty="0" smtClean="0"/>
              <a:t> modal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smtClean="0"/>
              <a:t>Pembangunan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 smtClean="0"/>
          </a:p>
          <a:p>
            <a:r>
              <a:rPr lang="en-US" dirty="0" smtClean="0"/>
              <a:t>Pembangunan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r>
              <a:rPr lang="en-US" dirty="0" smtClean="0"/>
              <a:t>Pembangunan </a:t>
            </a:r>
            <a:r>
              <a:rPr lang="en-US" dirty="0" err="1" smtClean="0"/>
              <a:t>berbasis</a:t>
            </a:r>
            <a:r>
              <a:rPr lang="en-US" dirty="0" smtClean="0"/>
              <a:t> modal spiritual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Pembangunan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Pembangunan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Top – Down </a:t>
            </a:r>
            <a:r>
              <a:rPr lang="en-US" dirty="0" smtClean="0">
                <a:solidFill>
                  <a:srgbClr val="FF0000"/>
                </a:solidFill>
              </a:rPr>
              <a:t>VS</a:t>
            </a:r>
            <a:r>
              <a:rPr lang="en-US" dirty="0" smtClean="0"/>
              <a:t> Bottom – Up</a:t>
            </a:r>
          </a:p>
          <a:p>
            <a:pPr marL="457200" lvl="1" indent="0" algn="just">
              <a:buNone/>
            </a:pPr>
            <a:r>
              <a:rPr lang="en-US" dirty="0" smtClean="0"/>
              <a:t>Top Down : </a:t>
            </a:r>
            <a:r>
              <a:rPr lang="en-US" dirty="0" err="1" smtClean="0"/>
              <a:t>Pencetus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(</a:t>
            </a:r>
            <a:r>
              <a:rPr lang="en-US" dirty="0" err="1" smtClean="0"/>
              <a:t>perencanaan</a:t>
            </a:r>
            <a:r>
              <a:rPr lang="en-US" dirty="0" smtClean="0"/>
              <a:t>),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457200" lvl="1" indent="0" algn="just">
              <a:buNone/>
            </a:pPr>
            <a:r>
              <a:rPr lang="en-US" dirty="0" err="1" smtClean="0"/>
              <a:t>Bottum</a:t>
            </a:r>
            <a:r>
              <a:rPr lang="en-US" dirty="0" smtClean="0"/>
              <a:t> Up : </a:t>
            </a:r>
            <a:r>
              <a:rPr lang="en-US" dirty="0" err="1" smtClean="0"/>
              <a:t>perencanaan</a:t>
            </a:r>
            <a:r>
              <a:rPr lang="en-US" dirty="0" smtClean="0"/>
              <a:t> (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), </a:t>
            </a:r>
            <a:r>
              <a:rPr lang="en-US" dirty="0" err="1" smtClean="0"/>
              <a:t>pelaksanaan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Atas</a:t>
            </a:r>
            <a:r>
              <a:rPr lang="en-US" dirty="0" smtClean="0"/>
              <a:t> (Top-Down)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program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/>
            <a:r>
              <a:rPr lang="en-US" dirty="0" err="1" smtClean="0"/>
              <a:t>Msayarakat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terabaikan</a:t>
            </a:r>
            <a:endParaRPr lang="en-US" dirty="0" smtClean="0"/>
          </a:p>
          <a:p>
            <a:pPr lvl="1"/>
            <a:r>
              <a:rPr lang="en-US" dirty="0" err="1" smtClean="0"/>
              <a:t>Masyarakt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lvl="1"/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64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Dari-</a:t>
            </a:r>
            <a:r>
              <a:rPr lang="en-US" dirty="0" err="1" smtClean="0"/>
              <a:t>Bawah</a:t>
            </a:r>
            <a:r>
              <a:rPr lang="en-US" dirty="0" smtClean="0"/>
              <a:t> (Bottom Up)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endParaRPr lang="en-US" dirty="0" smtClean="0"/>
          </a:p>
          <a:p>
            <a:pPr lvl="1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optimal</a:t>
            </a:r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optimal</a:t>
            </a:r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Pembangunan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uang</a:t>
            </a:r>
            <a:r>
              <a:rPr lang="en-US" dirty="0" smtClean="0"/>
              <a:t>, material,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SDM (modal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modal spiritual), </a:t>
            </a:r>
            <a:r>
              <a:rPr lang="en-US" dirty="0" err="1" smtClean="0"/>
              <a:t>infrastruktur</a:t>
            </a:r>
            <a:r>
              <a:rPr lang="en-US" dirty="0" smtClean="0"/>
              <a:t>,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, </a:t>
            </a:r>
            <a:r>
              <a:rPr lang="en-US" dirty="0" err="1" smtClean="0"/>
              <a:t>aksebilitas</a:t>
            </a:r>
            <a:r>
              <a:rPr lang="en-US" dirty="0" smtClean="0"/>
              <a:t>, </a:t>
            </a:r>
            <a:r>
              <a:rPr lang="en-US" dirty="0" err="1" smtClean="0"/>
              <a:t>jejaring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: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,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digali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keberlanjutan</a:t>
            </a:r>
            <a:r>
              <a:rPr lang="en-US" dirty="0" smtClean="0"/>
              <a:t> program/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pengembagan</a:t>
            </a:r>
            <a:r>
              <a:rPr lang="en-US" dirty="0" smtClean="0"/>
              <a:t> </a:t>
            </a:r>
            <a:r>
              <a:rPr lang="en-US" dirty="0" err="1" smtClean="0"/>
              <a:t>masyarakt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Pembangunan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Modal </a:t>
            </a:r>
            <a:r>
              <a:rPr lang="en-US" dirty="0" err="1" smtClean="0"/>
              <a:t>Sosial</a:t>
            </a:r>
            <a:r>
              <a:rPr lang="en-US" dirty="0" smtClean="0"/>
              <a:t> (Cohen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Prusak</a:t>
            </a:r>
            <a:r>
              <a:rPr lang="en-US" dirty="0" smtClean="0"/>
              <a:t> 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Totok</a:t>
            </a:r>
            <a:r>
              <a:rPr lang="en-US" dirty="0" smtClean="0"/>
              <a:t> </a:t>
            </a:r>
            <a:r>
              <a:rPr lang="en-US" dirty="0" err="1" smtClean="0"/>
              <a:t>Mardikanto</a:t>
            </a:r>
            <a:r>
              <a:rPr lang="en-US" dirty="0" smtClean="0"/>
              <a:t>, 2014):</a:t>
            </a:r>
          </a:p>
          <a:p>
            <a:pPr lvl="1"/>
            <a:r>
              <a:rPr lang="en-US" i="1" dirty="0" smtClean="0"/>
              <a:t>Trust</a:t>
            </a:r>
            <a:r>
              <a:rPr lang="en-US" dirty="0" smtClean="0"/>
              <a:t> (</a:t>
            </a:r>
            <a:r>
              <a:rPr lang="en-US" dirty="0" err="1" smtClean="0"/>
              <a:t>Kepercayaan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Mutual understanding</a:t>
            </a:r>
            <a:r>
              <a:rPr lang="en-US" dirty="0" smtClean="0"/>
              <a:t> (</a:t>
            </a:r>
            <a:r>
              <a:rPr lang="en-US" dirty="0" err="1" smtClean="0"/>
              <a:t>Kesalingpengertian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Shared value</a:t>
            </a:r>
            <a:r>
              <a:rPr lang="en-US" dirty="0" smtClean="0"/>
              <a:t> (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Modal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Dimensi</a:t>
            </a:r>
            <a:r>
              <a:rPr lang="en-US" dirty="0" smtClean="0"/>
              <a:t> modal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modal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r>
              <a:rPr lang="en-US" dirty="0" smtClean="0"/>
              <a:t>. Ada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Kohesivitas</a:t>
            </a:r>
            <a:endParaRPr lang="en-US" dirty="0" smtClean="0"/>
          </a:p>
          <a:p>
            <a:pPr lvl="1"/>
            <a:r>
              <a:rPr lang="en-US" dirty="0" err="1" smtClean="0"/>
              <a:t>Institusional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Modal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Partisipasi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en-US" dirty="0" smtClean="0"/>
          </a:p>
          <a:p>
            <a:r>
              <a:rPr lang="en-US" dirty="0" smtClean="0"/>
              <a:t>Rasa </a:t>
            </a:r>
            <a:r>
              <a:rPr lang="en-US" dirty="0" err="1" smtClean="0"/>
              <a:t>Percaya</a:t>
            </a:r>
            <a:endParaRPr lang="en-US" dirty="0" smtClean="0"/>
          </a:p>
          <a:p>
            <a:r>
              <a:rPr lang="en-US" dirty="0" smtClean="0"/>
              <a:t>Norma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Nilai-nilai</a:t>
            </a:r>
            <a:endParaRPr lang="en-US" dirty="0" smtClean="0"/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proaktif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521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Konsep Pembangunan Berbasis Masyarakat </vt:lpstr>
      <vt:lpstr>Cakupan</vt:lpstr>
      <vt:lpstr>Istilah</vt:lpstr>
      <vt:lpstr>Kelebihan dan Kelemahan</vt:lpstr>
      <vt:lpstr>Lanjutan</vt:lpstr>
      <vt:lpstr>Sumberdaya Lokal Untuk Pembangunan</vt:lpstr>
      <vt:lpstr>Modal Sosial dalam Pembangunan</vt:lpstr>
      <vt:lpstr>Dimensi Modal Sosial </vt:lpstr>
      <vt:lpstr>Unsur Modal Sosial </vt:lpstr>
      <vt:lpstr>PowerPoint Presentation</vt:lpstr>
      <vt:lpstr>Kajian Kasus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SAIBA</dc:creator>
  <cp:lastModifiedBy>ismail - [2010]</cp:lastModifiedBy>
  <cp:revision>34</cp:revision>
  <dcterms:created xsi:type="dcterms:W3CDTF">2006-08-16T00:00:00Z</dcterms:created>
  <dcterms:modified xsi:type="dcterms:W3CDTF">2017-12-11T07:02:16Z</dcterms:modified>
</cp:coreProperties>
</file>